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8092"/>
    <a:srgbClr val="4C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62" y="-28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010BD-28BF-4B93-A665-DBE1A4079A13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5C305-DEB7-469C-B55D-83B7E1583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5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5C305-DEB7-469C-B55D-83B7E1583F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38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1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08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8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5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0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29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7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5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0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C5469"/>
            </a:gs>
            <a:gs pos="100000">
              <a:srgbClr val="78809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830A3-BEE5-4868-9542-AD9E59D6F7B4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D262-9FAC-4340-9C4B-60C86D758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801600" cy="5040631"/>
          </a:xfrm>
        </p:spPr>
        <p:txBody>
          <a:bodyPr>
            <a:noAutofit/>
          </a:bodyPr>
          <a:lstStyle/>
          <a:p>
            <a:r>
              <a:rPr lang="uk-UA" sz="13800" b="1" dirty="0" smtClean="0">
                <a:solidFill>
                  <a:schemeClr val="bg1"/>
                </a:solidFill>
                <a:latin typeface="a_OldTyperNr" pitchFamily="18" charset="-52"/>
              </a:rPr>
              <a:t>План «Ост»</a:t>
            </a:r>
            <a:endParaRPr lang="ru-RU" sz="13800" b="1" dirty="0">
              <a:solidFill>
                <a:schemeClr val="bg1"/>
              </a:solidFill>
              <a:latin typeface="a_OldTyperNr" pitchFamily="18" charset="-52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440680"/>
            <a:ext cx="12801600" cy="4160520"/>
          </a:xfrm>
        </p:spPr>
        <p:txBody>
          <a:bodyPr>
            <a:normAutofit/>
          </a:bodyPr>
          <a:lstStyle/>
          <a:p>
            <a:r>
              <a:rPr lang="de-DE" sz="11500" dirty="0">
                <a:solidFill>
                  <a:schemeClr val="bg1">
                    <a:lumMod val="85000"/>
                  </a:schemeClr>
                </a:solidFill>
                <a:latin typeface="Serengetti ITC TT" pitchFamily="2" charset="0"/>
              </a:rPr>
              <a:t>Generalplan </a:t>
            </a:r>
            <a:r>
              <a:rPr lang="de-DE" sz="11500" dirty="0" smtClean="0">
                <a:solidFill>
                  <a:schemeClr val="bg1">
                    <a:lumMod val="85000"/>
                  </a:schemeClr>
                </a:solidFill>
                <a:latin typeface="Serengetti ITC TT" pitchFamily="2" charset="0"/>
              </a:rPr>
              <a:t>Ost</a:t>
            </a:r>
            <a:endParaRPr lang="de-DE" sz="11500" dirty="0">
              <a:solidFill>
                <a:schemeClr val="bg1">
                  <a:lumMod val="85000"/>
                </a:schemeClr>
              </a:solidFill>
              <a:latin typeface="Serengetti ITC 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4300"/>
            <a:ext cx="12801599" cy="853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1280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Міністерство</a:t>
            </a:r>
            <a:r>
              <a:rPr lang="ru-RU" sz="66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східних</a:t>
            </a:r>
            <a:r>
              <a:rPr lang="ru-RU" sz="66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66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територій</a:t>
            </a:r>
            <a:r>
              <a:rPr lang="ru-RU" sz="66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85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801600" cy="1056184"/>
          </a:xfrm>
        </p:spPr>
        <p:txBody>
          <a:bodyPr>
            <a:noAutofit/>
          </a:bodyPr>
          <a:lstStyle/>
          <a:p>
            <a:pPr algn="l"/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Реконструція</a:t>
            </a:r>
            <a:r>
              <a:rPr lang="ru-RU" sz="66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66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на </a:t>
            </a:r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Сході</a:t>
            </a:r>
            <a:endParaRPr lang="ru-RU" sz="6600" dirty="0">
              <a:solidFill>
                <a:schemeClr val="bg1">
                  <a:lumMod val="85000"/>
                </a:schemeClr>
              </a:solidFill>
              <a:latin typeface="Sansus Webissimo" pitchFamily="50" charset="0"/>
            </a:endParaRPr>
          </a:p>
        </p:txBody>
      </p:sp>
      <p:pic>
        <p:nvPicPr>
          <p:cNvPr id="6146" name="Picture 2" descr="http://upload.wikimedia.org/wikipedia/commons/1/12/Bundesarchiv_R_49_Bild-0022%2C_Berlin%2C_Ausstellung_%22Planung_und_Aufbau_im_Osten%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2" y="1884275"/>
            <a:ext cx="4641691" cy="633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3/3b/Bundesarchiv_R_49_Bild-0023%2C_Berlin%2C_Ausstellung_%22Planung_und_Aufbau_im_Osten%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48" y="2352328"/>
            <a:ext cx="7620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1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801600" cy="1056184"/>
          </a:xfrm>
        </p:spPr>
        <p:txBody>
          <a:bodyPr>
            <a:noAutofit/>
          </a:bodyPr>
          <a:lstStyle/>
          <a:p>
            <a:pPr algn="l"/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Реконструція</a:t>
            </a:r>
            <a:r>
              <a:rPr lang="ru-RU" sz="66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66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на </a:t>
            </a:r>
            <a:r>
              <a:rPr lang="ru-RU" sz="66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Сході</a:t>
            </a:r>
            <a:endParaRPr lang="ru-RU" sz="6600" dirty="0">
              <a:solidFill>
                <a:schemeClr val="bg1">
                  <a:lumMod val="85000"/>
                </a:schemeClr>
              </a:solidFill>
              <a:latin typeface="Sansus Webissimo" pitchFamily="50" charset="0"/>
            </a:endParaRPr>
          </a:p>
        </p:txBody>
      </p:sp>
      <p:pic>
        <p:nvPicPr>
          <p:cNvPr id="5122" name="Picture 2" descr="http://upload.wikimedia.org/wikipedia/commons/8/8d/Bundesarchiv_Bild_146-1974-079-57%2C_Berlin%2C_Ausstellung_%22Planung_und_Aufbau_im_Osten%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92" y="1541363"/>
            <a:ext cx="4537408" cy="66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3/33/Bundesarchiv_Bild_183-B01718%2C_Ausstellung_%22Planung_und_Aufbau_im_Osten%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2280320"/>
            <a:ext cx="757237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3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7670" y1="77805" x2="67670" y2="77805"/>
                        <a14:foregroundMark x1="73037" y1="80528" x2="73037" y2="80528"/>
                        <a14:foregroundMark x1="74346" y1="76568" x2="74346" y2="76568"/>
                        <a14:foregroundMark x1="78665" y1="78218" x2="78665" y2="78218"/>
                        <a14:foregroundMark x1="72382" y1="32426" x2="72382" y2="32426"/>
                        <a14:foregroundMark x1="69241" y1="32426" x2="69241" y2="32426"/>
                        <a14:foregroundMark x1="70550" y1="32673" x2="70550" y2="32673"/>
                        <a14:foregroundMark x1="35733" y1="33251" x2="35733" y2="33251"/>
                        <a14:foregroundMark x1="40314" y1="33416" x2="40314" y2="33416"/>
                        <a14:foregroundMark x1="43325" y1="32426" x2="43325" y2="32426"/>
                        <a14:foregroundMark x1="46597" y1="32838" x2="46597" y2="32838"/>
                        <a14:foregroundMark x1="40576" y1="32178" x2="40576" y2="32178"/>
                        <a14:foregroundMark x1="57723" y1="27145" x2="57723" y2="27145"/>
                        <a14:foregroundMark x1="69372" y1="80446" x2="69372" y2="80446"/>
                        <a14:foregroundMark x1="62042" y1="80116" x2="62042" y2="80116"/>
                        <a14:foregroundMark x1="57723" y1="76898" x2="57723" y2="76898"/>
                        <a14:foregroundMark x1="55236" y1="76485" x2="55236" y2="76485"/>
                        <a14:foregroundMark x1="50654" y1="79043" x2="50654" y2="7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56" y="192088"/>
            <a:ext cx="5810071" cy="9217024"/>
          </a:xfrm>
        </p:spPr>
      </p:pic>
    </p:spTree>
    <p:extLst>
      <p:ext uri="{BB962C8B-B14F-4D97-AF65-F5344CB8AC3E}">
        <p14:creationId xmlns:p14="http://schemas.microsoft.com/office/powerpoint/2010/main" val="258801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40" y="1200200"/>
            <a:ext cx="9793088" cy="7254600"/>
          </a:xfrm>
        </p:spPr>
      </p:pic>
    </p:spTree>
    <p:extLst>
      <p:ext uri="{BB962C8B-B14F-4D97-AF65-F5344CB8AC3E}">
        <p14:creationId xmlns:p14="http://schemas.microsoft.com/office/powerpoint/2010/main" val="396152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20"/>
            <a:ext cx="12801600" cy="8640535"/>
          </a:xfrm>
        </p:spPr>
      </p:pic>
    </p:spTree>
    <p:extLst>
      <p:ext uri="{BB962C8B-B14F-4D97-AF65-F5344CB8AC3E}">
        <p14:creationId xmlns:p14="http://schemas.microsoft.com/office/powerpoint/2010/main" val="422899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2" y="0"/>
            <a:ext cx="11069518" cy="9601200"/>
          </a:xfrm>
        </p:spPr>
      </p:pic>
    </p:spTree>
    <p:extLst>
      <p:ext uri="{BB962C8B-B14F-4D97-AF65-F5344CB8AC3E}">
        <p14:creationId xmlns:p14="http://schemas.microsoft.com/office/powerpoint/2010/main" val="214600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73" y="5016624"/>
            <a:ext cx="8074286" cy="4332857"/>
          </a:xfrm>
        </p:spPr>
      </p:pic>
      <p:pic>
        <p:nvPicPr>
          <p:cNvPr id="1026" name="Picture 2" descr="Деревянная постройка в Вервольф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12" y="4080520"/>
            <a:ext cx="42291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ход в бункер &quot;Вервольф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0" y="6118952"/>
            <a:ext cx="42291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302"/>
            <a:ext cx="128015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«</a:t>
            </a:r>
            <a:r>
              <a:rPr lang="ru-RU" sz="44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Україна</a:t>
            </a:r>
            <a:r>
              <a:rPr lang="ru-RU" sz="44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просто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невимовно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прекрасна. З борту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літака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здається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що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під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тобою земля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обітована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.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Клімат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на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Україні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набагато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м'якше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ніж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у нас в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Мюнхені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грунт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надзвичайно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родюча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а люди -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зокрема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чоловіки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- </a:t>
            </a:r>
            <a:r>
              <a:rPr lang="ru-RU" sz="4400" dirty="0" err="1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ліниві</a:t>
            </a:r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просто до </a:t>
            </a:r>
            <a:r>
              <a:rPr lang="ru-RU" sz="44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неможливості</a:t>
            </a:r>
            <a:r>
              <a:rPr lang="ru-RU" sz="44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.»</a:t>
            </a:r>
            <a:endParaRPr lang="ru-RU" sz="4400" dirty="0">
              <a:solidFill>
                <a:schemeClr val="bg1">
                  <a:lumMod val="85000"/>
                </a:schemeClr>
              </a:solidFill>
              <a:latin typeface="Sansus Webissim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42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7514273"/>
            <a:ext cx="12801599" cy="2086927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Справа </a:t>
            </a:r>
            <a:r>
              <a:rPr lang="uk-UA" sz="60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наліво: Альфред </a:t>
            </a:r>
            <a:r>
              <a:rPr lang="uk-UA" sz="60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Мейер</a:t>
            </a:r>
            <a:r>
              <a:rPr lang="uk-UA" sz="60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, Еріх Кох,Альфред </a:t>
            </a:r>
            <a:r>
              <a:rPr lang="uk-UA" sz="6000" dirty="0" err="1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Розенберг</a:t>
            </a:r>
            <a:r>
              <a:rPr lang="uk-UA" sz="6000" dirty="0" smtClean="0">
                <a:solidFill>
                  <a:schemeClr val="bg1">
                    <a:lumMod val="85000"/>
                  </a:schemeClr>
                </a:solidFill>
                <a:latin typeface="Sansus Webissimo" pitchFamily="50" charset="0"/>
              </a:rPr>
              <a:t> </a:t>
            </a:r>
            <a:endParaRPr lang="ru-RU" sz="6000" dirty="0">
              <a:solidFill>
                <a:schemeClr val="bg1">
                  <a:lumMod val="85000"/>
                </a:schemeClr>
              </a:solidFill>
              <a:latin typeface="Sansus Webissimo" pitchFamily="50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r="4058"/>
          <a:stretch>
            <a:fillRect/>
          </a:stretch>
        </p:blipFill>
        <p:spPr>
          <a:xfrm>
            <a:off x="1860868" y="351534"/>
            <a:ext cx="9004428" cy="6753321"/>
          </a:xfrm>
        </p:spPr>
      </p:pic>
    </p:spTree>
    <p:extLst>
      <p:ext uri="{BB962C8B-B14F-4D97-AF65-F5344CB8AC3E}">
        <p14:creationId xmlns:p14="http://schemas.microsoft.com/office/powerpoint/2010/main" val="133870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3dt6yZ5ztwQ/TY5Zy-SvQ4I/AAAAAAAABZ8/af0lX0bxTqg/s400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7" y="912168"/>
            <a:ext cx="559183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8G007ZI362I/TY5ZyoBQBoI/AAAAAAAABZ0/qiGa7Ex5NTk/s400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29" y="4523570"/>
            <a:ext cx="3440094" cy="50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2.bp.blogspot.com/-qnInhpMItZE/TY5ZyDQt2uI/AAAAAAAABZs/OvQodecx1js/s400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52" y="1165896"/>
            <a:ext cx="5032648" cy="33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2.bp.blogspot.com/-RxMsT_8US-A/TY6HNC496kI/AAAAAAAABaM/uEzyWxU7jsQ/s400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6" y="5304656"/>
            <a:ext cx="5688632" cy="3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76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/>
          <a:stretch/>
        </p:blipFill>
        <p:spPr bwMode="auto">
          <a:xfrm>
            <a:off x="0" y="2282"/>
            <a:ext cx="12801600" cy="96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80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70</Words>
  <Application>Microsoft Office PowerPoint</Application>
  <PresentationFormat>A3 (297x420 мм)</PresentationFormat>
  <Paragraphs>8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План «Ост»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Реконструція на Сході</vt:lpstr>
      <vt:lpstr>Реконструція на Сході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«Ост»</dc:title>
  <dc:creator>Admin</dc:creator>
  <cp:lastModifiedBy>Admin</cp:lastModifiedBy>
  <cp:revision>8</cp:revision>
  <dcterms:created xsi:type="dcterms:W3CDTF">2013-09-08T15:36:23Z</dcterms:created>
  <dcterms:modified xsi:type="dcterms:W3CDTF">2013-09-08T16:55:13Z</dcterms:modified>
</cp:coreProperties>
</file>