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981200"/>
            <a:ext cx="6934200" cy="2743200"/>
          </a:xfrm>
        </p:spPr>
        <p:txBody>
          <a:bodyPr/>
          <a:lstStyle/>
          <a:p>
            <a:pPr algn="l"/>
            <a:r>
              <a:rPr lang="ru-RU" dirty="0" smtClean="0"/>
              <a:t>Рональд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Рейган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6480048" cy="838200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Політична еліта</a:t>
            </a:r>
            <a:endParaRPr lang="ru-RU" sz="2800" dirty="0"/>
          </a:p>
        </p:txBody>
      </p:sp>
      <p:pic>
        <p:nvPicPr>
          <p:cNvPr id="62466" name="Picture 2" descr="Рональд Вілсон Рейг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8600"/>
            <a:ext cx="5105400" cy="638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upload.wikimedia.org/wikipedia/commons/thumb/6/6a/Ronald_Reagan_with_cowboy_hat_12-0071M_edit.jpg/640px-Ronald_Reagan_with_cowboy_hat_12-0071M_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5334" y="0"/>
            <a:ext cx="5418666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457200"/>
            <a:ext cx="373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Book Antiqua" pitchFamily="18" charset="0"/>
              </a:rPr>
              <a:t> Рональд Рейган </a:t>
            </a:r>
            <a:r>
              <a:rPr lang="ru-RU" sz="2800" dirty="0" smtClean="0">
                <a:latin typeface="Book Antiqua" pitchFamily="18" charset="0"/>
              </a:rPr>
              <a:t>— </a:t>
            </a:r>
            <a:r>
              <a:rPr lang="ru-RU" sz="2800" dirty="0" smtClean="0">
                <a:latin typeface="Book Antiqua" pitchFamily="18" charset="0"/>
              </a:rPr>
              <a:t>40-й президент США (1981—1985 та 1985—1989 </a:t>
            </a:r>
            <a:r>
              <a:rPr lang="ru-RU" sz="2800" dirty="0" smtClean="0">
                <a:latin typeface="Book Antiqua" pitchFamily="18" charset="0"/>
              </a:rPr>
              <a:t>роки).</a:t>
            </a:r>
            <a:r>
              <a:rPr lang="ru-RU" sz="2800" dirty="0" smtClean="0">
                <a:latin typeface="Book Antiqua" pitchFamily="18" charset="0"/>
              </a:rPr>
              <a:t>  </a:t>
            </a:r>
            <a:r>
              <a:rPr lang="ru-RU" sz="2800" dirty="0" err="1" smtClean="0">
                <a:latin typeface="Book Antiqua" pitchFamily="18" charset="0"/>
              </a:rPr>
              <a:t>Спочатку</a:t>
            </a:r>
            <a:r>
              <a:rPr lang="ru-RU" sz="2800" dirty="0" smtClean="0">
                <a:latin typeface="Book Antiqua" pitchFamily="18" charset="0"/>
              </a:rPr>
              <a:t> Рейган </a:t>
            </a:r>
            <a:r>
              <a:rPr lang="ru-RU" sz="2800" dirty="0" err="1" smtClean="0">
                <a:latin typeface="Book Antiqua" pitchFamily="18" charset="0"/>
              </a:rPr>
              <a:t>був</a:t>
            </a:r>
            <a:r>
              <a:rPr lang="ru-RU" sz="2800" dirty="0" smtClean="0">
                <a:latin typeface="Book Antiqua" pitchFamily="18" charset="0"/>
              </a:rPr>
              <a:t> членом </a:t>
            </a:r>
            <a:r>
              <a:rPr lang="ru-RU" sz="2800" dirty="0" err="1" smtClean="0">
                <a:latin typeface="Book Antiqua" pitchFamily="18" charset="0"/>
              </a:rPr>
              <a:t>Демократичної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партії</a:t>
            </a:r>
            <a:r>
              <a:rPr lang="ru-RU" sz="2800" dirty="0" smtClean="0">
                <a:latin typeface="Book Antiqua" pitchFamily="18" charset="0"/>
              </a:rPr>
              <a:t> США, </a:t>
            </a:r>
            <a:r>
              <a:rPr lang="ru-RU" sz="2800" dirty="0" err="1" smtClean="0">
                <a:latin typeface="Book Antiqua" pitchFamily="18" charset="0"/>
              </a:rPr>
              <a:t>але</a:t>
            </a:r>
            <a:r>
              <a:rPr lang="ru-RU" sz="2800" dirty="0" smtClean="0">
                <a:latin typeface="Book Antiqua" pitchFamily="18" charset="0"/>
              </a:rPr>
              <a:t> 1962 року </a:t>
            </a:r>
            <a:r>
              <a:rPr lang="ru-RU" sz="2800" dirty="0" err="1" smtClean="0">
                <a:latin typeface="Book Antiqua" pitchFamily="18" charset="0"/>
              </a:rPr>
              <a:t>перейшов</a:t>
            </a:r>
            <a:r>
              <a:rPr lang="ru-RU" sz="2800" dirty="0" smtClean="0">
                <a:latin typeface="Book Antiqua" pitchFamily="18" charset="0"/>
              </a:rPr>
              <a:t> до </a:t>
            </a:r>
            <a:r>
              <a:rPr lang="ru-RU" sz="2800" dirty="0" err="1" smtClean="0">
                <a:latin typeface="Book Antiqua" pitchFamily="18" charset="0"/>
              </a:rPr>
              <a:t>Республіканської</a:t>
            </a:r>
            <a:r>
              <a:rPr lang="ru-RU" sz="2800" dirty="0" smtClean="0">
                <a:latin typeface="Book Antiqua" pitchFamily="18" charset="0"/>
              </a:rPr>
              <a:t>.</a:t>
            </a:r>
            <a:r>
              <a:rPr lang="ru-RU" sz="2800" dirty="0" smtClean="0">
                <a:latin typeface="Book Antiqua" pitchFamily="18" charset="0"/>
              </a:rPr>
              <a:t> 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Book Antiqua" pitchFamily="18" charset="0"/>
              </a:rPr>
              <a:t>Політика</a:t>
            </a:r>
            <a:r>
              <a:rPr lang="ru-RU" sz="2800" dirty="0" smtClean="0">
                <a:latin typeface="Book Antiqua" pitchFamily="18" charset="0"/>
              </a:rPr>
              <a:t> президента </a:t>
            </a:r>
            <a:r>
              <a:rPr lang="ru-RU" sz="2800" dirty="0" err="1" smtClean="0">
                <a:latin typeface="Book Antiqua" pitchFamily="18" charset="0"/>
              </a:rPr>
              <a:t>дістала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назву</a:t>
            </a:r>
            <a:r>
              <a:rPr lang="ru-RU" sz="2800" dirty="0" smtClean="0">
                <a:latin typeface="Book Antiqua" pitchFamily="18" charset="0"/>
              </a:rPr>
              <a:t> "</a:t>
            </a:r>
            <a:r>
              <a:rPr lang="ru-RU" sz="2800" dirty="0" err="1" smtClean="0">
                <a:latin typeface="Book Antiqua" pitchFamily="18" charset="0"/>
              </a:rPr>
              <a:t>рейганоміка</a:t>
            </a:r>
            <a:r>
              <a:rPr lang="ru-RU" sz="2800" dirty="0" smtClean="0">
                <a:latin typeface="Book Antiqua" pitchFamily="18" charset="0"/>
              </a:rPr>
              <a:t>": </a:t>
            </a:r>
            <a:r>
              <a:rPr lang="ru-RU" sz="2800" dirty="0" err="1" smtClean="0">
                <a:latin typeface="Book Antiqua" pitchFamily="18" charset="0"/>
              </a:rPr>
              <a:t>він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щорічно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знижував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прибутковий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податок</a:t>
            </a:r>
            <a:r>
              <a:rPr lang="ru-RU" sz="2800" dirty="0" smtClean="0">
                <a:latin typeface="Book Antiqua" pitchFamily="18" charset="0"/>
              </a:rPr>
              <a:t> на 10 </a:t>
            </a:r>
            <a:r>
              <a:rPr lang="ru-RU" sz="2800" dirty="0" smtClean="0">
                <a:latin typeface="Book Antiqua" pitchFamily="18" charset="0"/>
              </a:rPr>
              <a:t>%.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Book Antiqua" pitchFamily="18" charset="0"/>
              </a:rPr>
              <a:t>Ворогом № 1 Рейган </a:t>
            </a:r>
            <a:r>
              <a:rPr lang="ru-RU" sz="2800" dirty="0" err="1" smtClean="0">
                <a:latin typeface="Book Antiqua" pitchFamily="18" charset="0"/>
              </a:rPr>
              <a:t>вважав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радянську</a:t>
            </a:r>
            <a:r>
              <a:rPr lang="ru-RU" sz="2800" dirty="0" smtClean="0">
                <a:latin typeface="Book Antiqua" pitchFamily="18" charset="0"/>
              </a:rPr>
              <a:t> державу </a:t>
            </a:r>
            <a:r>
              <a:rPr lang="ru-RU" sz="2800" dirty="0" err="1" smtClean="0">
                <a:latin typeface="Book Antiqua" pitchFamily="18" charset="0"/>
              </a:rPr>
              <a:t>і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оголосив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холодну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війну</a:t>
            </a:r>
            <a:r>
              <a:rPr lang="ru-RU" sz="2800" dirty="0" smtClean="0">
                <a:latin typeface="Book Antiqua" pitchFamily="18" charset="0"/>
              </a:rPr>
              <a:t> СРСР, </a:t>
            </a:r>
            <a:r>
              <a:rPr lang="ru-RU" sz="2800" dirty="0" err="1" smtClean="0">
                <a:latin typeface="Book Antiqua" pitchFamily="18" charset="0"/>
              </a:rPr>
              <a:t>нарощуючи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військові</a:t>
            </a:r>
            <a:r>
              <a:rPr lang="ru-RU" sz="2800" dirty="0" smtClean="0">
                <a:latin typeface="Book Antiqua" pitchFamily="18" charset="0"/>
              </a:rPr>
              <a:t> обороти.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64514" name="Picture 2" descr="http://stuki-druki.com/aforizms/Reagan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6950164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Book Antiqua" pitchFamily="18" charset="0"/>
              </a:rPr>
              <a:t> </a:t>
            </a:r>
            <a:r>
              <a:rPr lang="ru-RU" sz="2400" b="1" dirty="0" err="1" smtClean="0">
                <a:latin typeface="Book Antiqua" pitchFamily="18" charset="0"/>
              </a:rPr>
              <a:t>Був</a:t>
            </a:r>
            <a:r>
              <a:rPr lang="ru-RU" sz="2400" b="1" dirty="0" smtClean="0">
                <a:latin typeface="Book Antiqua" pitchFamily="18" charset="0"/>
              </a:rPr>
              <a:t> не </a:t>
            </a:r>
            <a:r>
              <a:rPr lang="ru-RU" sz="2400" b="1" dirty="0" err="1" smtClean="0">
                <a:latin typeface="Book Antiqua" pitchFamily="18" charset="0"/>
              </a:rPr>
              <a:t>лише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єдиним</a:t>
            </a:r>
            <a:r>
              <a:rPr lang="ru-RU" sz="2400" b="1" dirty="0" smtClean="0">
                <a:latin typeface="Book Antiqua" pitchFamily="18" charset="0"/>
              </a:rPr>
              <a:t> президентом </a:t>
            </a:r>
            <a:r>
              <a:rPr lang="ru-RU" sz="2400" b="1" dirty="0" err="1" smtClean="0">
                <a:latin typeface="Book Antiqua" pitchFamily="18" charset="0"/>
              </a:rPr>
              <a:t>з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акторським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минулим</a:t>
            </a:r>
            <a:r>
              <a:rPr lang="ru-RU" sz="2400" b="1" dirty="0" smtClean="0">
                <a:latin typeface="Book Antiqua" pitchFamily="18" charset="0"/>
              </a:rPr>
              <a:t>, а </a:t>
            </a:r>
            <a:r>
              <a:rPr lang="ru-RU" sz="2400" b="1" dirty="0" err="1" smtClean="0">
                <a:latin typeface="Book Antiqua" pitchFamily="18" charset="0"/>
              </a:rPr>
              <a:t>й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також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єдиним</a:t>
            </a:r>
            <a:r>
              <a:rPr lang="ru-RU" sz="2400" b="1" dirty="0" smtClean="0">
                <a:latin typeface="Book Antiqua" pitchFamily="18" charset="0"/>
              </a:rPr>
              <a:t>, </a:t>
            </a:r>
            <a:r>
              <a:rPr lang="ru-RU" sz="2400" b="1" dirty="0" err="1" smtClean="0">
                <a:latin typeface="Book Antiqua" pitchFamily="18" charset="0"/>
              </a:rPr>
              <a:t>хто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виступав</a:t>
            </a:r>
            <a:r>
              <a:rPr lang="ru-RU" sz="2400" b="1" dirty="0" smtClean="0">
                <a:latin typeface="Book Antiqua" pitchFamily="18" charset="0"/>
              </a:rPr>
              <a:t> у </a:t>
            </a:r>
            <a:r>
              <a:rPr lang="ru-RU" sz="2400" b="1" dirty="0" err="1" smtClean="0">
                <a:latin typeface="Book Antiqua" pitchFamily="18" charset="0"/>
              </a:rPr>
              <a:t>Лас-Вегасі</a:t>
            </a:r>
            <a:r>
              <a:rPr lang="ru-RU" sz="2400" b="1" dirty="0" smtClean="0">
                <a:latin typeface="Book Antiqua" pitchFamily="18" charset="0"/>
              </a:rPr>
              <a:t> в </a:t>
            </a:r>
            <a:r>
              <a:rPr lang="ru-RU" sz="2400" b="1" dirty="0" err="1" smtClean="0">
                <a:latin typeface="Book Antiqua" pitchFamily="18" charset="0"/>
              </a:rPr>
              <a:t>ролі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коміка</a:t>
            </a:r>
            <a:r>
              <a:rPr lang="ru-RU" sz="2400" b="1" dirty="0" smtClean="0">
                <a:latin typeface="Book Antiqua" pitchFamily="18" charset="0"/>
              </a:rPr>
              <a:t> (</a:t>
            </a:r>
            <a:r>
              <a:rPr lang="ru-RU" sz="2400" b="1" dirty="0" err="1" smtClean="0">
                <a:latin typeface="Book Antiqua" pitchFamily="18" charset="0"/>
              </a:rPr>
              <a:t>впродовж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двох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тижнів</a:t>
            </a:r>
            <a:r>
              <a:rPr lang="ru-RU" sz="2400" b="1" dirty="0" smtClean="0">
                <a:latin typeface="Book Antiqua" pitchFamily="18" charset="0"/>
              </a:rPr>
              <a:t> 1954 року в </a:t>
            </a:r>
            <a:r>
              <a:rPr lang="ru-RU" sz="2400" b="1" dirty="0" err="1" smtClean="0">
                <a:latin typeface="Book Antiqua" pitchFamily="18" charset="0"/>
              </a:rPr>
              <a:t>готелі</a:t>
            </a:r>
            <a:r>
              <a:rPr lang="ru-RU" sz="2400" b="1" dirty="0" smtClean="0">
                <a:latin typeface="Book Antiqua" pitchFamily="18" charset="0"/>
              </a:rPr>
              <a:t> «Ласт </a:t>
            </a:r>
            <a:r>
              <a:rPr lang="ru-RU" sz="2400" b="1" dirty="0" err="1" smtClean="0">
                <a:latin typeface="Book Antiqua" pitchFamily="18" charset="0"/>
              </a:rPr>
              <a:t>Фронтір</a:t>
            </a:r>
            <a:r>
              <a:rPr lang="ru-RU" sz="2400" b="1" dirty="0" smtClean="0">
                <a:latin typeface="Book Antiqua" pitchFamily="18" charset="0"/>
              </a:rPr>
              <a:t>»)</a:t>
            </a:r>
            <a:endParaRPr lang="ru-RU" sz="2400" b="1" dirty="0">
              <a:latin typeface="Book Antiqua" pitchFamily="18" charset="0"/>
            </a:endParaRPr>
          </a:p>
        </p:txBody>
      </p:sp>
      <p:pic>
        <p:nvPicPr>
          <p:cNvPr id="65538" name="Picture 2" descr="http://upload.wikimedia.org/wikipedia/commons/e/ef/Ronald_Reagan_in_Cowboy_From_Brooklyn_trai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315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lichnosti.net/photos/3499/131869018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506110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2400" y="914400"/>
            <a:ext cx="381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Book Antiqua" pitchFamily="18" charset="0"/>
              </a:rPr>
              <a:t>Рональд Рейган </a:t>
            </a:r>
            <a:r>
              <a:rPr lang="ru-RU" sz="2400" b="1" dirty="0" err="1" smtClean="0">
                <a:latin typeface="Book Antiqua" pitchFamily="18" charset="0"/>
              </a:rPr>
              <a:t>зіграв</a:t>
            </a:r>
            <a:r>
              <a:rPr lang="ru-RU" sz="2400" b="1" dirty="0" smtClean="0">
                <a:latin typeface="Book Antiqua" pitchFamily="18" charset="0"/>
              </a:rPr>
              <a:t> у </a:t>
            </a:r>
            <a:r>
              <a:rPr lang="ru-RU" sz="2400" b="1" dirty="0" err="1" smtClean="0">
                <a:latin typeface="Book Antiqua" pitchFamily="18" charset="0"/>
              </a:rPr>
              <a:t>своєму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житті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багато</a:t>
            </a:r>
            <a:r>
              <a:rPr lang="ru-RU" sz="2400" b="1" dirty="0" smtClean="0">
                <a:latin typeface="Book Antiqua" pitchFamily="18" charset="0"/>
              </a:rPr>
              <a:t> ролей. Але </a:t>
            </a:r>
            <a:r>
              <a:rPr lang="ru-RU" sz="2400" b="1" dirty="0" err="1" smtClean="0">
                <a:latin typeface="Book Antiqua" pitchFamily="18" charset="0"/>
              </a:rPr>
              <a:t>найголовніша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з</a:t>
            </a:r>
            <a:r>
              <a:rPr lang="ru-RU" sz="2400" b="1" dirty="0" smtClean="0">
                <a:latin typeface="Book Antiqua" pitchFamily="18" charset="0"/>
              </a:rPr>
              <a:t> них - </a:t>
            </a:r>
            <a:r>
              <a:rPr lang="ru-RU" sz="2400" b="1" dirty="0" err="1" smtClean="0">
                <a:latin typeface="Book Antiqua" pitchFamily="18" charset="0"/>
              </a:rPr>
              <a:t>це</a:t>
            </a:r>
            <a:r>
              <a:rPr lang="ru-RU" sz="2400" b="1" dirty="0" smtClean="0">
                <a:latin typeface="Book Antiqua" pitchFamily="18" charset="0"/>
              </a:rPr>
              <a:t> Президент  США. </a:t>
            </a:r>
            <a:r>
              <a:rPr lang="ru-RU" sz="2400" b="1" dirty="0" err="1" smtClean="0">
                <a:latin typeface="Book Antiqua" pitchFamily="18" charset="0"/>
              </a:rPr>
              <a:t>Він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пішов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з</a:t>
            </a:r>
            <a:r>
              <a:rPr lang="ru-RU" sz="2400" b="1" dirty="0" smtClean="0">
                <a:latin typeface="Book Antiqua" pitchFamily="18" charset="0"/>
              </a:rPr>
              <a:t> посади, </a:t>
            </a:r>
            <a:r>
              <a:rPr lang="ru-RU" sz="2400" b="1" dirty="0" err="1" smtClean="0">
                <a:latin typeface="Book Antiqua" pitchFamily="18" charset="0"/>
              </a:rPr>
              <a:t>маючи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високий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суспільний</a:t>
            </a:r>
            <a:r>
              <a:rPr lang="ru-RU" sz="2400" b="1" dirty="0" smtClean="0">
                <a:latin typeface="Book Antiqua" pitchFamily="18" charset="0"/>
              </a:rPr>
              <a:t> авторитет.</a:t>
            </a:r>
            <a:br>
              <a:rPr lang="ru-RU" sz="2400" b="1" dirty="0" smtClean="0">
                <a:latin typeface="Book Antiqua" pitchFamily="18" charset="0"/>
              </a:rPr>
            </a:br>
            <a:r>
              <a:rPr lang="ru-RU" sz="2400" b="1" dirty="0" err="1" smtClean="0">
                <a:latin typeface="Book Antiqua" pitchFamily="18" charset="0"/>
              </a:rPr>
              <a:t>Жодний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інший</a:t>
            </a:r>
            <a:r>
              <a:rPr lang="ru-RU" sz="2400" b="1" dirty="0" smtClean="0">
                <a:latin typeface="Book Antiqua" pitchFamily="18" charset="0"/>
              </a:rPr>
              <a:t> президент </a:t>
            </a:r>
            <a:r>
              <a:rPr lang="ru-RU" sz="2400" b="1" dirty="0" err="1" smtClean="0">
                <a:latin typeface="Book Antiqua" pitchFamily="18" charset="0"/>
              </a:rPr>
              <a:t>після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Франкліна</a:t>
            </a:r>
            <a:r>
              <a:rPr lang="ru-RU" sz="2400" b="1" dirty="0" smtClean="0">
                <a:latin typeface="Book Antiqua" pitchFamily="18" charset="0"/>
              </a:rPr>
              <a:t> Д. Рузвельта не </a:t>
            </a:r>
            <a:r>
              <a:rPr lang="ru-RU" sz="2400" b="1" dirty="0" err="1" smtClean="0">
                <a:latin typeface="Book Antiqua" pitchFamily="18" charset="0"/>
              </a:rPr>
              <a:t>здійснив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більших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змін</a:t>
            </a:r>
            <a:r>
              <a:rPr lang="ru-RU" sz="2400" b="1" dirty="0" smtClean="0">
                <a:latin typeface="Book Antiqua" pitchFamily="18" charset="0"/>
              </a:rPr>
              <a:t> в </a:t>
            </a:r>
            <a:r>
              <a:rPr lang="ru-RU" sz="2400" b="1" dirty="0" err="1" smtClean="0">
                <a:latin typeface="Book Antiqua" pitchFamily="18" charset="0"/>
              </a:rPr>
              <a:t>американській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b="1" dirty="0" err="1" smtClean="0">
                <a:latin typeface="Book Antiqua" pitchFamily="18" charset="0"/>
              </a:rPr>
              <a:t>політиці</a:t>
            </a:r>
            <a:r>
              <a:rPr lang="ru-RU" sz="2400" b="1" dirty="0" smtClean="0">
                <a:latin typeface="Book Antiqua" pitchFamily="18" charset="0"/>
              </a:rPr>
              <a:t>, </a:t>
            </a:r>
            <a:r>
              <a:rPr lang="ru-RU" sz="2400" b="1" dirty="0" err="1" smtClean="0">
                <a:latin typeface="Book Antiqua" pitchFamily="18" charset="0"/>
              </a:rPr>
              <a:t>ніж</a:t>
            </a:r>
            <a:r>
              <a:rPr lang="ru-RU" sz="2400" b="1" dirty="0" smtClean="0">
                <a:latin typeface="Book Antiqua" pitchFamily="18" charset="0"/>
              </a:rPr>
              <a:t> Рейган. </a:t>
            </a:r>
            <a:endParaRPr lang="ru-RU" sz="24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64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Великий </a:t>
            </a:r>
            <a:r>
              <a:rPr lang="ru-RU" sz="2800" dirty="0" err="1" smtClean="0">
                <a:latin typeface="Book Antiqua" pitchFamily="18" charset="0"/>
              </a:rPr>
              <a:t>успіх</a:t>
            </a:r>
            <a:r>
              <a:rPr lang="ru-RU" sz="2800" dirty="0" smtClean="0">
                <a:latin typeface="Book Antiqua" pitchFamily="18" charset="0"/>
              </a:rPr>
              <a:t> Рейгана  </a:t>
            </a:r>
            <a:r>
              <a:rPr lang="ru-RU" sz="2800" dirty="0" err="1" smtClean="0">
                <a:latin typeface="Book Antiqua" pitchFamily="18" charset="0"/>
              </a:rPr>
              <a:t>пояснюється</a:t>
            </a:r>
            <a:r>
              <a:rPr lang="ru-RU" sz="2800" dirty="0" smtClean="0">
                <a:latin typeface="Book Antiqua" pitchFamily="18" charset="0"/>
              </a:rPr>
              <a:t> </a:t>
            </a:r>
            <a:r>
              <a:rPr lang="ru-RU" sz="2800" dirty="0" err="1" smtClean="0">
                <a:latin typeface="Book Antiqua" pitchFamily="18" charset="0"/>
              </a:rPr>
              <a:t>тим</a:t>
            </a:r>
            <a:r>
              <a:rPr lang="ru-RU" sz="2800" dirty="0" smtClean="0">
                <a:latin typeface="Book Antiqua" pitchFamily="18" charset="0"/>
              </a:rPr>
              <a:t>, </a:t>
            </a:r>
            <a:r>
              <a:rPr lang="ru-RU" sz="2800" dirty="0" err="1" smtClean="0">
                <a:latin typeface="Book Antiqua" pitchFamily="18" charset="0"/>
              </a:rPr>
              <a:t>що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він</a:t>
            </a:r>
            <a:r>
              <a:rPr lang="ru-RU" sz="2800" dirty="0" smtClean="0">
                <a:latin typeface="Book Antiqua" pitchFamily="18" charset="0"/>
              </a:rPr>
              <a:t> </a:t>
            </a:r>
            <a:r>
              <a:rPr lang="ru-RU" sz="2800" dirty="0" err="1" smtClean="0">
                <a:latin typeface="Book Antiqua" pitchFamily="18" charset="0"/>
              </a:rPr>
              <a:t>був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актором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з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політичними</a:t>
            </a:r>
            <a:r>
              <a:rPr lang="ru-RU" sz="2800" dirty="0" smtClean="0">
                <a:latin typeface="Book Antiqua" pitchFamily="18" charset="0"/>
              </a:rPr>
              <a:t> принципами, </a:t>
            </a:r>
            <a:r>
              <a:rPr lang="ru-RU" sz="2800" dirty="0" err="1" smtClean="0">
                <a:latin typeface="Book Antiqua" pitchFamily="18" charset="0"/>
              </a:rPr>
              <a:t>який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умів</a:t>
            </a:r>
            <a:r>
              <a:rPr lang="ru-RU" sz="2800" dirty="0" smtClean="0">
                <a:latin typeface="Book Antiqua" pitchFamily="18" charset="0"/>
              </a:rPr>
              <a:t> себе самого </a:t>
            </a:r>
            <a:r>
              <a:rPr lang="ru-RU" sz="2800" dirty="0" err="1" smtClean="0">
                <a:latin typeface="Book Antiqua" pitchFamily="18" charset="0"/>
              </a:rPr>
              <a:t>і</a:t>
            </a:r>
            <a:r>
              <a:rPr lang="ru-RU" sz="2800" dirty="0" smtClean="0">
                <a:latin typeface="Book Antiqua" pitchFamily="18" charset="0"/>
              </a:rPr>
              <a:t> свою </a:t>
            </a:r>
            <a:r>
              <a:rPr lang="ru-RU" sz="2800" dirty="0" err="1" smtClean="0">
                <a:latin typeface="Book Antiqua" pitchFamily="18" charset="0"/>
              </a:rPr>
              <a:t>політику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ідентифікувати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з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американськими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цінностями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і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традиціями</a:t>
            </a:r>
            <a:r>
              <a:rPr lang="ru-RU" sz="2800" dirty="0" smtClean="0">
                <a:latin typeface="Book Antiqua" pitchFamily="18" charset="0"/>
              </a:rPr>
              <a:t>. 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9600" y="3505200"/>
            <a:ext cx="4724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Book Antiqua" pitchFamily="18" charset="0"/>
              </a:rPr>
              <a:t>До </a:t>
            </a:r>
            <a:r>
              <a:rPr lang="ru-RU" sz="2500" dirty="0" err="1" smtClean="0">
                <a:latin typeface="Book Antiqua" pitchFamily="18" charset="0"/>
              </a:rPr>
              <a:t>його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особистих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якостей</a:t>
            </a:r>
            <a:r>
              <a:rPr lang="ru-RU" sz="2500" dirty="0" smtClean="0">
                <a:latin typeface="Book Antiqua" pitchFamily="18" charset="0"/>
              </a:rPr>
              <a:t> належать  </a:t>
            </a:r>
            <a:r>
              <a:rPr lang="ru-RU" sz="2500" dirty="0" err="1" smtClean="0">
                <a:latin typeface="Book Antiqua" pitchFamily="18" charset="0"/>
              </a:rPr>
              <a:t>впевненість</a:t>
            </a:r>
            <a:r>
              <a:rPr lang="ru-RU" sz="2500" dirty="0" smtClean="0">
                <a:latin typeface="Book Antiqua" pitchFamily="18" charset="0"/>
              </a:rPr>
              <a:t> в </a:t>
            </a:r>
            <a:r>
              <a:rPr lang="ru-RU" sz="2500" dirty="0" err="1" smtClean="0">
                <a:latin typeface="Book Antiqua" pitchFamily="18" charset="0"/>
              </a:rPr>
              <a:t>собі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оптимізм</a:t>
            </a:r>
            <a:r>
              <a:rPr lang="ru-RU" sz="2500" dirty="0" smtClean="0">
                <a:latin typeface="Book Antiqua" pitchFamily="18" charset="0"/>
              </a:rPr>
              <a:t>. </a:t>
            </a:r>
            <a:r>
              <a:rPr lang="ru-RU" sz="2500" dirty="0" err="1" smtClean="0">
                <a:latin typeface="Book Antiqua" pitchFamily="18" charset="0"/>
              </a:rPr>
              <a:t>Його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енергійна</a:t>
            </a:r>
            <a:r>
              <a:rPr lang="ru-RU" sz="2500" dirty="0" smtClean="0">
                <a:latin typeface="Book Antiqua" pitchFamily="18" charset="0"/>
              </a:rPr>
              <a:t> манера </a:t>
            </a:r>
            <a:r>
              <a:rPr lang="ru-RU" sz="2500" dirty="0" err="1" smtClean="0">
                <a:latin typeface="Book Antiqua" pitchFamily="18" charset="0"/>
              </a:rPr>
              <a:t>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ціла</a:t>
            </a:r>
            <a:r>
              <a:rPr lang="ru-RU" sz="2500" dirty="0" smtClean="0">
                <a:latin typeface="Book Antiqua" pitchFamily="18" charset="0"/>
              </a:rPr>
              <a:t> лавина </a:t>
            </a:r>
            <a:r>
              <a:rPr lang="ru-RU" sz="2500" dirty="0" err="1" smtClean="0">
                <a:latin typeface="Book Antiqua" pitchFamily="18" charset="0"/>
              </a:rPr>
              <a:t>кадрових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політичних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ділових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рішень</a:t>
            </a:r>
            <a:r>
              <a:rPr lang="ru-RU" sz="2500" dirty="0" smtClean="0">
                <a:latin typeface="Book Antiqua" pitchFamily="18" charset="0"/>
              </a:rPr>
              <a:t> в </a:t>
            </a:r>
            <a:r>
              <a:rPr lang="ru-RU" sz="2500" dirty="0" err="1" smtClean="0">
                <a:latin typeface="Book Antiqua" pitchFamily="18" charset="0"/>
              </a:rPr>
              <a:t>перші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місяці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після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обрання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посилили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враження</a:t>
            </a:r>
            <a:r>
              <a:rPr lang="ru-RU" sz="2500" dirty="0" smtClean="0">
                <a:latin typeface="Book Antiqua" pitchFamily="18" charset="0"/>
              </a:rPr>
              <a:t> </a:t>
            </a:r>
            <a:r>
              <a:rPr lang="ru-RU" sz="2500" dirty="0" err="1" smtClean="0">
                <a:latin typeface="Book Antiqua" pitchFamily="18" charset="0"/>
              </a:rPr>
              <a:t>громадськості</a:t>
            </a:r>
            <a:r>
              <a:rPr lang="ru-RU" sz="2500" dirty="0" smtClean="0">
                <a:latin typeface="Book Antiqua" pitchFamily="18" charset="0"/>
              </a:rPr>
              <a:t>.</a:t>
            </a:r>
            <a:endParaRPr lang="ru-RU" sz="2500" dirty="0">
              <a:latin typeface="Book Antiqua" pitchFamily="18" charset="0"/>
            </a:endParaRPr>
          </a:p>
        </p:txBody>
      </p:sp>
      <p:pic>
        <p:nvPicPr>
          <p:cNvPr id="67586" name="Picture 2" descr="http://www.coldwar.ru/raegan/doctr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038600"/>
            <a:ext cx="3886200" cy="2590800"/>
          </a:xfrm>
          <a:prstGeom prst="rect">
            <a:avLst/>
          </a:prstGeom>
          <a:noFill/>
        </p:spPr>
      </p:pic>
      <p:pic>
        <p:nvPicPr>
          <p:cNvPr id="67588" name="Picture 4" descr="http://newsinphoto.ru/wp-content/uploads/2011/01/PHO-11Jan05-280962.jpg"/>
          <p:cNvPicPr>
            <a:picLocks noChangeAspect="1" noChangeArrowheads="1"/>
          </p:cNvPicPr>
          <p:nvPr/>
        </p:nvPicPr>
        <p:blipFill>
          <a:blip r:embed="rId3" cstate="print"/>
          <a:srcRect l="2369" b="36923"/>
          <a:stretch>
            <a:fillRect/>
          </a:stretch>
        </p:blipFill>
        <p:spPr bwMode="auto">
          <a:xfrm>
            <a:off x="4800600" y="228600"/>
            <a:ext cx="3886200" cy="3251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42672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Book Antiqua" pitchFamily="18" charset="0"/>
              </a:rPr>
              <a:t>В </a:t>
            </a:r>
            <a:r>
              <a:rPr lang="ru-RU" sz="2300" dirty="0" err="1" smtClean="0">
                <a:latin typeface="Book Antiqua" pitchFamily="18" charset="0"/>
              </a:rPr>
              <a:t>ході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свого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президентського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правління</a:t>
            </a:r>
            <a:r>
              <a:rPr lang="ru-RU" sz="2300" dirty="0" smtClean="0">
                <a:latin typeface="Book Antiqua" pitchFamily="18" charset="0"/>
              </a:rPr>
              <a:t>, званого </a:t>
            </a:r>
            <a:r>
              <a:rPr lang="ru-RU" sz="2300" dirty="0" err="1" smtClean="0">
                <a:latin typeface="Book Antiqua" pitchFamily="18" charset="0"/>
              </a:rPr>
              <a:t>революцією</a:t>
            </a:r>
            <a:r>
              <a:rPr lang="ru-RU" sz="2300" dirty="0" smtClean="0">
                <a:latin typeface="Book Antiqua" pitchFamily="18" charset="0"/>
              </a:rPr>
              <a:t> Рейгана, президент проводив </a:t>
            </a:r>
            <a:r>
              <a:rPr lang="ru-RU" sz="2300" dirty="0" err="1" smtClean="0">
                <a:latin typeface="Book Antiqua" pitchFamily="18" charset="0"/>
              </a:rPr>
              <a:t>політику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що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відображає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його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особисту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віру</a:t>
            </a:r>
            <a:r>
              <a:rPr lang="ru-RU" sz="2300" dirty="0" smtClean="0">
                <a:latin typeface="Book Antiqua" pitchFamily="18" charset="0"/>
              </a:rPr>
              <a:t> в свободу </a:t>
            </a:r>
            <a:r>
              <a:rPr lang="ru-RU" sz="2300" dirty="0" err="1" smtClean="0">
                <a:latin typeface="Book Antiqua" pitchFamily="18" charset="0"/>
              </a:rPr>
              <a:t>особистості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Він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вніс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великі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зміни</a:t>
            </a:r>
            <a:r>
              <a:rPr lang="ru-RU" sz="2300" dirty="0" smtClean="0">
                <a:latin typeface="Book Antiqua" pitchFamily="18" charset="0"/>
              </a:rPr>
              <a:t> в </a:t>
            </a:r>
            <a:r>
              <a:rPr lang="ru-RU" sz="2300" dirty="0" err="1" smtClean="0">
                <a:latin typeface="Book Antiqua" pitchFamily="18" charset="0"/>
              </a:rPr>
              <a:t>економічну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внутрішню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зовнішню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політику</a:t>
            </a:r>
            <a:r>
              <a:rPr lang="ru-RU" sz="2300" dirty="0" smtClean="0">
                <a:latin typeface="Book Antiqua" pitchFamily="18" charset="0"/>
              </a:rPr>
              <a:t> США, </a:t>
            </a:r>
            <a:r>
              <a:rPr lang="ru-RU" sz="2300" dirty="0" err="1" smtClean="0">
                <a:latin typeface="Book Antiqua" pitchFamily="18" charset="0"/>
              </a:rPr>
              <a:t>підняв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моральний</a:t>
            </a:r>
            <a:r>
              <a:rPr lang="ru-RU" sz="2300" dirty="0" smtClean="0">
                <a:latin typeface="Book Antiqua" pitchFamily="18" charset="0"/>
              </a:rPr>
              <a:t> дух </a:t>
            </a:r>
            <a:r>
              <a:rPr lang="ru-RU" sz="2300" dirty="0" err="1" smtClean="0">
                <a:latin typeface="Book Antiqua" pitchFamily="18" charset="0"/>
              </a:rPr>
              <a:t>американців</a:t>
            </a:r>
            <a:r>
              <a:rPr lang="ru-RU" sz="2300" dirty="0" smtClean="0">
                <a:latin typeface="Book Antiqua" pitchFamily="18" charset="0"/>
              </a:rPr>
              <a:t>, люди стали </a:t>
            </a:r>
            <a:r>
              <a:rPr lang="ru-RU" sz="2300" dirty="0" err="1" smtClean="0">
                <a:latin typeface="Book Antiqua" pitchFamily="18" charset="0"/>
              </a:rPr>
              <a:t>менше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покладатися</a:t>
            </a:r>
            <a:r>
              <a:rPr lang="ru-RU" sz="2300" dirty="0" smtClean="0">
                <a:latin typeface="Book Antiqua" pitchFamily="18" charset="0"/>
              </a:rPr>
              <a:t> на уряд.</a:t>
            </a:r>
            <a:r>
              <a:rPr lang="ru-RU" sz="2300" dirty="0" smtClean="0">
                <a:latin typeface="Book Antiqua" pitchFamily="18" charset="0"/>
              </a:rPr>
              <a:t> Перш </a:t>
            </a:r>
            <a:r>
              <a:rPr lang="ru-RU" sz="2300" dirty="0" smtClean="0">
                <a:latin typeface="Book Antiqua" pitchFamily="18" charset="0"/>
              </a:rPr>
              <a:t>за все Рейгану вдалось </a:t>
            </a:r>
            <a:r>
              <a:rPr lang="ru-RU" sz="2300" dirty="0" err="1" smtClean="0">
                <a:latin typeface="Book Antiqua" pitchFamily="18" charset="0"/>
              </a:rPr>
              <a:t>відновити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загублену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віру</a:t>
            </a:r>
            <a:r>
              <a:rPr lang="ru-RU" sz="2300" dirty="0" smtClean="0">
                <a:latin typeface="Book Antiqua" pitchFamily="18" charset="0"/>
              </a:rPr>
              <a:t> в </a:t>
            </a:r>
            <a:r>
              <a:rPr lang="ru-RU" sz="2300" dirty="0" err="1" smtClean="0">
                <a:latin typeface="Book Antiqua" pitchFamily="18" charset="0"/>
              </a:rPr>
              <a:t>інститут</a:t>
            </a:r>
            <a:r>
              <a:rPr lang="ru-RU" sz="2300" dirty="0" smtClean="0">
                <a:latin typeface="Book Antiqua" pitchFamily="18" charset="0"/>
              </a:rPr>
              <a:t> президента як </a:t>
            </a:r>
            <a:r>
              <a:rPr lang="ru-RU" sz="2300" dirty="0" err="1" smtClean="0">
                <a:latin typeface="Book Antiqua" pitchFamily="18" charset="0"/>
              </a:rPr>
              <a:t>інститут</a:t>
            </a:r>
            <a:r>
              <a:rPr lang="ru-RU" sz="2300" dirty="0" smtClean="0">
                <a:latin typeface="Book Antiqua" pitchFamily="18" charset="0"/>
              </a:rPr>
              <a:t>, в </a:t>
            </a:r>
            <a:r>
              <a:rPr lang="ru-RU" sz="2300" dirty="0" err="1" smtClean="0">
                <a:latin typeface="Book Antiqua" pitchFamily="18" charset="0"/>
              </a:rPr>
              <a:t>якому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формується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проводиться </a:t>
            </a:r>
            <a:r>
              <a:rPr lang="ru-RU" sz="2300" dirty="0" err="1" smtClean="0">
                <a:latin typeface="Book Antiqua" pitchFamily="18" charset="0"/>
              </a:rPr>
              <a:t>національна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політика</a:t>
            </a:r>
            <a:r>
              <a:rPr lang="ru-RU" sz="2300" dirty="0" smtClean="0">
                <a:latin typeface="Book Antiqua" pitchFamily="18" charset="0"/>
              </a:rPr>
              <a:t>. </a:t>
            </a:r>
            <a:endParaRPr lang="ru-RU" sz="2300" dirty="0">
              <a:latin typeface="Book Antiqua" pitchFamily="18" charset="0"/>
            </a:endParaRPr>
          </a:p>
        </p:txBody>
      </p:sp>
      <p:pic>
        <p:nvPicPr>
          <p:cNvPr id="68610" name="Picture 2" descr="http://historical-club.org.ua/uploads/posts/2013-09/1380534927_rejg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1" y="457200"/>
            <a:ext cx="4315426" cy="601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7467600" cy="3657600"/>
          </a:xfrm>
        </p:spPr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1994 року Рейгану поставили </a:t>
            </a:r>
            <a:r>
              <a:rPr lang="ru-RU" dirty="0" err="1" smtClean="0">
                <a:latin typeface="Book Antiqua" pitchFamily="18" charset="0"/>
              </a:rPr>
              <a:t>діагноз</a:t>
            </a:r>
            <a:r>
              <a:rPr lang="ru-RU" dirty="0" smtClean="0">
                <a:latin typeface="Book Antiqua" pitchFamily="18" charset="0"/>
              </a:rPr>
              <a:t> — хвороба Альцгеймера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r>
              <a:rPr lang="ru-RU" dirty="0" smtClean="0">
                <a:latin typeface="Book Antiqua" pitchFamily="18" charset="0"/>
              </a:rPr>
              <a:t>1995 року </a:t>
            </a:r>
            <a:r>
              <a:rPr lang="ru-RU" dirty="0" err="1" smtClean="0">
                <a:latin typeface="Book Antiqua" pitchFamily="18" charset="0"/>
              </a:rPr>
              <a:t>нагороджений</a:t>
            </a:r>
            <a:r>
              <a:rPr lang="ru-RU" dirty="0" smtClean="0">
                <a:latin typeface="Book Antiqua" pitchFamily="18" charset="0"/>
              </a:rPr>
              <a:t> дипломом «Хранитель </a:t>
            </a:r>
            <a:r>
              <a:rPr lang="ru-RU" dirty="0" err="1" smtClean="0">
                <a:latin typeface="Book Antiqua" pitchFamily="18" charset="0"/>
              </a:rPr>
              <a:t>Вогню</a:t>
            </a:r>
            <a:r>
              <a:rPr lang="ru-RU" dirty="0" smtClean="0">
                <a:latin typeface="Book Antiqua" pitchFamily="18" charset="0"/>
              </a:rPr>
              <a:t>» </a:t>
            </a:r>
            <a:r>
              <a:rPr lang="ru-RU" dirty="0" err="1" smtClean="0">
                <a:latin typeface="Book Antiqua" pitchFamily="18" charset="0"/>
              </a:rPr>
              <a:t>від</a:t>
            </a:r>
            <a:r>
              <a:rPr lang="ru-RU" dirty="0" smtClean="0">
                <a:latin typeface="Book Antiqua" pitchFamily="18" charset="0"/>
              </a:rPr>
              <a:t> Центру </a:t>
            </a:r>
            <a:r>
              <a:rPr lang="ru-RU" dirty="0" err="1" smtClean="0">
                <a:latin typeface="Book Antiqua" pitchFamily="18" charset="0"/>
              </a:rPr>
              <a:t>політики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безпеки</a:t>
            </a:r>
            <a:r>
              <a:rPr lang="ru-RU" dirty="0" smtClean="0">
                <a:latin typeface="Book Antiqua" pitchFamily="18" charset="0"/>
              </a:rPr>
              <a:t> США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r>
              <a:rPr lang="ru-RU" dirty="0" smtClean="0">
                <a:latin typeface="Book Antiqua" pitchFamily="18" charset="0"/>
              </a:rPr>
              <a:t>Рейган помер 5 </a:t>
            </a:r>
            <a:r>
              <a:rPr lang="ru-RU" dirty="0" err="1" smtClean="0">
                <a:latin typeface="Book Antiqua" pitchFamily="18" charset="0"/>
              </a:rPr>
              <a:t>червня</a:t>
            </a:r>
            <a:r>
              <a:rPr lang="ru-RU" dirty="0" smtClean="0">
                <a:latin typeface="Book Antiqua" pitchFamily="18" charset="0"/>
              </a:rPr>
              <a:t> 2004 в </a:t>
            </a:r>
            <a:r>
              <a:rPr lang="ru-RU" dirty="0" err="1" smtClean="0">
                <a:latin typeface="Book Antiqua" pitchFamily="18" charset="0"/>
              </a:rPr>
              <a:t>Лос-Анджелесі</a:t>
            </a:r>
            <a:r>
              <a:rPr lang="ru-RU" dirty="0" smtClean="0">
                <a:latin typeface="Book Antiqua" pitchFamily="18" charset="0"/>
              </a:rPr>
              <a:t> у </a:t>
            </a:r>
            <a:r>
              <a:rPr lang="ru-RU" dirty="0" err="1" smtClean="0">
                <a:latin typeface="Book Antiqua" pitchFamily="18" charset="0"/>
              </a:rPr>
              <a:t>віці</a:t>
            </a:r>
            <a:r>
              <a:rPr lang="ru-RU" dirty="0" smtClean="0">
                <a:latin typeface="Book Antiqua" pitchFamily="18" charset="0"/>
              </a:rPr>
              <a:t> 93 </a:t>
            </a:r>
            <a:r>
              <a:rPr lang="ru-RU" dirty="0" err="1" smtClean="0">
                <a:latin typeface="Book Antiqua" pitchFamily="18" charset="0"/>
              </a:rPr>
              <a:t>років</a:t>
            </a:r>
            <a:r>
              <a:rPr lang="ru-RU" dirty="0" smtClean="0">
                <a:latin typeface="Book Antiqua" pitchFamily="18" charset="0"/>
              </a:rPr>
              <a:t>.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69634" name="Picture 2" descr="http://ic.pics.livejournal.com/anglo_mania/40877142/119487/119487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05200"/>
            <a:ext cx="4272382" cy="3124200"/>
          </a:xfrm>
          <a:prstGeom prst="rect">
            <a:avLst/>
          </a:prstGeom>
          <a:noFill/>
        </p:spPr>
      </p:pic>
      <p:pic>
        <p:nvPicPr>
          <p:cNvPr id="69636" name="Picture 4" descr="http://icdn.lenta.ru/images/0000/0102/000001023839/pic_13585392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05200"/>
            <a:ext cx="4267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http://top10today.ru/wp-content/uploads/2012/02/%D0%A0%D0%BE%D0%BD%D0%B0%D0%BB%D1%8C%D0%B4-%D0%A0%D0%B5%D0%B9%D0%B3%D0%B0%D0%BD.jpg"/>
          <p:cNvPicPr>
            <a:picLocks noChangeAspect="1" noChangeArrowheads="1"/>
          </p:cNvPicPr>
          <p:nvPr/>
        </p:nvPicPr>
        <p:blipFill>
          <a:blip r:embed="rId2" cstate="print">
            <a:lum bright="-2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2400" y="152400"/>
            <a:ext cx="5257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•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Нам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слід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очікувати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уряд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вирішить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наші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проблеми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 Уряд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наша проблема.  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042118"/>
            <a:ext cx="5715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•Свобода </a:t>
            </a:r>
            <a:r>
              <a:rPr lang="ru-RU" sz="2800" dirty="0" err="1" smtClean="0">
                <a:latin typeface="Book Antiqua" pitchFamily="18" charset="0"/>
              </a:rPr>
              <a:t>є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однією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з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найглибших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і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найбільш</a:t>
            </a:r>
            <a:r>
              <a:rPr lang="ru-RU" sz="2800" dirty="0" smtClean="0">
                <a:latin typeface="Book Antiqua" pitchFamily="18" charset="0"/>
              </a:rPr>
              <a:t> </a:t>
            </a:r>
            <a:r>
              <a:rPr lang="ru-RU" sz="2800" dirty="0" err="1" smtClean="0">
                <a:latin typeface="Book Antiqua" pitchFamily="18" charset="0"/>
              </a:rPr>
              <a:t>благородних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устремлінь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err="1" smtClean="0">
                <a:latin typeface="Book Antiqua" pitchFamily="18" charset="0"/>
              </a:rPr>
              <a:t>людського</a:t>
            </a:r>
            <a:r>
              <a:rPr lang="ru-RU" sz="2800" dirty="0" smtClean="0">
                <a:latin typeface="Book Antiqua" pitchFamily="18" charset="0"/>
              </a:rPr>
              <a:t> духу.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2438400"/>
            <a:ext cx="3810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Book Antiqua" pitchFamily="18" charset="0"/>
              </a:rPr>
              <a:t>•</a:t>
            </a:r>
            <a:r>
              <a:rPr lang="ru-RU" sz="3200" dirty="0" err="1" smtClean="0">
                <a:latin typeface="Book Antiqua" pitchFamily="18" charset="0"/>
              </a:rPr>
              <a:t>Кращі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уми</a:t>
            </a:r>
            <a:r>
              <a:rPr lang="ru-RU" sz="3200" dirty="0" smtClean="0">
                <a:latin typeface="Book Antiqua" pitchFamily="18" charset="0"/>
              </a:rPr>
              <a:t> не в </a:t>
            </a:r>
            <a:r>
              <a:rPr lang="ru-RU" sz="3200" dirty="0" err="1" smtClean="0">
                <a:latin typeface="Book Antiqua" pitchFamily="18" charset="0"/>
              </a:rPr>
              <a:t>уряді</a:t>
            </a:r>
            <a:r>
              <a:rPr lang="ru-RU" sz="3200" dirty="0" smtClean="0">
                <a:latin typeface="Book Antiqua" pitchFamily="18" charset="0"/>
              </a:rPr>
              <a:t>. </a:t>
            </a:r>
            <a:r>
              <a:rPr lang="ru-RU" sz="3200" dirty="0" err="1" smtClean="0">
                <a:latin typeface="Book Antiqua" pitchFamily="18" charset="0"/>
              </a:rPr>
              <a:t>Якби</a:t>
            </a:r>
            <a:r>
              <a:rPr lang="ru-RU" sz="3200" dirty="0" smtClean="0">
                <a:latin typeface="Book Antiqua" pitchFamily="18" charset="0"/>
              </a:rPr>
              <a:t> вони там </a:t>
            </a:r>
            <a:r>
              <a:rPr lang="ru-RU" sz="3200" dirty="0" err="1" smtClean="0">
                <a:latin typeface="Book Antiqua" pitchFamily="18" charset="0"/>
              </a:rPr>
              <a:t>були</a:t>
            </a:r>
            <a:r>
              <a:rPr lang="ru-RU" sz="3200" dirty="0" smtClean="0">
                <a:latin typeface="Book Antiqua" pitchFamily="18" charset="0"/>
              </a:rPr>
              <a:t>, </a:t>
            </a:r>
            <a:r>
              <a:rPr lang="ru-RU" sz="3200" dirty="0" err="1" smtClean="0">
                <a:latin typeface="Book Antiqua" pitchFamily="18" charset="0"/>
              </a:rPr>
              <a:t>бізнес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викрав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би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їх</a:t>
            </a:r>
            <a:r>
              <a:rPr lang="ru-RU" sz="3200" dirty="0" smtClean="0">
                <a:latin typeface="Book Antiqua" pitchFamily="18" charset="0"/>
              </a:rPr>
              <a:t>.</a:t>
            </a:r>
            <a:endParaRPr lang="ru-RU" sz="3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3">
      <a:dk1>
        <a:srgbClr val="BFBFBF"/>
      </a:dk1>
      <a:lt1>
        <a:sysClr val="window" lastClr="FFFFFF"/>
      </a:lt1>
      <a:dk2>
        <a:srgbClr val="B0B0B0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156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Рональд  Рейган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Рональд  Рейган</dc:title>
  <dc:creator>Yulia</dc:creator>
  <cp:lastModifiedBy>Admin</cp:lastModifiedBy>
  <cp:revision>8</cp:revision>
  <dcterms:created xsi:type="dcterms:W3CDTF">2015-02-11T14:17:10Z</dcterms:created>
  <dcterms:modified xsi:type="dcterms:W3CDTF">2015-02-11T15:31:41Z</dcterms:modified>
</cp:coreProperties>
</file>