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61" r:id="rId4"/>
    <p:sldId id="258" r:id="rId5"/>
    <p:sldId id="259" r:id="rId6"/>
    <p:sldId id="262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9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5B25-A319-42ED-A0D2-56501617461B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558A-F31E-41E3-A558-9D5DADEA6A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5B25-A319-42ED-A0D2-56501617461B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558A-F31E-41E3-A558-9D5DADEA6A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5B25-A319-42ED-A0D2-56501617461B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558A-F31E-41E3-A558-9D5DADEA6A8A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5B25-A319-42ED-A0D2-56501617461B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558A-F31E-41E3-A558-9D5DADEA6A8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5B25-A319-42ED-A0D2-56501617461B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558A-F31E-41E3-A558-9D5DADEA6A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5B25-A319-42ED-A0D2-56501617461B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558A-F31E-41E3-A558-9D5DADEA6A8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5B25-A319-42ED-A0D2-56501617461B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558A-F31E-41E3-A558-9D5DADEA6A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5B25-A319-42ED-A0D2-56501617461B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558A-F31E-41E3-A558-9D5DADEA6A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5B25-A319-42ED-A0D2-56501617461B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558A-F31E-41E3-A558-9D5DADEA6A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5B25-A319-42ED-A0D2-56501617461B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558A-F31E-41E3-A558-9D5DADEA6A8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5B25-A319-42ED-A0D2-56501617461B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558A-F31E-41E3-A558-9D5DADEA6A8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0FD5B25-A319-42ED-A0D2-56501617461B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BA2558A-F31E-41E3-A558-9D5DADEA6A8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31_%D0%B6%D0%BE%D0%B2%D1%82%D0%BD%D1%8F" TargetMode="External"/><Relationship Id="rId2" Type="http://schemas.openxmlformats.org/officeDocument/2006/relationships/hyperlink" Target="http://uk.wikipedia.org/wiki/%D0%90%D0%B2%D1%81%D1%82%D1%80%D0%BE-%D0%A3%D0%B3%D0%BE%D1%80%D1%81%D1%8C%D0%BA%D0%B0_%D1%96%D0%BC%D0%BF%D0%B5%D1%80%D1%96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uk.wikipedia.org/wiki/191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uk.wikipedia.org/wiki/%D0%93%D1%83%D1%86%D1%83%D0%BB%D1%8C%D1%81%D1%8C%D0%BA%D0%B0_%D1%80%D0%B5%D1%81%D0%BF%D1%83%D0%B1%D0%BB%D1%96%D0%BA%D0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780108"/>
          </a:xfrm>
        </p:spPr>
        <p:txBody>
          <a:bodyPr>
            <a:noAutofit/>
          </a:bodyPr>
          <a:lstStyle/>
          <a:p>
            <a:r>
              <a:rPr lang="uk-UA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Угорщина </a:t>
            </a:r>
            <a:endParaRPr lang="ru-RU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00183" y="4725144"/>
            <a:ext cx="6400800" cy="1473200"/>
          </a:xfrm>
        </p:spPr>
        <p:txBody>
          <a:bodyPr/>
          <a:lstStyle/>
          <a:p>
            <a:pPr algn="r"/>
            <a:r>
              <a:rPr lang="uk-UA" dirty="0" smtClean="0"/>
              <a:t>Підготувала:</a:t>
            </a:r>
          </a:p>
          <a:p>
            <a:pPr algn="r"/>
            <a:r>
              <a:rPr lang="uk-UA" dirty="0" smtClean="0"/>
              <a:t> учениця 10 класу </a:t>
            </a:r>
          </a:p>
          <a:p>
            <a:pPr algn="r"/>
            <a:r>
              <a:rPr lang="uk-UA" dirty="0" smtClean="0"/>
              <a:t>Руденко </a:t>
            </a:r>
            <a:r>
              <a:rPr lang="uk-UA" dirty="0" err="1" smtClean="0"/>
              <a:t>Альона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2936"/>
            <a:ext cx="4665919" cy="3378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465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1844824"/>
            <a:ext cx="5688631" cy="4896544"/>
          </a:xfrm>
        </p:spPr>
        <p:txBody>
          <a:bodyPr>
            <a:normAutofit fontScale="92500"/>
          </a:bodyPr>
          <a:lstStyle/>
          <a:p>
            <a:r>
              <a:rPr lang="ru-RU" dirty="0"/>
              <a:t>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поразки</a:t>
            </a:r>
            <a:r>
              <a:rPr lang="ru-RU" dirty="0"/>
              <a:t> </a:t>
            </a:r>
            <a:r>
              <a:rPr lang="ru-RU" dirty="0" err="1"/>
              <a:t>габсбурзької</a:t>
            </a:r>
            <a:r>
              <a:rPr lang="ru-RU" dirty="0"/>
              <a:t> </a:t>
            </a:r>
            <a:r>
              <a:rPr lang="ru-RU" dirty="0" err="1"/>
              <a:t>монархії</a:t>
            </a:r>
            <a:r>
              <a:rPr lang="ru-RU" dirty="0"/>
              <a:t> у </a:t>
            </a:r>
            <a:r>
              <a:rPr lang="ru-RU" dirty="0" err="1"/>
              <a:t>війні</a:t>
            </a:r>
            <a:r>
              <a:rPr lang="ru-RU" dirty="0"/>
              <a:t> та </a:t>
            </a:r>
            <a:r>
              <a:rPr lang="ru-RU" dirty="0" err="1"/>
              <a:t>розвалу</a:t>
            </a:r>
            <a:r>
              <a:rPr lang="ru-RU" dirty="0"/>
              <a:t> </a:t>
            </a:r>
            <a:r>
              <a:rPr lang="ru-RU" dirty="0">
                <a:hlinkClick r:id="rId2" tooltip="Австро-Угорська імперія"/>
              </a:rPr>
              <a:t>Австро-</a:t>
            </a:r>
            <a:r>
              <a:rPr lang="ru-RU" dirty="0" err="1">
                <a:hlinkClick r:id="rId2" tooltip="Австро-Угорська імперія"/>
              </a:rPr>
              <a:t>Угорської</a:t>
            </a:r>
            <a:r>
              <a:rPr lang="ru-RU" dirty="0">
                <a:hlinkClick r:id="rId2" tooltip="Австро-Угорська імперія"/>
              </a:rPr>
              <a:t> </a:t>
            </a:r>
            <a:r>
              <a:rPr lang="ru-RU" dirty="0" err="1">
                <a:hlinkClick r:id="rId2" tooltip="Австро-Угорська імперія"/>
              </a:rPr>
              <a:t>імперії</a:t>
            </a:r>
            <a:r>
              <a:rPr lang="ru-RU" dirty="0"/>
              <a:t> </a:t>
            </a:r>
            <a:r>
              <a:rPr lang="ru-RU" dirty="0">
                <a:hlinkClick r:id="rId3" tooltip="31 жовтня"/>
              </a:rPr>
              <a:t>31 </a:t>
            </a:r>
            <a:r>
              <a:rPr lang="ru-RU" dirty="0" err="1">
                <a:hlinkClick r:id="rId3" tooltip="31 жовтня"/>
              </a:rPr>
              <a:t>жовтня</a:t>
            </a:r>
            <a:r>
              <a:rPr lang="ru-RU" dirty="0"/>
              <a:t> </a:t>
            </a:r>
            <a:r>
              <a:rPr lang="ru-RU" dirty="0">
                <a:hlinkClick r:id="rId4" tooltip="1918"/>
              </a:rPr>
              <a:t>1918</a:t>
            </a:r>
            <a:r>
              <a:rPr lang="ru-RU" dirty="0"/>
              <a:t> року в </a:t>
            </a:r>
            <a:r>
              <a:rPr lang="ru-RU" dirty="0" err="1"/>
              <a:t>Угорщині</a:t>
            </a:r>
            <a:r>
              <a:rPr lang="ru-RU" dirty="0"/>
              <a:t> перемогла демократична </a:t>
            </a:r>
            <a:r>
              <a:rPr lang="ru-RU" dirty="0" err="1"/>
              <a:t>революція</a:t>
            </a:r>
            <a:r>
              <a:rPr lang="ru-RU" dirty="0"/>
              <a:t>,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країна</a:t>
            </a:r>
            <a:r>
              <a:rPr lang="ru-RU" dirty="0"/>
              <a:t> </a:t>
            </a:r>
            <a:r>
              <a:rPr lang="ru-RU" dirty="0" err="1"/>
              <a:t>відновила</a:t>
            </a:r>
            <a:r>
              <a:rPr lang="ru-RU" dirty="0"/>
              <a:t> свою </a:t>
            </a:r>
            <a:r>
              <a:rPr lang="ru-RU" dirty="0" err="1"/>
              <a:t>незалежність</a:t>
            </a:r>
            <a:r>
              <a:rPr lang="ru-RU" dirty="0"/>
              <a:t> і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проголошена</a:t>
            </a:r>
            <a:r>
              <a:rPr lang="ru-RU" dirty="0"/>
              <a:t> </a:t>
            </a:r>
            <a:r>
              <a:rPr lang="ru-RU" dirty="0" err="1"/>
              <a:t>республікою</a:t>
            </a:r>
            <a:r>
              <a:rPr lang="ru-RU" dirty="0"/>
              <a:t> </a:t>
            </a:r>
            <a:r>
              <a:rPr lang="ru-RU" dirty="0" smtClean="0"/>
              <a:t>16 листопада 1918 </a:t>
            </a:r>
            <a:r>
              <a:rPr lang="ru-RU" dirty="0"/>
              <a:t>р</a:t>
            </a:r>
            <a:r>
              <a:rPr lang="ru-RU" dirty="0" smtClean="0"/>
              <a:t>., </a:t>
            </a:r>
            <a:r>
              <a:rPr lang="ru-RU" dirty="0" err="1"/>
              <a:t>запроваджено</a:t>
            </a:r>
            <a:r>
              <a:rPr lang="ru-RU" dirty="0"/>
              <a:t> </a:t>
            </a:r>
            <a:r>
              <a:rPr lang="ru-RU" dirty="0" err="1"/>
              <a:t>загальне</a:t>
            </a:r>
            <a:r>
              <a:rPr lang="ru-RU" dirty="0"/>
              <a:t> </a:t>
            </a:r>
            <a:r>
              <a:rPr lang="ru-RU" dirty="0" err="1"/>
              <a:t>виборче</a:t>
            </a:r>
            <a:r>
              <a:rPr lang="ru-RU" dirty="0"/>
              <a:t> право, </a:t>
            </a:r>
            <a:r>
              <a:rPr lang="ru-RU" dirty="0" err="1"/>
              <a:t>проголошено</a:t>
            </a:r>
            <a:r>
              <a:rPr lang="ru-RU" dirty="0"/>
              <a:t> свободу </a:t>
            </a:r>
            <a:r>
              <a:rPr lang="ru-RU" dirty="0" err="1"/>
              <a:t>зборів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 smtClean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революції</a:t>
            </a:r>
            <a:r>
              <a:rPr lang="ru-RU" dirty="0"/>
              <a:t> на перший план </a:t>
            </a:r>
            <a:r>
              <a:rPr lang="ru-RU" dirty="0" err="1"/>
              <a:t>виступило</a:t>
            </a:r>
            <a:r>
              <a:rPr lang="ru-RU" dirty="0"/>
              <a:t> </a:t>
            </a:r>
            <a:r>
              <a:rPr lang="ru-RU" dirty="0" err="1"/>
              <a:t>національно-територіальне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немадярські</a:t>
            </a:r>
            <a:r>
              <a:rPr lang="ru-RU" dirty="0"/>
              <a:t> народи — </a:t>
            </a:r>
            <a:r>
              <a:rPr lang="ru-RU" dirty="0" err="1"/>
              <a:t>румуни</a:t>
            </a:r>
            <a:r>
              <a:rPr lang="ru-RU" dirty="0"/>
              <a:t>, </a:t>
            </a:r>
            <a:r>
              <a:rPr lang="ru-RU" dirty="0" err="1"/>
              <a:t>серби</a:t>
            </a:r>
            <a:r>
              <a:rPr lang="ru-RU" dirty="0"/>
              <a:t>, </a:t>
            </a:r>
            <a:r>
              <a:rPr lang="ru-RU" dirty="0" err="1"/>
              <a:t>хорвати</a:t>
            </a:r>
            <a:r>
              <a:rPr lang="ru-RU" dirty="0"/>
              <a:t>, словаки </a:t>
            </a:r>
            <a:r>
              <a:rPr lang="ru-RU" dirty="0" err="1"/>
              <a:t>рішуче</a:t>
            </a:r>
            <a:r>
              <a:rPr lang="ru-RU" dirty="0"/>
              <a:t> </a:t>
            </a:r>
            <a:r>
              <a:rPr lang="ru-RU" dirty="0" err="1"/>
              <a:t>прагнули</a:t>
            </a:r>
            <a:r>
              <a:rPr lang="ru-RU" dirty="0"/>
              <a:t> </a:t>
            </a:r>
            <a:r>
              <a:rPr lang="ru-RU" dirty="0" err="1"/>
              <a:t>відокремлення</a:t>
            </a:r>
            <a:r>
              <a:rPr lang="ru-RU" dirty="0"/>
              <a:t>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dirty="0" smtClean="0"/>
              <a:t>Революція 1918р.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4664"/>
            <a:ext cx="3027540" cy="222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384" y="3068960"/>
            <a:ext cx="3097059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792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10" b="100000" l="20179" r="100000">
                        <a14:backgroundMark x1="8812" y1="69587" x2="16475" y2="76860"/>
                        <a14:backgroundMark x1="57471" y1="98017" x2="55811" y2="89752"/>
                        <a14:backgroundMark x1="54151" y1="92562" x2="58365" y2="85620"/>
                        <a14:backgroundMark x1="57854" y1="86116" x2="58876" y2="73223"/>
                        <a14:backgroundMark x1="59132" y1="73223" x2="61175" y2="70579"/>
                        <a14:backgroundMark x1="60664" y1="70579" x2="76117" y2="71405"/>
                        <a14:backgroundMark x1="75607" y1="72397" x2="81865" y2="62645"/>
                        <a14:backgroundMark x1="81609" y1="64793" x2="95402" y2="64132"/>
                        <a14:backgroundMark x1="94508" y1="64463" x2="99617" y2="578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04664"/>
            <a:ext cx="4464496" cy="3449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284984"/>
            <a:ext cx="5353322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545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431" y="1646766"/>
            <a:ext cx="5915769" cy="487857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На </a:t>
            </a:r>
            <a:r>
              <a:rPr lang="ru-RU" dirty="0" err="1"/>
              <a:t>Рахівщині</a:t>
            </a:r>
            <a:r>
              <a:rPr lang="ru-RU" dirty="0"/>
              <a:t> та </a:t>
            </a:r>
            <a:r>
              <a:rPr lang="ru-RU" dirty="0" err="1"/>
              <a:t>Мармарощині</a:t>
            </a:r>
            <a:r>
              <a:rPr lang="ru-RU" dirty="0"/>
              <a:t> </a:t>
            </a:r>
            <a:r>
              <a:rPr lang="ru-RU" dirty="0" err="1"/>
              <a:t>утворилася</a:t>
            </a:r>
            <a:r>
              <a:rPr lang="ru-RU" dirty="0"/>
              <a:t> </a:t>
            </a:r>
            <a:r>
              <a:rPr lang="ru-RU" dirty="0" err="1">
                <a:hlinkClick r:id="rId2" tooltip="Гуцульська республіка"/>
              </a:rPr>
              <a:t>Гуцульська</a:t>
            </a:r>
            <a:r>
              <a:rPr lang="ru-RU" dirty="0">
                <a:hlinkClick r:id="rId2" tooltip="Гуцульська республіка"/>
              </a:rPr>
              <a:t> </a:t>
            </a:r>
            <a:r>
              <a:rPr lang="ru-RU" dirty="0" err="1">
                <a:hlinkClick r:id="rId2" tooltip="Гуцульська республіка"/>
              </a:rPr>
              <a:t>республіка</a:t>
            </a:r>
            <a:r>
              <a:rPr lang="ru-RU" dirty="0"/>
              <a:t>. 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угорської</a:t>
            </a:r>
            <a:r>
              <a:rPr lang="ru-RU" dirty="0"/>
              <a:t> </a:t>
            </a:r>
            <a:r>
              <a:rPr lang="ru-RU" dirty="0" err="1"/>
              <a:t>секції</a:t>
            </a:r>
            <a:r>
              <a:rPr lang="ru-RU" dirty="0"/>
              <a:t> РКП(б) на </a:t>
            </a:r>
            <a:r>
              <a:rPr lang="ru-RU" dirty="0" err="1"/>
              <a:t>чолі</a:t>
            </a:r>
            <a:r>
              <a:rPr lang="ru-RU" dirty="0"/>
              <a:t> з Бела </a:t>
            </a:r>
            <a:r>
              <a:rPr lang="ru-RU" dirty="0" smtClean="0"/>
              <a:t>Куном </a:t>
            </a:r>
            <a:r>
              <a:rPr lang="ru-RU" dirty="0"/>
              <a:t>у </a:t>
            </a:r>
            <a:r>
              <a:rPr lang="ru-RU" dirty="0" err="1"/>
              <a:t>Будапешті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засновано </a:t>
            </a:r>
            <a:r>
              <a:rPr lang="ru-RU" dirty="0" err="1"/>
              <a:t>Комуністичну</a:t>
            </a:r>
            <a:r>
              <a:rPr lang="ru-RU" dirty="0"/>
              <a:t> </a:t>
            </a:r>
            <a:r>
              <a:rPr lang="ru-RU" dirty="0" err="1" smtClean="0"/>
              <a:t>партію</a:t>
            </a:r>
            <a:r>
              <a:rPr lang="ru-RU" dirty="0" smtClean="0"/>
              <a:t>. </a:t>
            </a:r>
            <a:r>
              <a:rPr lang="ru-RU" dirty="0"/>
              <a:t>За прикладом </a:t>
            </a:r>
            <a:r>
              <a:rPr lang="ru-RU" dirty="0" err="1"/>
              <a:t>більшовицької</a:t>
            </a:r>
            <a:r>
              <a:rPr lang="ru-RU" dirty="0"/>
              <a:t> </a:t>
            </a:r>
            <a:r>
              <a:rPr lang="ru-RU" dirty="0" err="1"/>
              <a:t>Росії</a:t>
            </a:r>
            <a:r>
              <a:rPr lang="ru-RU" dirty="0"/>
              <a:t> вони </a:t>
            </a:r>
            <a:r>
              <a:rPr lang="ru-RU" dirty="0" err="1"/>
              <a:t>розпочали</a:t>
            </a:r>
            <a:r>
              <a:rPr lang="ru-RU" dirty="0"/>
              <a:t> </a:t>
            </a:r>
            <a:r>
              <a:rPr lang="ru-RU" dirty="0" err="1"/>
              <a:t>створювати</a:t>
            </a:r>
            <a:r>
              <a:rPr lang="ru-RU" dirty="0"/>
              <a:t> Ради. На початку 1919 р. </a:t>
            </a:r>
            <a:r>
              <a:rPr lang="ru-RU" dirty="0" err="1"/>
              <a:t>соціал-демократи</a:t>
            </a:r>
            <a:r>
              <a:rPr lang="ru-RU" dirty="0"/>
              <a:t> і </a:t>
            </a:r>
            <a:r>
              <a:rPr lang="ru-RU" dirty="0" err="1"/>
              <a:t>комуністи</a:t>
            </a:r>
            <a:r>
              <a:rPr lang="ru-RU" dirty="0"/>
              <a:t> створили </a:t>
            </a:r>
            <a:r>
              <a:rPr lang="ru-RU" dirty="0" err="1"/>
              <a:t>об'єднану</a:t>
            </a:r>
            <a:r>
              <a:rPr lang="ru-RU" dirty="0"/>
              <a:t> </a:t>
            </a:r>
            <a:r>
              <a:rPr lang="ru-RU" dirty="0" err="1"/>
              <a:t>Соціалістичну</a:t>
            </a:r>
            <a:r>
              <a:rPr lang="ru-RU" dirty="0"/>
              <a:t> </a:t>
            </a:r>
            <a:r>
              <a:rPr lang="ru-RU" dirty="0" err="1"/>
              <a:t>партію</a:t>
            </a:r>
            <a:r>
              <a:rPr lang="ru-RU" dirty="0"/>
              <a:t> </a:t>
            </a:r>
            <a:r>
              <a:rPr lang="ru-RU" dirty="0" err="1"/>
              <a:t>Угорщини</a:t>
            </a:r>
            <a:r>
              <a:rPr lang="ru-RU" dirty="0"/>
              <a:t>.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кризи</a:t>
            </a:r>
            <a:r>
              <a:rPr lang="ru-RU" dirty="0"/>
              <a:t> в </a:t>
            </a:r>
            <a:r>
              <a:rPr lang="ru-RU" dirty="0" err="1"/>
              <a:t>республіканському</a:t>
            </a:r>
            <a:r>
              <a:rPr lang="ru-RU" dirty="0"/>
              <a:t> </a:t>
            </a:r>
            <a:r>
              <a:rPr lang="ru-RU" dirty="0" err="1"/>
              <a:t>уряді</a:t>
            </a:r>
            <a:r>
              <a:rPr lang="ru-RU" dirty="0"/>
              <a:t> </a:t>
            </a:r>
            <a:r>
              <a:rPr lang="ru-RU" dirty="0" err="1" smtClean="0"/>
              <a:t>соціал-демократи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комуністи</a:t>
            </a:r>
            <a:r>
              <a:rPr lang="ru-RU" dirty="0"/>
              <a:t> проголосили </a:t>
            </a:r>
            <a:r>
              <a:rPr lang="ru-RU" dirty="0" err="1"/>
              <a:t>радянську</a:t>
            </a:r>
            <a:r>
              <a:rPr lang="ru-RU" dirty="0"/>
              <a:t> </a:t>
            </a:r>
            <a:r>
              <a:rPr lang="ru-RU" dirty="0" err="1"/>
              <a:t>владу</a:t>
            </a:r>
            <a:r>
              <a:rPr lang="ru-RU" dirty="0"/>
              <a:t> в </a:t>
            </a:r>
            <a:r>
              <a:rPr lang="ru-RU" dirty="0" err="1" smtClean="0"/>
              <a:t>Угорщині</a:t>
            </a:r>
            <a:r>
              <a:rPr lang="ru-RU" dirty="0" smtClean="0"/>
              <a:t>. У </a:t>
            </a:r>
            <a:r>
              <a:rPr lang="ru-RU" dirty="0" err="1"/>
              <a:t>серпні</a:t>
            </a:r>
            <a:r>
              <a:rPr lang="ru-RU" dirty="0"/>
              <a:t> 1919 р. </a:t>
            </a:r>
            <a:r>
              <a:rPr lang="ru-RU" dirty="0" err="1"/>
              <a:t>радянська</a:t>
            </a:r>
            <a:r>
              <a:rPr lang="ru-RU" dirty="0"/>
              <a:t> </a:t>
            </a:r>
            <a:r>
              <a:rPr lang="ru-RU" dirty="0" err="1"/>
              <a:t>влада</a:t>
            </a:r>
            <a:r>
              <a:rPr lang="ru-RU" dirty="0"/>
              <a:t> </a:t>
            </a:r>
            <a:r>
              <a:rPr lang="ru-RU" dirty="0" err="1"/>
              <a:t>зазнала</a:t>
            </a:r>
            <a:r>
              <a:rPr lang="ru-RU" dirty="0"/>
              <a:t> </a:t>
            </a:r>
            <a:r>
              <a:rPr lang="ru-RU" dirty="0" err="1"/>
              <a:t>поразки</a:t>
            </a:r>
            <a:r>
              <a:rPr lang="ru-RU" dirty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Доба Угорської радянської республіки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84784"/>
            <a:ext cx="269376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573016"/>
            <a:ext cx="2569823" cy="1921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02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064896" cy="5760640"/>
          </a:xfrm>
        </p:spPr>
        <p:txBody>
          <a:bodyPr>
            <a:normAutofit fontScale="92500"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1920 р.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Угорщині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були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проведені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вибори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парламенту,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обрав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регентом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адмірала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Хорті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Окремим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законом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династія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Габсбургів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була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позбавлена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угорського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престолу. 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Згідно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із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земельною реформою 230 тис.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господарів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одержали землю,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що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сприяло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зростанню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чисельності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заможних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селян.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Із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середини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1925 р. у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країні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зростає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промислове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виробництво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зокрема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за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рахунок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інвестицій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Індустріальний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розвиток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стримувався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зв'язку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зі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слабкою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сировинною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базою,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нестачею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капіталів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вузьким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внутрішнім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ринком.</a:t>
            </a:r>
          </a:p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кінця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20-х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років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Угорщині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як і в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цілому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світі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спалахнула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економічна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криза.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спричинило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політичну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нестабільність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З 1931 до 1936 р.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змінилося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три уряди. Лише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третій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уряд почав свою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діяльність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умовах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виходу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країни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кризи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1936 р.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промислове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виробництво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досягло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докризового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рівня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270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116" y="1412776"/>
            <a:ext cx="3429000" cy="5133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504" y="476672"/>
            <a:ext cx="1819275" cy="2514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979763"/>
            <a:ext cx="3810000" cy="2647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5736"/>
            <a:ext cx="3829516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07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924944"/>
            <a:ext cx="7408333" cy="3450696"/>
          </a:xfrm>
        </p:spPr>
        <p:txBody>
          <a:bodyPr/>
          <a:lstStyle/>
          <a:p>
            <a:r>
              <a:rPr lang="ru-RU" dirty="0"/>
              <a:t>У </a:t>
            </a:r>
            <a:r>
              <a:rPr lang="ru-RU" dirty="0" err="1"/>
              <a:t>зовнішній</a:t>
            </a:r>
            <a:r>
              <a:rPr lang="ru-RU" dirty="0"/>
              <a:t> </a:t>
            </a:r>
            <a:r>
              <a:rPr lang="ru-RU" dirty="0" err="1"/>
              <a:t>політиці</a:t>
            </a:r>
            <a:r>
              <a:rPr lang="ru-RU" dirty="0"/>
              <a:t> </a:t>
            </a:r>
            <a:r>
              <a:rPr lang="ru-RU" dirty="0" err="1"/>
              <a:t>Угорщина</a:t>
            </a:r>
            <a:r>
              <a:rPr lang="ru-RU" dirty="0"/>
              <a:t> </a:t>
            </a:r>
            <a:r>
              <a:rPr lang="ru-RU" dirty="0" err="1"/>
              <a:t>орієнтувалася</a:t>
            </a:r>
            <a:r>
              <a:rPr lang="ru-RU" dirty="0"/>
              <a:t> на </a:t>
            </a:r>
            <a:r>
              <a:rPr lang="ru-RU" dirty="0" err="1"/>
              <a:t>дружні</a:t>
            </a:r>
            <a:r>
              <a:rPr lang="ru-RU" dirty="0"/>
              <a:t> </a:t>
            </a:r>
            <a:r>
              <a:rPr lang="ru-RU" dirty="0" err="1"/>
              <a:t>зв'язки</a:t>
            </a:r>
            <a:r>
              <a:rPr lang="ru-RU" dirty="0"/>
              <a:t> з </a:t>
            </a:r>
            <a:r>
              <a:rPr lang="ru-RU" dirty="0" err="1"/>
              <a:t>гітлерівською</a:t>
            </a:r>
            <a:r>
              <a:rPr lang="ru-RU" dirty="0"/>
              <a:t> </a:t>
            </a:r>
            <a:r>
              <a:rPr lang="ru-RU" dirty="0" err="1"/>
              <a:t>Німеччиною</a:t>
            </a:r>
            <a:r>
              <a:rPr lang="ru-RU" dirty="0"/>
              <a:t>. Регент </a:t>
            </a:r>
            <a:r>
              <a:rPr lang="ru-RU" dirty="0" err="1"/>
              <a:t>Хорті</a:t>
            </a:r>
            <a:r>
              <a:rPr lang="ru-RU" dirty="0"/>
              <a:t> одержав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королівські</a:t>
            </a:r>
            <a:r>
              <a:rPr lang="ru-RU" dirty="0"/>
              <a:t> </a:t>
            </a:r>
            <a:r>
              <a:rPr lang="ru-RU" dirty="0" err="1"/>
              <a:t>повноваження</a:t>
            </a:r>
            <a:r>
              <a:rPr lang="ru-RU" dirty="0"/>
              <a:t>. </a:t>
            </a:r>
            <a:r>
              <a:rPr lang="ru-RU" dirty="0" err="1"/>
              <a:t>Наступний</a:t>
            </a:r>
            <a:r>
              <a:rPr lang="ru-RU" dirty="0"/>
              <a:t> уряд </a:t>
            </a:r>
            <a:r>
              <a:rPr lang="ru-RU" dirty="0" err="1"/>
              <a:t>Імреді</a:t>
            </a:r>
            <a:r>
              <a:rPr lang="ru-RU" dirty="0"/>
              <a:t> </a:t>
            </a:r>
            <a:r>
              <a:rPr lang="ru-RU" dirty="0" err="1"/>
              <a:t>продовжив</a:t>
            </a:r>
            <a:r>
              <a:rPr lang="ru-RU" dirty="0"/>
              <a:t> курс на </a:t>
            </a:r>
            <a:r>
              <a:rPr lang="ru-RU" dirty="0" err="1"/>
              <a:t>перетворення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на </a:t>
            </a:r>
            <a:r>
              <a:rPr lang="ru-RU" dirty="0" err="1"/>
              <a:t>авторитарну</a:t>
            </a:r>
            <a:r>
              <a:rPr lang="ru-RU" dirty="0"/>
              <a:t> державу, на </a:t>
            </a:r>
            <a:r>
              <a:rPr lang="ru-RU" dirty="0" err="1"/>
              <a:t>зближення</a:t>
            </a:r>
            <a:r>
              <a:rPr lang="ru-RU" dirty="0"/>
              <a:t> з </a:t>
            </a:r>
            <a:r>
              <a:rPr lang="ru-RU" dirty="0" err="1"/>
              <a:t>Німеччиною</a:t>
            </a:r>
            <a:r>
              <a:rPr lang="ru-RU" dirty="0"/>
              <a:t>. На початку 1939 р. </a:t>
            </a:r>
            <a:r>
              <a:rPr lang="ru-RU" dirty="0" err="1"/>
              <a:t>Угорщина</a:t>
            </a:r>
            <a:r>
              <a:rPr lang="ru-RU" dirty="0"/>
              <a:t> </a:t>
            </a:r>
            <a:r>
              <a:rPr lang="ru-RU" dirty="0" err="1"/>
              <a:t>приєдналася</a:t>
            </a:r>
            <a:r>
              <a:rPr lang="ru-RU" dirty="0"/>
              <a:t> до "</a:t>
            </a:r>
            <a:r>
              <a:rPr lang="ru-RU" dirty="0" err="1"/>
              <a:t>Антикомінтернівського</a:t>
            </a:r>
            <a:r>
              <a:rPr lang="ru-RU" dirty="0"/>
              <a:t> пакту" і вступила у </a:t>
            </a:r>
            <a:r>
              <a:rPr lang="ru-RU" dirty="0" err="1"/>
              <a:t>війну</a:t>
            </a:r>
            <a:r>
              <a:rPr lang="ru-RU" dirty="0"/>
              <a:t> як союзник </a:t>
            </a:r>
            <a:r>
              <a:rPr lang="ru-RU" dirty="0" err="1"/>
              <a:t>Німеччини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3456384" cy="2637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332655"/>
            <a:ext cx="3809677" cy="24936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900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53</TotalTime>
  <Words>219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Угорщина </vt:lpstr>
      <vt:lpstr>Революція 1918р.</vt:lpstr>
      <vt:lpstr>Презентация PowerPoint</vt:lpstr>
      <vt:lpstr>Доба Угорської радянської республіки</vt:lpstr>
      <vt:lpstr>Презентация PowerPoint</vt:lpstr>
      <vt:lpstr>Презентация PowerPoint</vt:lpstr>
      <vt:lpstr>Презентация PowerPoint</vt:lpstr>
    </vt:vector>
  </TitlesOfParts>
  <Company>Функциональность ограничена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Угорщина </dc:title>
  <dc:creator>Демонстрационная версия</dc:creator>
  <cp:lastModifiedBy>Демонстрационная версия</cp:lastModifiedBy>
  <cp:revision>6</cp:revision>
  <dcterms:created xsi:type="dcterms:W3CDTF">2014-03-03T17:41:48Z</dcterms:created>
  <dcterms:modified xsi:type="dcterms:W3CDTF">2014-03-03T18:35:27Z</dcterms:modified>
</cp:coreProperties>
</file>