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9" r:id="rId16"/>
    <p:sldId id="264" r:id="rId17"/>
    <p:sldId id="268" r:id="rId18"/>
    <p:sldId id="279" r:id="rId19"/>
    <p:sldId id="265" r:id="rId20"/>
    <p:sldId id="267" r:id="rId21"/>
    <p:sldId id="266" r:id="rId22"/>
    <p:sldId id="276" r:id="rId23"/>
    <p:sldId id="281" r:id="rId24"/>
    <p:sldId id="277" r:id="rId25"/>
    <p:sldId id="278" r:id="rId26"/>
    <p:sldId id="280" r:id="rId27"/>
    <p:sldId id="284" r:id="rId28"/>
    <p:sldId id="285" r:id="rId29"/>
    <p:sldId id="282" r:id="rId30"/>
    <p:sldId id="286" r:id="rId31"/>
    <p:sldId id="287" r:id="rId32"/>
    <p:sldId id="283" r:id="rId33"/>
    <p:sldId id="291" r:id="rId34"/>
    <p:sldId id="288" r:id="rId35"/>
    <p:sldId id="289" r:id="rId36"/>
    <p:sldId id="290" r:id="rId37"/>
    <p:sldId id="292" r:id="rId38"/>
    <p:sldId id="296" r:id="rId39"/>
    <p:sldId id="297" r:id="rId40"/>
    <p:sldId id="293" r:id="rId41"/>
    <p:sldId id="294" r:id="rId42"/>
    <p:sldId id="295" r:id="rId43"/>
    <p:sldId id="298" r:id="rId44"/>
    <p:sldId id="299" r:id="rId4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D7242E-2401-407F-B69B-E053B1D46027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397FF0-57A2-44F3-AA7D-8F0B5EF6C9D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2875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01CA9-FD89-4ACD-8828-53856312912E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2DD0-2A22-49A6-B154-92D5E49AE961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88A6-1913-4C71-9F33-FBBDF08AF3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04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41AE-6D1F-4E30-BB97-CD6900F5C8CD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4272-5F5E-408E-A15C-E3E7BFAA19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196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39D2-616A-45D6-A826-152A4B54204F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AC1E-98F8-4C64-A86C-28DA853AD1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82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0DD2-C5A7-46EB-9D53-E06FD26101B7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2A98-E064-4F0A-BE17-7E8B3C80D1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150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93970-BB34-49FA-9ACB-B5EBC851B487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2FC5-0853-4F00-8AE7-F0D4AA81A4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43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08BF-60C2-4754-924B-B9057EE84CE8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FF95-C7DD-44D0-BA30-D425121AAA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259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A8DA-18DA-42E4-BD1F-E64FA0D34287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875D-786B-4822-B474-20A6507AD7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150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BE70A-C52A-437B-8D95-4FFA6F3A4B07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3336-8D67-4235-8D4C-6FA5C708A77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03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2341-0820-4BA5-A3FA-A76DDF3D6A1A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CBE0-3C0F-4D06-9F4C-A644917E5B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93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7470-C7D2-42D6-8A43-BA8A15863C40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BA9F2-3DA9-4F3B-94ED-6D99D13E12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231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9419-D5A9-49F2-9C5C-9EBF0E279405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3A1C-C251-4DD7-BF7B-226996FC98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3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7D42C-8589-4BC3-883C-B0AC8F4BB8BC}" type="datetimeFigureOut">
              <a:rPr lang="uk-UA"/>
              <a:pPr>
                <a:defRPr/>
              </a:pPr>
              <a:t>11.03.2014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BD4779-2D93-4EAC-9119-8E45DADF4C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Parlament\Beatles\4146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23813" y="2514600"/>
            <a:ext cx="9144000" cy="1828800"/>
          </a:xfrm>
        </p:spPr>
        <p:txBody>
          <a:bodyPr/>
          <a:lstStyle/>
          <a:p>
            <a:pPr eaLnBrk="1" hangingPunct="1"/>
            <a:r>
              <a:rPr lang="en-US" sz="11500" smtClean="0">
                <a:solidFill>
                  <a:schemeClr val="bg1"/>
                </a:solidFill>
                <a:latin typeface="Forte" pitchFamily="66" charset="0"/>
              </a:rPr>
              <a:t>The Beatles</a:t>
            </a:r>
            <a:endParaRPr lang="uk-UA" sz="115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Parlament\Beatles\3450489_d922c4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92488" cy="656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Admin\Desktop\Parlament\Beatles\R_2_JLennon1974_c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324072" cy="656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Parlament\Beatles\john-lennon-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15875"/>
            <a:ext cx="9137650" cy="684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Parlament\Beatles\0_46222_6a7c133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Parlament\Beatles\Paul_McCartney1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48"/>
            <a:ext cx="9144000" cy="681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Parlament\Beatles\250px-MaccaNew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63"/>
            <a:ext cx="4235450" cy="663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1338882458_1263310234_860ff9f5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338" y="106363"/>
            <a:ext cx="4748212" cy="663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\1537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5888"/>
            <a:ext cx="5472112" cy="6230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763713" y="6346825"/>
            <a:ext cx="547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sz="2400" i="1">
                <a:latin typeface="Cambria" pitchFamily="18" charset="0"/>
              </a:rPr>
              <a:t>Джордж Харрісон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\XfJRej5tZi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Parlament\Beatles\2013-02-24-george_harrison_yo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115888"/>
            <a:ext cx="8975725" cy="662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Parlament\Beatles\1342164743george-harrison.jpg"/>
          <p:cNvPicPr>
            <a:picLocks noChangeAspect="1" noChangeArrowheads="1"/>
          </p:cNvPicPr>
          <p:nvPr/>
        </p:nvPicPr>
        <p:blipFill rotWithShape="1">
          <a:blip r:embed="rId2"/>
          <a:srcRect l="3933" r="3972"/>
          <a:stretch/>
        </p:blipFill>
        <p:spPr bwMode="auto">
          <a:xfrm>
            <a:off x="0" y="0"/>
            <a:ext cx="414496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Parlament\Beatles\george-harri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0"/>
            <a:ext cx="48402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arlament\Beatles\sutclif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88913"/>
            <a:ext cx="5135562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Parlament\Beatles\iphone360_28805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88913"/>
            <a:ext cx="3600450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\19473-oboi-bitl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Parlament\Beatles\Bh4CY3fBz8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8" y="188639"/>
            <a:ext cx="8861664" cy="6640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Parlament\Beatles\pete-b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5888"/>
            <a:ext cx="4429125" cy="661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Parlament\Beatles\pete-best-on-paul-mccartney.jpg"/>
          <p:cNvPicPr>
            <a:picLocks noChangeAspect="1" noChangeArrowheads="1"/>
          </p:cNvPicPr>
          <p:nvPr/>
        </p:nvPicPr>
        <p:blipFill rotWithShape="1">
          <a:blip r:embed="rId3"/>
          <a:srcRect r="40889"/>
          <a:stretch/>
        </p:blipFill>
        <p:spPr bwMode="auto">
          <a:xfrm>
            <a:off x="107950" y="115888"/>
            <a:ext cx="4319588" cy="661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" y="116632"/>
            <a:ext cx="4465334" cy="656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Admin\Desktop\Parlament\Beatles\ringo-starr-1486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453860" cy="656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Parlament\Beatles\ringo_sta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6"/>
            <a:ext cx="9144000" cy="684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Parlament\Beatles\ringo-starr_1818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Parlament\Beatles\Ringo Starr Y Not Nov 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8813" y="7938"/>
            <a:ext cx="46751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esktop\_ringo_starr__by_bunny_unicorn-d4u62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43561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Parlament\Beatles\1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Parlament\Beatles\beatles_240644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Parlament\Beatles\1_the_beat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000_QMlogo_bw_smal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dmin\Desktop\Новая папка\Quarry_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438275"/>
            <a:ext cx="8569325" cy="5418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Admin\Desktop\Parlament\Beatles\Beatles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31300" cy="684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Parlament\Beatles\213728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Parlament\Beatles\32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Parlament\Beatles\Beatles-Fan-Art-the-beatles-3339665-800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Parlament\Beatles\thebeatles-main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Parlament\Beatles\994200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Admin\Desktop\Parlament\Beatles\supercoolpics_10_27032013100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3175"/>
            <a:ext cx="3779837" cy="284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Admin\Desktop\Parlament\Beatles\bac5b2425b1ef3aaca6baeab46098545_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" y="2708275"/>
            <a:ext cx="4719638" cy="414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Admin\Desktop\Parlament\Beatles\19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33375"/>
            <a:ext cx="4214813" cy="626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dmin\Desktop\Parlament\Beatles\70-illustrated-beatles-song-titles-ron-mag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The Beatles - Hey Buldog.mp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692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The Beatles - Misery.mp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92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The Beatles - Helter Skelter.mp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9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0862"/>
            <a:ext cx="447218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 descr="C:\Users\Admin\Desktop\paulmicha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62"/>
            <a:ext cx="4644006" cy="6864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Олімпіада\Новая папка\20090108133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36"/>
            <a:ext cx="9144000" cy="6822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\000_QMlogo_bw_smal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dmin\Desktop\Новая папка\q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8" y="1373092"/>
            <a:ext cx="8074383" cy="5310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aul McCartney My Valentine BDRip 720p.mk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пол-маккартни-Леонид-Ильич-Брежнев-песочница-5124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dmin\Desktop\пол-маккартни-Леонид-Ильич-Брежнев-песочница-2778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The Beatles - Back in the USSR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57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3600" smtClean="0">
                <a:latin typeface="Gabriola" pitchFamily="82" charset="0"/>
              </a:rPr>
              <a:t>Если вы делаете что-то прекрасное и возвышенное, а этого никто не замечает — не расстраивайтесь: восход солнца — это вообще самое прекрасное зрелище на свете, но большинство людей в это время ещё спит.</a:t>
            </a:r>
            <a:endParaRPr lang="en-US" sz="3600" smtClean="0">
              <a:latin typeface="Gabriola" pitchFamily="82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3600" smtClean="0">
              <a:latin typeface="Gabriola" pitchFamily="82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3600" smtClean="0">
                <a:latin typeface="Gabriola" pitchFamily="82" charset="0"/>
              </a:rPr>
              <a:t>Время, потерянное с удовольствием, не считается потерянным.</a:t>
            </a:r>
            <a:endParaRPr lang="en-US" sz="3600" smtClean="0">
              <a:latin typeface="Gabriola" pitchFamily="82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3600" smtClean="0">
              <a:latin typeface="Gabriola" pitchFamily="82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3600" smtClean="0">
                <a:latin typeface="Gabriola" pitchFamily="82" charset="0"/>
              </a:rPr>
              <a:t>Если кто-нибудь скажет, что любовь и мир — это клише, которое ушло вместе с шестидесятыми, это будет его проблемой. Любовь и мир вечны.</a:t>
            </a:r>
            <a:endParaRPr lang="uk-UA" sz="3600" smtClean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Gabriola" pitchFamily="82" charset="0"/>
              </a:rPr>
              <a:t>Талант — это способность верить в успех. Полный бред, когда говорят, что я вдруг открыл в себе дарование. Я просто работал.</a:t>
            </a:r>
            <a:endParaRPr lang="en-US" smtClean="0">
              <a:latin typeface="Gabriola" pitchFamily="82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mtClean="0">
              <a:latin typeface="Gabriola" pitchFamily="82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Gabriola" pitchFamily="82" charset="0"/>
              </a:rPr>
              <a:t>Жизнь — это то, что происходит с тобой, пока ты строишь другие планы.</a:t>
            </a:r>
            <a:endParaRPr lang="en-US" smtClean="0">
              <a:latin typeface="Gabriola" pitchFamily="82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mtClean="0">
              <a:latin typeface="Gabriola" pitchFamily="82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Gabriola" pitchFamily="82" charset="0"/>
              </a:rPr>
              <a:t>Мы мечтали что-то изменить в этом мире... но все осталось таким же. По-прежнему продают оружие Южной Африке, а чёрных убивают на улице. Люди по-прежнему живут в бедности, и по ним бегают крысы. Лишь толпы богатых бездельников расхаживают по Лондону в модных тряпках. Я больше не верю в миф о «Битлз».</a:t>
            </a:r>
            <a:endParaRPr lang="uk-UA" smtClean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\000_QMlogo_bw_smal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Admin\Desktop\Новая папка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1" y="1345111"/>
            <a:ext cx="8049597" cy="5252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\000_QMlogo_bw_smal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Admin\Desktop\Новая папка\6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5" y="1412776"/>
            <a:ext cx="8424630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\000_QMlogo_bw_smal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Admin\Desktop\Новая папка\updated_beatles_1_640x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484313"/>
            <a:ext cx="88328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Parlament\Beatles\lennon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4" y="216402"/>
            <a:ext cx="8736134" cy="587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916238" y="6278563"/>
            <a:ext cx="3384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sz="2400" i="1">
                <a:latin typeface="Cambria" pitchFamily="18" charset="0"/>
              </a:rPr>
              <a:t>Джон Леннон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Parlament\Beatles\The_Beatles_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183</Words>
  <Application>Microsoft Office PowerPoint</Application>
  <PresentationFormat>Экран (4:3)</PresentationFormat>
  <Paragraphs>14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Calibri</vt:lpstr>
      <vt:lpstr>Arial</vt:lpstr>
      <vt:lpstr>Forte</vt:lpstr>
      <vt:lpstr>Cambria</vt:lpstr>
      <vt:lpstr>Gabriola</vt:lpstr>
      <vt:lpstr>Тема Office</vt:lpstr>
      <vt:lpstr>The Beatles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Beatles</dc:title>
  <dc:creator>Admin</dc:creator>
  <cp:lastModifiedBy>Admin</cp:lastModifiedBy>
  <cp:revision>25</cp:revision>
  <dcterms:created xsi:type="dcterms:W3CDTF">2014-03-06T12:27:06Z</dcterms:created>
  <dcterms:modified xsi:type="dcterms:W3CDTF">2014-03-10T22:50:40Z</dcterms:modified>
</cp:coreProperties>
</file>