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34"/>
  </p:notesMasterIdLst>
  <p:sldIdLst>
    <p:sldId id="256" r:id="rId3"/>
    <p:sldId id="264" r:id="rId4"/>
    <p:sldId id="258" r:id="rId5"/>
    <p:sldId id="257" r:id="rId6"/>
    <p:sldId id="259" r:id="rId7"/>
    <p:sldId id="283" r:id="rId8"/>
    <p:sldId id="261" r:id="rId9"/>
    <p:sldId id="272" r:id="rId10"/>
    <p:sldId id="280" r:id="rId11"/>
    <p:sldId id="279" r:id="rId12"/>
    <p:sldId id="284" r:id="rId13"/>
    <p:sldId id="287" r:id="rId14"/>
    <p:sldId id="286" r:id="rId15"/>
    <p:sldId id="285" r:id="rId16"/>
    <p:sldId id="262" r:id="rId17"/>
    <p:sldId id="270" r:id="rId18"/>
    <p:sldId id="263" r:id="rId19"/>
    <p:sldId id="265" r:id="rId20"/>
    <p:sldId id="266" r:id="rId21"/>
    <p:sldId id="268" r:id="rId22"/>
    <p:sldId id="269" r:id="rId23"/>
    <p:sldId id="267" r:id="rId24"/>
    <p:sldId id="271" r:id="rId25"/>
    <p:sldId id="278" r:id="rId26"/>
    <p:sldId id="277" r:id="rId27"/>
    <p:sldId id="276" r:id="rId28"/>
    <p:sldId id="273" r:id="rId29"/>
    <p:sldId id="275" r:id="rId30"/>
    <p:sldId id="274" r:id="rId31"/>
    <p:sldId id="282" r:id="rId32"/>
    <p:sldId id="281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srgbClr val="FF0000"/>
    </p:penClr>
  </p:showPr>
  <p:clrMru>
    <a:srgbClr val="ED13B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5E559-80C1-40E1-A8EA-0C678E350CDE}" type="datetimeFigureOut">
              <a:rPr lang="ru-RU" smtClean="0"/>
              <a:t>06.12.2012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EAA26-35BD-44EB-9B16-2A33AF95F25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EAA26-35BD-44EB-9B16-2A33AF95F25C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split dir="in"/>
    <p:sndAc>
      <p:stSnd>
        <p:snd r:embed="rId1" name="cashreg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split dir="in"/>
    <p:sndAc>
      <p:stSnd>
        <p:snd r:embed="rId1" name="cashreg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split dir="in"/>
    <p:sndAc>
      <p:stSnd>
        <p:snd r:embed="rId1" name="cashreg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split dir="in"/>
    <p:sndAc>
      <p:stSnd>
        <p:snd r:embed="rId1" name="cashreg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split dir="in"/>
    <p:sndAc>
      <p:stSnd>
        <p:snd r:embed="rId1" name="cashreg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split dir="in"/>
    <p:sndAc>
      <p:stSnd>
        <p:snd r:embed="rId1" name="cashreg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split dir="in"/>
    <p:sndAc>
      <p:stSnd>
        <p:snd r:embed="rId1" name="cashreg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split dir="in"/>
    <p:sndAc>
      <p:stSnd>
        <p:snd r:embed="rId1" name="cashreg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split dir="in"/>
    <p:sndAc>
      <p:stSnd>
        <p:snd r:embed="rId1" name="cashreg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split dir="in"/>
    <p:sndAc>
      <p:stSnd>
        <p:snd r:embed="rId1" name="cashreg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split dir="in"/>
    <p:sndAc>
      <p:stSnd>
        <p:snd r:embed="rId1" name="cashreg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50117-D701-4CFF-9DA1-A426169CA7C3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>
    <p:split dir="in"/>
    <p:sndAc>
      <p:stSnd>
        <p:snd r:embed="rId13" name="cashreg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714481" y="0"/>
            <a:ext cx="642943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19050">
            <a:solidFill>
              <a:srgbClr val="92D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isometricLeftDown"/>
              <a:lightRig rig="threePt" dir="t"/>
            </a:scene3d>
          </a:bodyPr>
          <a:lstStyle/>
          <a:p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9" name="Picture 3" descr="stem_leaf.png"/>
          <p:cNvPicPr/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29000" contrast="44000"/>
          </a:blip>
          <a:srcRect b="3495"/>
          <a:stretch>
            <a:fillRect/>
          </a:stretch>
        </p:blipFill>
        <p:spPr>
          <a:xfrm>
            <a:off x="6730093" y="2302329"/>
            <a:ext cx="2413907" cy="4555672"/>
          </a:xfrm>
          <a:prstGeom prst="rect">
            <a:avLst/>
          </a:prstGeom>
        </p:spPr>
      </p:pic>
      <p:pic>
        <p:nvPicPr>
          <p:cNvPr id="4" name="Picture 0" descr="daisy.png"/>
          <p:cNvPicPr/>
          <p:nvPr/>
        </p:nvPicPr>
        <p:blipFill>
          <a:blip r:embed="rId5" cstate="print"/>
          <a:srcRect b="3704"/>
          <a:stretch>
            <a:fillRect/>
          </a:stretch>
        </p:blipFill>
        <p:spPr>
          <a:xfrm>
            <a:off x="5940154" y="1988841"/>
            <a:ext cx="2985407" cy="46209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571613"/>
            <a:ext cx="7772400" cy="1470025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uk-UA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Презентація </a:t>
            </a:r>
            <a:br>
              <a:rPr lang="uk-UA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uk-UA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 тему</a:t>
            </a:r>
            <a:br>
              <a:rPr lang="uk-UA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uk-UA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“ Образотворче мистецтво </a:t>
            </a:r>
            <a:r>
              <a:rPr lang="en-US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XX</a:t>
            </a:r>
            <a:r>
              <a:rPr lang="uk-UA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uk-UA" sz="6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ст.”</a:t>
            </a:r>
            <a:r>
              <a:rPr lang="uk-UA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uk-UA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ru-RU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7200" dirty="0" smtClean="0">
                <a:solidFill>
                  <a:srgbClr val="00B050"/>
                </a:solidFill>
                <a:latin typeface="Comic Sans MS" pitchFamily="66" charset="0"/>
              </a:rPr>
              <a:t>Сюрреалізм</a:t>
            </a:r>
            <a:endParaRPr lang="ru-RU" sz="72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948264" y="3068961"/>
            <a:ext cx="747712" cy="746125"/>
            <a:chOff x="8330" y="9874"/>
            <a:chExt cx="1176" cy="1176"/>
          </a:xfrm>
        </p:grpSpPr>
        <p:sp>
          <p:nvSpPr>
            <p:cNvPr id="1027" name="Oval 3"/>
            <p:cNvSpPr>
              <a:spLocks noChangeArrowheads="1"/>
            </p:cNvSpPr>
            <p:nvPr/>
          </p:nvSpPr>
          <p:spPr bwMode="auto">
            <a:xfrm>
              <a:off x="8330" y="9874"/>
              <a:ext cx="1176" cy="1176"/>
            </a:xfrm>
            <a:prstGeom prst="ellipse">
              <a:avLst/>
            </a:prstGeom>
            <a:solidFill>
              <a:srgbClr val="FEB8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" name="Oval 4"/>
            <p:cNvSpPr>
              <a:spLocks noChangeArrowheads="1"/>
            </p:cNvSpPr>
            <p:nvPr/>
          </p:nvSpPr>
          <p:spPr bwMode="auto">
            <a:xfrm>
              <a:off x="8405" y="9950"/>
              <a:ext cx="1025" cy="1025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8" name="Picture 1" descr="ladybug.pn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15272" y="3286125"/>
            <a:ext cx="1016453" cy="947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4" descr="stem_leaf_2.png"/>
          <p:cNvPicPr/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39000" contrast="24000"/>
          </a:blip>
          <a:stretch>
            <a:fillRect/>
          </a:stretch>
        </p:blipFill>
        <p:spPr>
          <a:xfrm>
            <a:off x="214281" y="3786190"/>
            <a:ext cx="1425939" cy="2857500"/>
          </a:xfrm>
          <a:prstGeom prst="rect">
            <a:avLst/>
          </a:prstGeom>
        </p:spPr>
      </p:pic>
      <p:pic>
        <p:nvPicPr>
          <p:cNvPr id="11" name="Picture 2" descr="daisy_1.pn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4283" y="3929067"/>
            <a:ext cx="1613173" cy="2694214"/>
          </a:xfrm>
          <a:prstGeom prst="rect">
            <a:avLst/>
          </a:prstGeom>
        </p:spPr>
      </p:pic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928661" y="4500570"/>
            <a:ext cx="457200" cy="457200"/>
            <a:chOff x="2128" y="13066"/>
            <a:chExt cx="632" cy="632"/>
          </a:xfrm>
        </p:grpSpPr>
        <p:sp>
          <p:nvSpPr>
            <p:cNvPr id="1031" name="Oval 7"/>
            <p:cNvSpPr>
              <a:spLocks noChangeArrowheads="1"/>
            </p:cNvSpPr>
            <p:nvPr/>
          </p:nvSpPr>
          <p:spPr bwMode="auto">
            <a:xfrm>
              <a:off x="2128" y="13066"/>
              <a:ext cx="632" cy="632"/>
            </a:xfrm>
            <a:prstGeom prst="ellipse">
              <a:avLst/>
            </a:prstGeom>
            <a:solidFill>
              <a:srgbClr val="FEB8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2" name="Oval 8"/>
            <p:cNvSpPr>
              <a:spLocks noChangeArrowheads="1"/>
            </p:cNvSpPr>
            <p:nvPr/>
          </p:nvSpPr>
          <p:spPr bwMode="auto">
            <a:xfrm>
              <a:off x="2196" y="13134"/>
              <a:ext cx="496" cy="496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16" name="Picture 1" descr="ladybug.png"/>
          <p:cNvPicPr/>
          <p:nvPr/>
        </p:nvPicPr>
        <p:blipFill>
          <a:blip r:embed="rId9" cstate="print"/>
          <a:stretch>
            <a:fillRect/>
          </a:stretch>
        </p:blipFill>
        <p:spPr>
          <a:xfrm rot="9757449">
            <a:off x="397893" y="423242"/>
            <a:ext cx="699083" cy="6048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Tm="30000">
    <p:split dir="in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836713"/>
            <a:ext cx="5486400" cy="692696"/>
          </a:xfrm>
        </p:spPr>
        <p:txBody>
          <a:bodyPr>
            <a:noAutofit/>
          </a:bodyPr>
          <a:lstStyle/>
          <a:p>
            <a:r>
              <a:rPr lang="uk-UA" sz="3200" i="1" dirty="0" smtClean="0"/>
              <a:t>   </a:t>
            </a:r>
            <a:r>
              <a:rPr lang="uk-UA" sz="3200" i="1" u="sng" dirty="0" smtClean="0"/>
              <a:t> </a:t>
            </a:r>
            <a:endParaRPr lang="ru-RU" sz="3200" i="1" u="sng" dirty="0"/>
          </a:p>
        </p:txBody>
      </p:sp>
      <p:pic>
        <p:nvPicPr>
          <p:cNvPr id="7" name="Рисунок 6" descr="бабка1.gif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404665"/>
            <a:ext cx="2248499" cy="17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9713" y="5157193"/>
            <a:ext cx="6637364" cy="860732"/>
          </a:xfrm>
        </p:spPr>
        <p:txBody>
          <a:bodyPr>
            <a:noAutofit/>
          </a:bodyPr>
          <a:lstStyle/>
          <a:p>
            <a:endParaRPr lang="ru-RU" sz="2800" b="1" i="1" u="sng" dirty="0" smtClean="0"/>
          </a:p>
          <a:p>
            <a:r>
              <a:rPr lang="uk-UA" sz="2800" dirty="0" smtClean="0"/>
              <a:t> </a:t>
            </a:r>
            <a:endParaRPr lang="ru-RU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4572000" cy="68580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66375" y="0"/>
            <a:ext cx="477762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16">
    <p:split dir="in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836713"/>
            <a:ext cx="5486400" cy="692696"/>
          </a:xfrm>
        </p:spPr>
        <p:txBody>
          <a:bodyPr>
            <a:noAutofit/>
          </a:bodyPr>
          <a:lstStyle/>
          <a:p>
            <a:r>
              <a:rPr lang="uk-UA" sz="3200" i="1" dirty="0" smtClean="0"/>
              <a:t>   </a:t>
            </a:r>
            <a:r>
              <a:rPr lang="uk-UA" sz="3200" i="1" u="sng" dirty="0" smtClean="0"/>
              <a:t> </a:t>
            </a:r>
            <a:endParaRPr lang="ru-RU" sz="3200" i="1" u="sng" dirty="0"/>
          </a:p>
        </p:txBody>
      </p:sp>
      <p:pic>
        <p:nvPicPr>
          <p:cNvPr id="7" name="Рисунок 6" descr="бабка1.gif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404665"/>
            <a:ext cx="2248499" cy="17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9713" y="5157193"/>
            <a:ext cx="6637364" cy="860732"/>
          </a:xfrm>
        </p:spPr>
        <p:txBody>
          <a:bodyPr>
            <a:noAutofit/>
          </a:bodyPr>
          <a:lstStyle/>
          <a:p>
            <a:endParaRPr lang="ru-RU" sz="2800" b="1" i="1" u="sng" dirty="0" smtClean="0"/>
          </a:p>
          <a:p>
            <a:r>
              <a:rPr lang="uk-UA" sz="2800" dirty="0" smtClean="0"/>
              <a:t> </a:t>
            </a:r>
            <a:endParaRPr lang="ru-RU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51520" y="404664"/>
            <a:ext cx="1905000" cy="18859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59832" y="548680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FF0000"/>
                </a:solidFill>
              </a:rPr>
              <a:t> </a:t>
            </a:r>
            <a:r>
              <a:rPr lang="uk-UA" sz="2800" b="1" i="1" dirty="0" smtClean="0">
                <a:solidFill>
                  <a:srgbClr val="FF0000"/>
                </a:solidFill>
              </a:rPr>
              <a:t>            </a:t>
            </a:r>
            <a:r>
              <a:rPr lang="uk-UA" sz="3600" b="1" i="1" dirty="0" err="1" smtClean="0">
                <a:solidFill>
                  <a:srgbClr val="FF0000"/>
                </a:solidFill>
              </a:rPr>
              <a:t>Рене</a:t>
            </a:r>
            <a:r>
              <a:rPr lang="uk-UA" sz="3600" b="1" i="1" dirty="0" smtClean="0">
                <a:solidFill>
                  <a:srgbClr val="FF0000"/>
                </a:solidFill>
              </a:rPr>
              <a:t> </a:t>
            </a:r>
            <a:r>
              <a:rPr lang="uk-UA" sz="3600" b="1" i="1" dirty="0" err="1" smtClean="0">
                <a:solidFill>
                  <a:srgbClr val="FF0000"/>
                </a:solidFill>
              </a:rPr>
              <a:t>Магрітт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88232" y="1556792"/>
            <a:ext cx="687625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FF0000"/>
                </a:solidFill>
                <a:latin typeface="Tahoma" pitchFamily="34" charset="0"/>
              </a:rPr>
              <a:t>Для картин </a:t>
            </a:r>
            <a:r>
              <a:rPr lang="ru-RU" sz="2400" b="1" i="1" dirty="0" err="1" smtClean="0">
                <a:solidFill>
                  <a:srgbClr val="FF0000"/>
                </a:solidFill>
                <a:latin typeface="Tahoma" pitchFamily="34" charset="0"/>
              </a:rPr>
              <a:t>Магрітта</a:t>
            </a:r>
            <a:r>
              <a:rPr lang="ru-RU" sz="2400" b="1" i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Tahoma" pitchFamily="34" charset="0"/>
              </a:rPr>
              <a:t>характерний</a:t>
            </a:r>
            <a:r>
              <a:rPr lang="ru-RU" sz="2400" b="1" i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Tahoma" pitchFamily="34" charset="0"/>
              </a:rPr>
              <a:t>віддалений</a:t>
            </a:r>
            <a:r>
              <a:rPr lang="ru-RU" sz="2400" b="1" i="1" dirty="0" smtClean="0">
                <a:solidFill>
                  <a:srgbClr val="FF0000"/>
                </a:solidFill>
                <a:latin typeface="Tahoma" pitchFamily="34" charset="0"/>
              </a:rPr>
              <a:t>, як би </a:t>
            </a:r>
            <a:r>
              <a:rPr lang="ru-RU" sz="2400" b="1" i="1" dirty="0" err="1" smtClean="0">
                <a:solidFill>
                  <a:srgbClr val="FF0000"/>
                </a:solidFill>
                <a:latin typeface="Tahoma" pitchFamily="34" charset="0"/>
              </a:rPr>
              <a:t>невозмутимий</a:t>
            </a:r>
            <a:r>
              <a:rPr lang="ru-RU" sz="2400" b="1" i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Tahoma" pitchFamily="34" charset="0"/>
              </a:rPr>
              <a:t>стиль. </a:t>
            </a:r>
            <a:r>
              <a:rPr lang="ru-RU" sz="2400" b="1" i="1" dirty="0" err="1" smtClean="0">
                <a:solidFill>
                  <a:srgbClr val="FF0000"/>
                </a:solidFill>
                <a:latin typeface="Tahoma" pitchFamily="34" charset="0"/>
              </a:rPr>
              <a:t>зображуються</a:t>
            </a:r>
            <a:r>
              <a:rPr lang="ru-RU" sz="2400" b="1" i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Tahoma" pitchFamily="34" charset="0"/>
              </a:rPr>
              <a:t>на них </a:t>
            </a:r>
            <a:r>
              <a:rPr lang="ru-RU" sz="2400" b="1" i="1" dirty="0" err="1" smtClean="0">
                <a:solidFill>
                  <a:srgbClr val="FF0000"/>
                </a:solidFill>
                <a:latin typeface="Tahoma" pitchFamily="34" charset="0"/>
              </a:rPr>
              <a:t>звичайні</a:t>
            </a:r>
            <a:r>
              <a:rPr lang="ru-RU" sz="2400" b="1" i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Tahoma" pitchFamily="34" charset="0"/>
              </a:rPr>
              <a:t>предмети</a:t>
            </a:r>
            <a:r>
              <a:rPr lang="ru-RU" sz="2400" b="1" i="1" dirty="0" smtClean="0">
                <a:solidFill>
                  <a:srgbClr val="FF0000"/>
                </a:solidFill>
                <a:latin typeface="Tahoma" pitchFamily="34" charset="0"/>
              </a:rPr>
              <a:t>, </a:t>
            </a:r>
            <a:r>
              <a:rPr lang="ru-RU" sz="2400" b="1" i="1" dirty="0" err="1" smtClean="0">
                <a:solidFill>
                  <a:srgbClr val="FF0000"/>
                </a:solidFill>
                <a:latin typeface="Tahoma" pitchFamily="34" charset="0"/>
              </a:rPr>
              <a:t>котрі</a:t>
            </a:r>
            <a:r>
              <a:rPr lang="ru-RU" sz="2400" b="1" i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Tahoma" pitchFamily="34" charset="0"/>
              </a:rPr>
              <a:t>у </a:t>
            </a:r>
            <a:r>
              <a:rPr lang="ru-RU" sz="2400" b="1" i="1" dirty="0" err="1" smtClean="0">
                <a:solidFill>
                  <a:srgbClr val="FF0000"/>
                </a:solidFill>
                <a:latin typeface="Tahoma" pitchFamily="34" charset="0"/>
              </a:rPr>
              <a:t>Магрітта</a:t>
            </a:r>
            <a:r>
              <a:rPr lang="ru-RU" sz="2400" b="1" i="1" dirty="0" smtClean="0">
                <a:solidFill>
                  <a:srgbClr val="FF0000"/>
                </a:solidFill>
                <a:latin typeface="Tahoma" pitchFamily="34" charset="0"/>
              </a:rPr>
              <a:t>, </a:t>
            </a:r>
            <a:r>
              <a:rPr lang="ru-RU" sz="2400" b="1" i="1" dirty="0" smtClean="0">
                <a:solidFill>
                  <a:srgbClr val="FF0000"/>
                </a:solidFill>
                <a:latin typeface="Tahoma" pitchFamily="34" charset="0"/>
              </a:rPr>
              <a:t>на </a:t>
            </a:r>
            <a:r>
              <a:rPr lang="ru-RU" sz="2400" b="1" i="1" dirty="0" err="1" smtClean="0">
                <a:solidFill>
                  <a:srgbClr val="FF0000"/>
                </a:solidFill>
                <a:latin typeface="Tahoma" pitchFamily="34" charset="0"/>
              </a:rPr>
              <a:t>відміну</a:t>
            </a:r>
            <a:r>
              <a:rPr lang="ru-RU" sz="2400" b="1" i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Tahoma" pitchFamily="34" charset="0"/>
              </a:rPr>
              <a:t>від</a:t>
            </a:r>
            <a:r>
              <a:rPr lang="ru-RU" sz="2400" b="1" i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Tahoma" pitchFamily="34" charset="0"/>
              </a:rPr>
              <a:t>інших</a:t>
            </a:r>
            <a:r>
              <a:rPr lang="ru-RU" sz="2400" b="1" i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Tahoma" pitchFamily="34" charset="0"/>
              </a:rPr>
              <a:t>велеких</a:t>
            </a:r>
            <a:r>
              <a:rPr lang="ru-RU" sz="2400" b="1" i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Tahoma" pitchFamily="34" charset="0"/>
              </a:rPr>
              <a:t>сюрреалістів</a:t>
            </a:r>
            <a:r>
              <a:rPr lang="ru-RU" sz="2400" b="1" i="1" dirty="0" smtClean="0">
                <a:solidFill>
                  <a:srgbClr val="FF0000"/>
                </a:solidFill>
                <a:latin typeface="Tahoma" pitchFamily="34" charset="0"/>
              </a:rPr>
              <a:t>, </a:t>
            </a:r>
            <a:r>
              <a:rPr lang="ru-RU" sz="2400" b="1" i="1" dirty="0" smtClean="0">
                <a:solidFill>
                  <a:srgbClr val="FF0000"/>
                </a:solidFill>
                <a:latin typeface="Tahoma" pitchFamily="34" charset="0"/>
              </a:rPr>
              <a:t>майже </a:t>
            </a:r>
            <a:r>
              <a:rPr lang="ru-RU" sz="2400" b="1" i="1" dirty="0" err="1" smtClean="0">
                <a:solidFill>
                  <a:srgbClr val="FF0000"/>
                </a:solidFill>
                <a:latin typeface="Tahoma" pitchFamily="34" charset="0"/>
              </a:rPr>
              <a:t>ніколи</a:t>
            </a:r>
            <a:r>
              <a:rPr lang="ru-RU" sz="2400" b="1" i="1" dirty="0" smtClean="0">
                <a:solidFill>
                  <a:srgbClr val="FF0000"/>
                </a:solidFill>
                <a:latin typeface="Tahoma" pitchFamily="34" charset="0"/>
              </a:rPr>
              <a:t> не </a:t>
            </a:r>
            <a:r>
              <a:rPr lang="ru-RU" sz="2400" b="1" i="1" dirty="0" err="1" smtClean="0">
                <a:solidFill>
                  <a:srgbClr val="FF0000"/>
                </a:solidFill>
                <a:latin typeface="Tahoma" pitchFamily="34" charset="0"/>
              </a:rPr>
              <a:t>втрачае</a:t>
            </a:r>
            <a:r>
              <a:rPr lang="ru-RU" sz="2400" b="1" i="1" dirty="0" smtClean="0">
                <a:solidFill>
                  <a:srgbClr val="FF0000"/>
                </a:solidFill>
                <a:latin typeface="Tahoma" pitchFamily="34" charset="0"/>
              </a:rPr>
              <a:t> своєї «</a:t>
            </a:r>
            <a:r>
              <a:rPr lang="ru-RU" sz="2400" b="1" i="1" dirty="0" err="1" smtClean="0">
                <a:solidFill>
                  <a:srgbClr val="FF0000"/>
                </a:solidFill>
                <a:latin typeface="Tahoma" pitchFamily="34" charset="0"/>
              </a:rPr>
              <a:t>предметності</a:t>
            </a:r>
            <a:r>
              <a:rPr lang="ru-RU" sz="2400" b="1" i="1" dirty="0" smtClean="0">
                <a:solidFill>
                  <a:srgbClr val="FF0000"/>
                </a:solidFill>
                <a:latin typeface="Tahoma" pitchFamily="34" charset="0"/>
              </a:rPr>
              <a:t>»: вони </a:t>
            </a:r>
            <a:r>
              <a:rPr lang="ru-RU" sz="2400" b="1" i="1" dirty="0" smtClean="0">
                <a:solidFill>
                  <a:srgbClr val="FF0000"/>
                </a:solidFill>
                <a:latin typeface="Tahoma" pitchFamily="34" charset="0"/>
              </a:rPr>
              <a:t>не </a:t>
            </a:r>
            <a:r>
              <a:rPr lang="ru-RU" sz="2400" b="1" i="1" dirty="0" err="1" smtClean="0">
                <a:solidFill>
                  <a:srgbClr val="FF0000"/>
                </a:solidFill>
                <a:latin typeface="Tahoma" pitchFamily="34" charset="0"/>
              </a:rPr>
              <a:t>розтікаються</a:t>
            </a:r>
            <a:r>
              <a:rPr lang="ru-RU" sz="2400" b="1" i="1" dirty="0" smtClean="0">
                <a:solidFill>
                  <a:srgbClr val="FF0000"/>
                </a:solidFill>
                <a:latin typeface="Tahoma" pitchFamily="34" charset="0"/>
              </a:rPr>
              <a:t>, </a:t>
            </a:r>
            <a:r>
              <a:rPr lang="ru-RU" sz="2400" b="1" i="1" dirty="0" err="1" smtClean="0">
                <a:solidFill>
                  <a:srgbClr val="FF0000"/>
                </a:solidFill>
                <a:latin typeface="Tahoma" pitchFamily="34" charset="0"/>
              </a:rPr>
              <a:t>не</a:t>
            </a:r>
            <a:r>
              <a:rPr lang="ru-RU" sz="2400" b="1" i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Tahoma" pitchFamily="34" charset="0"/>
              </a:rPr>
              <a:t>перетворюються</a:t>
            </a:r>
            <a:r>
              <a:rPr lang="ru-RU" sz="2400" b="1" i="1" dirty="0" smtClean="0">
                <a:solidFill>
                  <a:srgbClr val="FF0000"/>
                </a:solidFill>
                <a:latin typeface="Tahoma" pitchFamily="34" charset="0"/>
              </a:rPr>
              <a:t> на </a:t>
            </a:r>
            <a:r>
              <a:rPr lang="ru-RU" sz="2400" b="1" i="1" dirty="0" err="1" smtClean="0">
                <a:solidFill>
                  <a:srgbClr val="FF0000"/>
                </a:solidFill>
                <a:latin typeface="Tahoma" pitchFamily="34" charset="0"/>
              </a:rPr>
              <a:t>власні</a:t>
            </a:r>
            <a:r>
              <a:rPr lang="ru-RU" sz="2400" b="1" i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Tahoma" pitchFamily="34" charset="0"/>
              </a:rPr>
              <a:t>тіні</a:t>
            </a:r>
            <a:r>
              <a:rPr lang="ru-RU" sz="2400" b="1" i="1" dirty="0" smtClean="0">
                <a:solidFill>
                  <a:srgbClr val="FF0000"/>
                </a:solidFill>
                <a:latin typeface="Tahoma" pitchFamily="34" charset="0"/>
              </a:rPr>
              <a:t>. </a:t>
            </a:r>
            <a:r>
              <a:rPr lang="ru-RU" sz="2400" b="1" i="1" dirty="0" err="1" smtClean="0">
                <a:solidFill>
                  <a:srgbClr val="FF0000"/>
                </a:solidFill>
                <a:latin typeface="Tahoma" pitchFamily="34" charset="0"/>
              </a:rPr>
              <a:t>Однак</a:t>
            </a:r>
            <a:r>
              <a:rPr lang="ru-RU" sz="2400" b="1" i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Tahoma" pitchFamily="34" charset="0"/>
              </a:rPr>
              <a:t>саме</a:t>
            </a:r>
            <a:r>
              <a:rPr lang="ru-RU" sz="2400" b="1" i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Tahoma" pitchFamily="34" charset="0"/>
              </a:rPr>
              <a:t>дивне</a:t>
            </a:r>
            <a:r>
              <a:rPr lang="ru-RU" sz="2400" b="1" i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Tahoma" pitchFamily="34" charset="0"/>
              </a:rPr>
              <a:t>поєднання</a:t>
            </a:r>
            <a:r>
              <a:rPr lang="ru-RU" sz="2400" b="1" i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Tahoma" pitchFamily="34" charset="0"/>
              </a:rPr>
              <a:t>цих</a:t>
            </a:r>
            <a:r>
              <a:rPr lang="ru-RU" sz="2400" b="1" i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Tahoma" pitchFamily="34" charset="0"/>
              </a:rPr>
              <a:t>предметів</a:t>
            </a:r>
            <a:r>
              <a:rPr lang="ru-RU" sz="2400" b="1" i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Tahoma" pitchFamily="34" charset="0"/>
              </a:rPr>
              <a:t>поражаєі</a:t>
            </a:r>
            <a:r>
              <a:rPr lang="ru-RU" sz="2400" b="1" i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Tahoma" pitchFamily="34" charset="0"/>
              </a:rPr>
              <a:t>змушує</a:t>
            </a:r>
            <a:r>
              <a:rPr lang="ru-RU" sz="2400" b="1" i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Tahoma" pitchFamily="34" charset="0"/>
              </a:rPr>
              <a:t>замислитися</a:t>
            </a:r>
            <a:r>
              <a:rPr lang="ru-RU" sz="2400" b="1" i="1" dirty="0" smtClean="0">
                <a:solidFill>
                  <a:srgbClr val="FF0000"/>
                </a:solidFill>
                <a:latin typeface="Tahoma" pitchFamily="34" charset="0"/>
              </a:rPr>
              <a:t>. і </a:t>
            </a:r>
            <a:r>
              <a:rPr lang="ru-RU" sz="2400" b="1" i="1" dirty="0" err="1" smtClean="0">
                <a:solidFill>
                  <a:srgbClr val="FF0000"/>
                </a:solidFill>
                <a:latin typeface="Tahoma" pitchFamily="34" charset="0"/>
              </a:rPr>
              <a:t>невозмутимість</a:t>
            </a:r>
            <a:r>
              <a:rPr lang="ru-RU" sz="2400" b="1" i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Tahoma" pitchFamily="34" charset="0"/>
              </a:rPr>
              <a:t>стиля </a:t>
            </a:r>
            <a:r>
              <a:rPr lang="ru-RU" sz="2400" b="1" i="1" dirty="0" smtClean="0">
                <a:solidFill>
                  <a:srgbClr val="FF0000"/>
                </a:solidFill>
                <a:latin typeface="Tahoma" pitchFamily="34" charset="0"/>
              </a:rPr>
              <a:t>тільки </a:t>
            </a:r>
            <a:r>
              <a:rPr lang="ru-RU" sz="2400" b="1" i="1" dirty="0" err="1" smtClean="0">
                <a:solidFill>
                  <a:srgbClr val="FF0000"/>
                </a:solidFill>
                <a:latin typeface="Tahoma" pitchFamily="34" charset="0"/>
              </a:rPr>
              <a:t>поглиблює</a:t>
            </a:r>
            <a:r>
              <a:rPr lang="ru-RU" sz="2400" b="1" i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Tahoma" pitchFamily="34" charset="0"/>
              </a:rPr>
              <a:t>цей</a:t>
            </a:r>
            <a:r>
              <a:rPr lang="ru-RU" sz="2400" b="1" i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Tahoma" pitchFamily="34" charset="0"/>
              </a:rPr>
              <a:t>подив</a:t>
            </a:r>
            <a:r>
              <a:rPr lang="ru-RU" sz="2400" b="1" i="1" dirty="0" smtClean="0">
                <a:solidFill>
                  <a:srgbClr val="FF0000"/>
                </a:solidFill>
                <a:latin typeface="Tahoma" pitchFamily="34" charset="0"/>
              </a:rPr>
              <a:t> і </a:t>
            </a:r>
            <a:r>
              <a:rPr lang="ru-RU" sz="2400" b="1" i="1" dirty="0" err="1" smtClean="0">
                <a:solidFill>
                  <a:srgbClr val="FF0000"/>
                </a:solidFill>
                <a:latin typeface="Tahoma" pitchFamily="34" charset="0"/>
              </a:rPr>
              <a:t>занурює</a:t>
            </a:r>
            <a:r>
              <a:rPr lang="ru-RU" sz="2400" b="1" i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Tahoma" pitchFamily="34" charset="0"/>
              </a:rPr>
              <a:t>глядача</a:t>
            </a:r>
            <a:r>
              <a:rPr lang="ru-RU" sz="2400" b="1" i="1" dirty="0" smtClean="0">
                <a:solidFill>
                  <a:srgbClr val="FF0000"/>
                </a:solidFill>
                <a:latin typeface="Tahoma" pitchFamily="34" charset="0"/>
              </a:rPr>
              <a:t> в </a:t>
            </a:r>
            <a:r>
              <a:rPr lang="ru-RU" sz="2400" b="1" i="1" dirty="0" err="1" smtClean="0">
                <a:solidFill>
                  <a:srgbClr val="FF0000"/>
                </a:solidFill>
                <a:latin typeface="Tahoma" pitchFamily="34" charset="0"/>
              </a:rPr>
              <a:t>певне</a:t>
            </a:r>
            <a:r>
              <a:rPr lang="ru-RU" sz="2400" b="1" i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Tahoma" pitchFamily="34" charset="0"/>
              </a:rPr>
              <a:t>поетичне</a:t>
            </a:r>
            <a:r>
              <a:rPr lang="ru-RU" sz="2400" b="1" i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Tahoma" pitchFamily="34" charset="0"/>
              </a:rPr>
              <a:t>оціпеніння</a:t>
            </a:r>
            <a:r>
              <a:rPr lang="ru-RU" sz="2400" b="1" i="1" dirty="0" smtClean="0">
                <a:solidFill>
                  <a:srgbClr val="FF0000"/>
                </a:solidFill>
                <a:latin typeface="Tahoma" pitchFamily="34" charset="0"/>
              </a:rPr>
              <a:t>, </a:t>
            </a:r>
            <a:r>
              <a:rPr lang="ru-RU" sz="2400" b="1" i="1" dirty="0" err="1" smtClean="0">
                <a:solidFill>
                  <a:srgbClr val="FF0000"/>
                </a:solidFill>
                <a:latin typeface="Tahoma" pitchFamily="34" charset="0"/>
              </a:rPr>
              <a:t>вызване</a:t>
            </a:r>
            <a:r>
              <a:rPr lang="ru-RU" sz="2400" b="1" i="1" dirty="0" smtClean="0">
                <a:solidFill>
                  <a:srgbClr val="FF0000"/>
                </a:solidFill>
                <a:latin typeface="Tahoma" pitchFamily="34" charset="0"/>
              </a:rPr>
              <a:t> самою тайною речей.</a:t>
            </a:r>
            <a:endParaRPr lang="ru-RU" sz="2400" b="1" i="1" dirty="0">
              <a:solidFill>
                <a:srgbClr val="FF0000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 spd="med" advClick="0" advTm="26375">
    <p:split dir="in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836713"/>
            <a:ext cx="5486400" cy="692696"/>
          </a:xfrm>
        </p:spPr>
        <p:txBody>
          <a:bodyPr>
            <a:noAutofit/>
          </a:bodyPr>
          <a:lstStyle/>
          <a:p>
            <a:r>
              <a:rPr lang="uk-UA" sz="3200" i="1" dirty="0" smtClean="0"/>
              <a:t>   </a:t>
            </a:r>
            <a:r>
              <a:rPr lang="uk-UA" sz="3200" i="1" u="sng" dirty="0" smtClean="0"/>
              <a:t> </a:t>
            </a:r>
            <a:endParaRPr lang="ru-RU" sz="3200" i="1" u="sng" dirty="0"/>
          </a:p>
        </p:txBody>
      </p:sp>
      <p:pic>
        <p:nvPicPr>
          <p:cNvPr id="7" name="Рисунок 6" descr="бабка1.gif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404665"/>
            <a:ext cx="2248499" cy="17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9713" y="5157193"/>
            <a:ext cx="6637364" cy="860732"/>
          </a:xfrm>
        </p:spPr>
        <p:txBody>
          <a:bodyPr>
            <a:noAutofit/>
          </a:bodyPr>
          <a:lstStyle/>
          <a:p>
            <a:endParaRPr lang="ru-RU" sz="2800" b="1" i="1" u="sng" dirty="0" smtClean="0"/>
          </a:p>
          <a:p>
            <a:r>
              <a:rPr lang="uk-UA" sz="2800" dirty="0" smtClean="0"/>
              <a:t> </a:t>
            </a:r>
            <a:endParaRPr lang="ru-RU" sz="28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5360">
    <p:split dir="in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836713"/>
            <a:ext cx="5486400" cy="692696"/>
          </a:xfrm>
        </p:spPr>
        <p:txBody>
          <a:bodyPr>
            <a:noAutofit/>
          </a:bodyPr>
          <a:lstStyle/>
          <a:p>
            <a:r>
              <a:rPr lang="uk-UA" sz="3200" i="1" dirty="0" smtClean="0"/>
              <a:t>   </a:t>
            </a:r>
            <a:r>
              <a:rPr lang="uk-UA" sz="3200" i="1" u="sng" dirty="0" smtClean="0"/>
              <a:t> </a:t>
            </a:r>
            <a:endParaRPr lang="ru-RU" sz="3200" i="1" u="sng" dirty="0"/>
          </a:p>
        </p:txBody>
      </p:sp>
      <p:pic>
        <p:nvPicPr>
          <p:cNvPr id="7" name="Рисунок 6" descr="бабка1.gif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404665"/>
            <a:ext cx="2248499" cy="17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9713" y="5157193"/>
            <a:ext cx="6637364" cy="860732"/>
          </a:xfrm>
        </p:spPr>
        <p:txBody>
          <a:bodyPr>
            <a:noAutofit/>
          </a:bodyPr>
          <a:lstStyle/>
          <a:p>
            <a:endParaRPr lang="ru-RU" sz="2800" b="1" i="1" u="sng" dirty="0" smtClean="0"/>
          </a:p>
          <a:p>
            <a:r>
              <a:rPr lang="uk-UA" sz="2800" dirty="0" smtClean="0"/>
              <a:t> 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203848" y="980728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rgbClr val="FF0000"/>
                </a:solidFill>
              </a:rPr>
              <a:t> </a:t>
            </a:r>
            <a:r>
              <a:rPr lang="uk-UA" sz="3200" b="1" i="1" dirty="0" smtClean="0">
                <a:solidFill>
                  <a:srgbClr val="FF0000"/>
                </a:solidFill>
              </a:rPr>
              <a:t>              Жан Міро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704" y="1700808"/>
            <a:ext cx="64087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err="1" smtClean="0">
                <a:solidFill>
                  <a:srgbClr val="FF0000"/>
                </a:solidFill>
                <a:latin typeface="Tahoma" pitchFamily="34" charset="0"/>
              </a:rPr>
              <a:t>Іспанський</a:t>
            </a:r>
            <a:r>
              <a:rPr lang="ru-RU" sz="2400" b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ahoma" pitchFamily="34" charset="0"/>
              </a:rPr>
              <a:t>образотворець</a:t>
            </a:r>
            <a:r>
              <a:rPr lang="ru-RU" sz="2400" b="1" dirty="0" smtClean="0">
                <a:solidFill>
                  <a:srgbClr val="FF0000"/>
                </a:solidFill>
                <a:latin typeface="Tahoma" pitchFamily="34" charset="0"/>
              </a:rPr>
              <a:t>, </a:t>
            </a:r>
            <a:r>
              <a:rPr lang="ru-RU" sz="2400" b="1" dirty="0" err="1" smtClean="0">
                <a:solidFill>
                  <a:srgbClr val="FF0000"/>
                </a:solidFill>
                <a:latin typeface="Tahoma" pitchFamily="34" charset="0"/>
              </a:rPr>
              <a:t>графік</a:t>
            </a:r>
            <a:r>
              <a:rPr lang="ru-RU" sz="2400" b="1" dirty="0" smtClean="0">
                <a:solidFill>
                  <a:srgbClr val="FF0000"/>
                </a:solidFill>
                <a:latin typeface="Tahoma" pitchFamily="34" charset="0"/>
              </a:rPr>
              <a:t>, дизайнер. </a:t>
            </a:r>
            <a:r>
              <a:rPr lang="ru-RU" sz="2400" b="1" dirty="0" err="1" smtClean="0">
                <a:solidFill>
                  <a:srgbClr val="FF0000"/>
                </a:solidFill>
                <a:latin typeface="Tahoma" pitchFamily="34" charset="0"/>
              </a:rPr>
              <a:t>Творчість</a:t>
            </a:r>
            <a:r>
              <a:rPr lang="ru-RU" sz="2400" b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ahoma" pitchFamily="34" charset="0"/>
              </a:rPr>
              <a:t>Міро</a:t>
            </a:r>
            <a:r>
              <a:rPr lang="ru-RU" sz="2400" b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ahoma" pitchFamily="34" charset="0"/>
              </a:rPr>
              <a:t>сюрреалістична</a:t>
            </a:r>
            <a:r>
              <a:rPr lang="ru-RU" sz="2400" b="1" dirty="0" smtClean="0">
                <a:solidFill>
                  <a:srgbClr val="FF0000"/>
                </a:solidFill>
                <a:latin typeface="Tahoma" pitchFamily="34" charset="0"/>
              </a:rPr>
              <a:t>. </a:t>
            </a:r>
            <a:endParaRPr lang="ru-RU" sz="2400" b="1" dirty="0" smtClean="0">
              <a:solidFill>
                <a:srgbClr val="FF0000"/>
              </a:solidFill>
              <a:latin typeface="Tahoma" pitchFamily="34" charset="0"/>
            </a:endParaRP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ahoma" pitchFamily="34" charset="0"/>
              </a:rPr>
              <a:t>Протягом </a:t>
            </a:r>
            <a:r>
              <a:rPr lang="ru-RU" sz="2400" b="1" dirty="0" err="1" smtClean="0">
                <a:solidFill>
                  <a:srgbClr val="FF0000"/>
                </a:solidFill>
                <a:latin typeface="Tahoma" pitchFamily="34" charset="0"/>
              </a:rPr>
              <a:t>всього</a:t>
            </a:r>
            <a:r>
              <a:rPr lang="ru-RU" sz="2400" b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ahoma" pitchFamily="34" charset="0"/>
              </a:rPr>
              <a:t>життя</a:t>
            </a:r>
            <a:r>
              <a:rPr lang="ru-RU" sz="2400" b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ahoma" pitchFamily="34" charset="0"/>
              </a:rPr>
              <a:t>Міро</a:t>
            </a:r>
            <a:r>
              <a:rPr lang="ru-RU" sz="2400" b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ahoma" pitchFamily="34" charset="0"/>
              </a:rPr>
              <a:t>зоставався</a:t>
            </a:r>
            <a:r>
              <a:rPr lang="ru-RU" sz="2400" b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ahoma" pitchFamily="34" charset="0"/>
              </a:rPr>
              <a:t>вірним</a:t>
            </a:r>
            <a:r>
              <a:rPr lang="ru-RU" sz="2400" b="1" dirty="0" smtClean="0">
                <a:solidFill>
                  <a:srgbClr val="FF0000"/>
                </a:solidFill>
                <a:latin typeface="Tahoma" pitchFamily="34" charset="0"/>
              </a:rPr>
              <a:t> головному принципу </a:t>
            </a:r>
            <a:r>
              <a:rPr lang="ru-RU" sz="2400" b="1" dirty="0" err="1" smtClean="0">
                <a:solidFill>
                  <a:srgbClr val="FF0000"/>
                </a:solidFill>
                <a:latin typeface="Tahoma" pitchFamily="34" charset="0"/>
              </a:rPr>
              <a:t>цього</a:t>
            </a:r>
            <a:r>
              <a:rPr lang="ru-RU" sz="2400" b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ahoma" pitchFamily="34" charset="0"/>
              </a:rPr>
              <a:t>напряму</a:t>
            </a:r>
            <a:r>
              <a:rPr lang="ru-RU" sz="2400" b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ahoma" pitchFamily="34" charset="0"/>
              </a:rPr>
              <a:t>творчого</a:t>
            </a:r>
            <a:r>
              <a:rPr lang="ru-RU" sz="2400" b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ahoma" pitchFamily="34" charset="0"/>
              </a:rPr>
              <a:t>підсвідомого</a:t>
            </a:r>
            <a:r>
              <a:rPr lang="ru-RU" sz="2400" b="1" dirty="0" smtClean="0">
                <a:solidFill>
                  <a:srgbClr val="FF0000"/>
                </a:solidFill>
                <a:latin typeface="Tahoma" pitchFamily="34" charset="0"/>
              </a:rPr>
              <a:t> початку </a:t>
            </a:r>
            <a:r>
              <a:rPr lang="ru-RU" sz="2400" b="1" dirty="0" err="1" smtClean="0">
                <a:solidFill>
                  <a:srgbClr val="FF0000"/>
                </a:solidFill>
                <a:latin typeface="Tahoma" pitchFamily="34" charset="0"/>
              </a:rPr>
              <a:t>із-під</a:t>
            </a:r>
            <a:r>
              <a:rPr lang="ru-RU" sz="2400" b="1" dirty="0" smtClean="0">
                <a:solidFill>
                  <a:srgbClr val="FF0000"/>
                </a:solidFill>
                <a:latin typeface="Tahoma" pitchFamily="34" charset="0"/>
              </a:rPr>
              <a:t> контроля </a:t>
            </a:r>
            <a:r>
              <a:rPr lang="ru-RU" sz="2400" b="1" dirty="0" err="1" smtClean="0">
                <a:solidFill>
                  <a:srgbClr val="FF0000"/>
                </a:solidFill>
                <a:latin typeface="Tahoma" pitchFamily="34" charset="0"/>
              </a:rPr>
              <a:t>логіки</a:t>
            </a:r>
            <a:r>
              <a:rPr lang="ru-RU" sz="2400" b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ahoma" pitchFamily="34" charset="0"/>
              </a:rPr>
              <a:t>и </a:t>
            </a:r>
            <a:r>
              <a:rPr lang="ru-RU" sz="2400" b="1" dirty="0" err="1" smtClean="0">
                <a:solidFill>
                  <a:srgbClr val="FF0000"/>
                </a:solidFill>
                <a:latin typeface="Tahoma" pitchFamily="34" charset="0"/>
              </a:rPr>
              <a:t>розума</a:t>
            </a:r>
            <a:r>
              <a:rPr lang="ru-RU" sz="2400" b="1" dirty="0" smtClean="0">
                <a:solidFill>
                  <a:srgbClr val="FF0000"/>
                </a:solidFill>
                <a:latin typeface="Tahoma" pitchFamily="34" charset="0"/>
              </a:rPr>
              <a:t>. </a:t>
            </a:r>
            <a:r>
              <a:rPr lang="ru-RU" sz="2400" b="1" dirty="0" err="1" smtClean="0">
                <a:solidFill>
                  <a:srgbClr val="FF0000"/>
                </a:solidFill>
                <a:latin typeface="Tahoma" pitchFamily="34" charset="0"/>
              </a:rPr>
              <a:t>Міро</a:t>
            </a:r>
            <a:r>
              <a:rPr lang="ru-RU" sz="2400" b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ahoma" pitchFamily="34" charset="0"/>
              </a:rPr>
              <a:t>тим</a:t>
            </a:r>
            <a:r>
              <a:rPr lang="ru-RU" sz="2400" b="1" dirty="0" smtClean="0">
                <a:solidFill>
                  <a:srgbClr val="FF0000"/>
                </a:solidFill>
                <a:latin typeface="Tahoma" pitchFamily="34" charset="0"/>
              </a:rPr>
              <a:t> паче </a:t>
            </a:r>
            <a:r>
              <a:rPr lang="ru-RU" sz="2400" b="1" dirty="0" err="1" smtClean="0">
                <a:solidFill>
                  <a:srgbClr val="FF0000"/>
                </a:solidFill>
                <a:latin typeface="Tahoma" pitchFamily="34" charset="0"/>
              </a:rPr>
              <a:t>відрізнявся</a:t>
            </a:r>
            <a:r>
              <a:rPr lang="ru-RU" sz="2400" b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ahoma" pitchFamily="34" charset="0"/>
              </a:rPr>
              <a:t>від</a:t>
            </a:r>
            <a:r>
              <a:rPr lang="ru-RU" sz="2400" b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ahoma" pitchFamily="34" charset="0"/>
              </a:rPr>
              <a:t>інших</a:t>
            </a:r>
            <a:r>
              <a:rPr lang="ru-RU" sz="2400" b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ahoma" pitchFamily="34" charset="0"/>
              </a:rPr>
              <a:t>сюрреалістів</a:t>
            </a:r>
            <a:r>
              <a:rPr lang="ru-RU" sz="2400" b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ahoma" pitchFamily="34" charset="0"/>
              </a:rPr>
              <a:t>різновидністю</a:t>
            </a:r>
            <a:r>
              <a:rPr lang="ru-RU" sz="2400" b="1" dirty="0" smtClean="0">
                <a:solidFill>
                  <a:srgbClr val="FF0000"/>
                </a:solidFill>
                <a:latin typeface="Tahoma" pitchFamily="34" charset="0"/>
              </a:rPr>
              <a:t> і </a:t>
            </a:r>
            <a:r>
              <a:rPr lang="ru-RU" sz="2400" b="1" dirty="0" err="1" smtClean="0">
                <a:solidFill>
                  <a:srgbClr val="FF0000"/>
                </a:solidFill>
                <a:latin typeface="Tahoma" pitchFamily="34" charset="0"/>
              </a:rPr>
              <a:t>життєрадісністю</a:t>
            </a:r>
            <a:r>
              <a:rPr lang="ru-RU" sz="2400" b="1" dirty="0" smtClean="0">
                <a:solidFill>
                  <a:srgbClr val="FF0000"/>
                </a:solidFill>
                <a:latin typeface="Tahoma" pitchFamily="34" charset="0"/>
              </a:rPr>
              <a:t> картин.</a:t>
            </a:r>
            <a:endParaRPr lang="ru-RU" sz="2400" b="1" dirty="0">
              <a:solidFill>
                <a:srgbClr val="FF0000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 spd="med" advClick="0" advTm="16781">
    <p:split dir="in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836713"/>
            <a:ext cx="5486400" cy="692696"/>
          </a:xfrm>
        </p:spPr>
        <p:txBody>
          <a:bodyPr>
            <a:noAutofit/>
          </a:bodyPr>
          <a:lstStyle/>
          <a:p>
            <a:r>
              <a:rPr lang="uk-UA" sz="3200" i="1" dirty="0" smtClean="0"/>
              <a:t>   </a:t>
            </a:r>
            <a:r>
              <a:rPr lang="uk-UA" sz="3200" i="1" u="sng" dirty="0" smtClean="0"/>
              <a:t> </a:t>
            </a:r>
            <a:endParaRPr lang="ru-RU" sz="3200" i="1" u="sng" dirty="0"/>
          </a:p>
        </p:txBody>
      </p:sp>
      <p:pic>
        <p:nvPicPr>
          <p:cNvPr id="7" name="Рисунок 6" descr="бабка1.gif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404665"/>
            <a:ext cx="2248499" cy="17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9713" y="5157193"/>
            <a:ext cx="6637364" cy="860732"/>
          </a:xfrm>
        </p:spPr>
        <p:txBody>
          <a:bodyPr>
            <a:noAutofit/>
          </a:bodyPr>
          <a:lstStyle/>
          <a:p>
            <a:endParaRPr lang="ru-RU" sz="2800" b="1" i="1" u="sng" dirty="0" smtClean="0"/>
          </a:p>
          <a:p>
            <a:r>
              <a:rPr lang="uk-UA" sz="2800" dirty="0" smtClean="0"/>
              <a:t> </a:t>
            </a:r>
            <a:endParaRPr lang="ru-RU" sz="28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29208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-27384"/>
            <a:ext cx="385191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5437">
    <p:split dir="in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836713"/>
            <a:ext cx="5486400" cy="692696"/>
          </a:xfrm>
        </p:spPr>
        <p:txBody>
          <a:bodyPr>
            <a:noAutofit/>
          </a:bodyPr>
          <a:lstStyle/>
          <a:p>
            <a:r>
              <a:rPr lang="uk-UA" sz="3200" i="1" dirty="0" smtClean="0"/>
              <a:t>   </a:t>
            </a:r>
            <a:r>
              <a:rPr lang="uk-UA" sz="3200" i="1" u="sng" dirty="0" smtClean="0"/>
              <a:t> </a:t>
            </a:r>
            <a:endParaRPr lang="ru-RU" sz="3200" i="1" u="sng" dirty="0"/>
          </a:p>
        </p:txBody>
      </p:sp>
      <p:pic>
        <p:nvPicPr>
          <p:cNvPr id="7" name="Рисунок 6" descr="бабка1.gif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404665"/>
            <a:ext cx="2248499" cy="17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9713" y="5157193"/>
            <a:ext cx="6637364" cy="860732"/>
          </a:xfrm>
        </p:spPr>
        <p:txBody>
          <a:bodyPr>
            <a:noAutofit/>
          </a:bodyPr>
          <a:lstStyle/>
          <a:p>
            <a:endParaRPr lang="ru-RU" sz="2800" b="1" i="1" u="sng" dirty="0" smtClean="0"/>
          </a:p>
          <a:p>
            <a:r>
              <a:rPr lang="uk-UA" sz="2800" dirty="0" smtClean="0"/>
              <a:t> </a:t>
            </a:r>
            <a:endParaRPr lang="ru-RU" sz="2800" dirty="0"/>
          </a:p>
        </p:txBody>
      </p:sp>
      <p:pic>
        <p:nvPicPr>
          <p:cNvPr id="5123" name="Picture 3" descr="D:\мои файлы\скачано\сюрреалызм\46a66f13-95dd-842f-e8ac-77ad7d58223c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124" name="Picture 4" descr="D:\мои файлы\скачано\сюрреалызм\1240736123_1240454499_vladimir-kush-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5515">
    <p:split dir="in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836713"/>
            <a:ext cx="5486400" cy="692696"/>
          </a:xfrm>
        </p:spPr>
        <p:txBody>
          <a:bodyPr>
            <a:noAutofit/>
          </a:bodyPr>
          <a:lstStyle/>
          <a:p>
            <a:r>
              <a:rPr lang="uk-UA" sz="3200" i="1" dirty="0" smtClean="0"/>
              <a:t>   </a:t>
            </a:r>
            <a:r>
              <a:rPr lang="uk-UA" sz="3200" i="1" u="sng" dirty="0" smtClean="0"/>
              <a:t> </a:t>
            </a:r>
            <a:endParaRPr lang="ru-RU" sz="3200" i="1" u="sng" dirty="0"/>
          </a:p>
        </p:txBody>
      </p:sp>
      <p:pic>
        <p:nvPicPr>
          <p:cNvPr id="7" name="Рисунок 6" descr="бабка1.gif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404665"/>
            <a:ext cx="2248499" cy="17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9713" y="5157193"/>
            <a:ext cx="6637364" cy="860732"/>
          </a:xfrm>
        </p:spPr>
        <p:txBody>
          <a:bodyPr>
            <a:noAutofit/>
          </a:bodyPr>
          <a:lstStyle/>
          <a:p>
            <a:endParaRPr lang="ru-RU" sz="2800" b="1" i="1" u="sng" dirty="0" smtClean="0"/>
          </a:p>
          <a:p>
            <a:r>
              <a:rPr lang="uk-UA" sz="2800" dirty="0" smtClean="0"/>
              <a:t> </a:t>
            </a:r>
            <a:endParaRPr lang="ru-RU" sz="2800" dirty="0"/>
          </a:p>
        </p:txBody>
      </p:sp>
      <p:pic>
        <p:nvPicPr>
          <p:cNvPr id="10242" name="Picture 2" descr="D:\мои файлы\скачано\сюрреалызм\r_pic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5859">
    <p:split dir="in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836713"/>
            <a:ext cx="5486400" cy="692696"/>
          </a:xfrm>
        </p:spPr>
        <p:txBody>
          <a:bodyPr>
            <a:noAutofit/>
          </a:bodyPr>
          <a:lstStyle/>
          <a:p>
            <a:r>
              <a:rPr lang="uk-UA" sz="3200" i="1" dirty="0" smtClean="0"/>
              <a:t>   </a:t>
            </a:r>
            <a:r>
              <a:rPr lang="uk-UA" sz="3200" i="1" u="sng" dirty="0" smtClean="0"/>
              <a:t> </a:t>
            </a:r>
            <a:endParaRPr lang="ru-RU" sz="3200" i="1" u="sng" dirty="0"/>
          </a:p>
        </p:txBody>
      </p:sp>
      <p:pic>
        <p:nvPicPr>
          <p:cNvPr id="7" name="Рисунок 6" descr="бабка1.gif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tretch>
            <a:fillRect/>
          </a:stretch>
        </p:blipFill>
        <p:spPr>
          <a:xfrm>
            <a:off x="395536" y="404665"/>
            <a:ext cx="2248499" cy="17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9713" y="5157193"/>
            <a:ext cx="6637364" cy="860732"/>
          </a:xfrm>
        </p:spPr>
        <p:txBody>
          <a:bodyPr>
            <a:noAutofit/>
          </a:bodyPr>
          <a:lstStyle/>
          <a:p>
            <a:endParaRPr lang="ru-RU" sz="2800" b="1" i="1" u="sng" dirty="0" smtClean="0"/>
          </a:p>
          <a:p>
            <a:r>
              <a:rPr lang="uk-UA" sz="2800" dirty="0" smtClean="0"/>
              <a:t> </a:t>
            </a:r>
            <a:endParaRPr lang="ru-RU" sz="2800" dirty="0"/>
          </a:p>
        </p:txBody>
      </p:sp>
      <p:pic>
        <p:nvPicPr>
          <p:cNvPr id="6146" name="Picture 2" descr="D:\мои файлы\скачано\сюрреалызм\08kjhgf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644008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2" descr="D:\мои файлы\скачано\сюрреалызм\6a00e54ff668b8883400e553d81a7d8834-800w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1"/>
            <a:ext cx="4499992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 advTm="30000">
    <p:split dir="in"/>
    <p:sndAc>
      <p:stSnd>
        <p:snd r:embed="rId3" name="cashreg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836713"/>
            <a:ext cx="5486400" cy="692696"/>
          </a:xfrm>
        </p:spPr>
        <p:txBody>
          <a:bodyPr>
            <a:noAutofit/>
          </a:bodyPr>
          <a:lstStyle/>
          <a:p>
            <a:r>
              <a:rPr lang="uk-UA" sz="3200" i="1" dirty="0" smtClean="0"/>
              <a:t>   </a:t>
            </a:r>
            <a:r>
              <a:rPr lang="uk-UA" sz="3200" i="1" u="sng" dirty="0" smtClean="0"/>
              <a:t> </a:t>
            </a:r>
            <a:endParaRPr lang="ru-RU" sz="3200" i="1" u="sng" dirty="0"/>
          </a:p>
        </p:txBody>
      </p:sp>
      <p:pic>
        <p:nvPicPr>
          <p:cNvPr id="7" name="Рисунок 6" descr="бабка1.gif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404665"/>
            <a:ext cx="2248499" cy="17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9713" y="5157193"/>
            <a:ext cx="6637364" cy="860732"/>
          </a:xfrm>
        </p:spPr>
        <p:txBody>
          <a:bodyPr>
            <a:noAutofit/>
          </a:bodyPr>
          <a:lstStyle/>
          <a:p>
            <a:endParaRPr lang="ru-RU" sz="2800" b="1" i="1" u="sng" dirty="0" smtClean="0"/>
          </a:p>
          <a:p>
            <a:r>
              <a:rPr lang="uk-UA" sz="2800" dirty="0" smtClean="0"/>
              <a:t> </a:t>
            </a:r>
            <a:endParaRPr lang="ru-RU" sz="2800" dirty="0"/>
          </a:p>
        </p:txBody>
      </p:sp>
      <p:pic>
        <p:nvPicPr>
          <p:cNvPr id="7170" name="Picture 2" descr="D:\мои файлы\скачано\сюрреалызм\832600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395536"/>
            <a:ext cx="9144000" cy="93610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5734">
    <p:split dir="in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836713"/>
            <a:ext cx="5486400" cy="692696"/>
          </a:xfrm>
        </p:spPr>
        <p:txBody>
          <a:bodyPr>
            <a:noAutofit/>
          </a:bodyPr>
          <a:lstStyle/>
          <a:p>
            <a:r>
              <a:rPr lang="uk-UA" sz="3200" i="1" dirty="0" smtClean="0"/>
              <a:t>   </a:t>
            </a:r>
            <a:r>
              <a:rPr lang="uk-UA" sz="3200" i="1" u="sng" dirty="0" smtClean="0"/>
              <a:t> </a:t>
            </a:r>
            <a:endParaRPr lang="ru-RU" sz="3200" i="1" u="sng" dirty="0"/>
          </a:p>
        </p:txBody>
      </p:sp>
      <p:pic>
        <p:nvPicPr>
          <p:cNvPr id="7" name="Рисунок 6" descr="бабка1.gif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404665"/>
            <a:ext cx="2248499" cy="17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9713" y="5157193"/>
            <a:ext cx="6637364" cy="860732"/>
          </a:xfrm>
        </p:spPr>
        <p:txBody>
          <a:bodyPr>
            <a:noAutofit/>
          </a:bodyPr>
          <a:lstStyle/>
          <a:p>
            <a:endParaRPr lang="ru-RU" sz="2800" b="1" i="1" u="sng" dirty="0" smtClean="0"/>
          </a:p>
          <a:p>
            <a:r>
              <a:rPr lang="uk-UA" sz="2800" dirty="0" smtClean="0"/>
              <a:t> </a:t>
            </a:r>
            <a:endParaRPr lang="ru-RU" sz="2800" dirty="0"/>
          </a:p>
        </p:txBody>
      </p:sp>
      <p:pic>
        <p:nvPicPr>
          <p:cNvPr id="8194" name="Picture 2" descr="D:\мои файлы\скачано\сюрреалызм\x_cfc912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195" name="Picture 3" descr="D:\мои файлы\скачано\сюрреалызм\f963magrittethesonofman1964po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5500">
    <p:split dir="in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836713"/>
            <a:ext cx="5486400" cy="692696"/>
          </a:xfrm>
        </p:spPr>
        <p:txBody>
          <a:bodyPr>
            <a:noAutofit/>
          </a:bodyPr>
          <a:lstStyle/>
          <a:p>
            <a:r>
              <a:rPr lang="uk-UA" sz="3200" i="1" dirty="0" smtClean="0"/>
              <a:t>    </a:t>
            </a:r>
            <a:endParaRPr lang="ru-RU" sz="3200" i="1" u="sng" dirty="0"/>
          </a:p>
        </p:txBody>
      </p:sp>
      <p:pic>
        <p:nvPicPr>
          <p:cNvPr id="7" name="Рисунок 6" descr="бабка1.gif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692697"/>
            <a:ext cx="2248499" cy="17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51721" y="1340769"/>
            <a:ext cx="6637364" cy="5760640"/>
          </a:xfrm>
        </p:spPr>
        <p:txBody>
          <a:bodyPr>
            <a:noAutofit/>
          </a:bodyPr>
          <a:lstStyle/>
          <a:p>
            <a:r>
              <a:rPr lang="ru-RU" sz="2800" dirty="0" smtClean="0"/>
              <a:t> </a:t>
            </a:r>
            <a:r>
              <a:rPr lang="vi-VN" sz="2800" b="1" i="1" dirty="0" smtClean="0">
                <a:solidFill>
                  <a:srgbClr val="FF0000"/>
                </a:solidFill>
              </a:rPr>
              <a:t>Сюрреалі́зм (фр. </a:t>
            </a:r>
            <a:r>
              <a:rPr lang="az-Latn-AZ" sz="2800" b="1" i="1" dirty="0" smtClean="0">
                <a:solidFill>
                  <a:srgbClr val="FF0000"/>
                </a:solidFill>
                <a:latin typeface="Comic Sans MS" pitchFamily="66" charset="0"/>
              </a:rPr>
              <a:t>surrealisme — </a:t>
            </a:r>
            <a:r>
              <a:rPr lang="vi-VN" sz="2800" b="1" i="1" dirty="0" smtClean="0">
                <a:solidFill>
                  <a:srgbClr val="FF0000"/>
                </a:solidFill>
              </a:rPr>
              <a:t>надреалізм) — один із найпоширеніших напрямів у сучасному мистецтві й літературі. Надреалізм — літературний і мистецький напрям, що виник після Першої світової війни, на початку 20 століття головним чином у Франції.</a:t>
            </a:r>
            <a:endParaRPr lang="ru-RU" sz="2800" b="1" i="1" u="sng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uk-UA" sz="2800" dirty="0" smtClean="0"/>
              <a:t> </a:t>
            </a:r>
            <a:endParaRPr lang="ru-RU" sz="2800" dirty="0"/>
          </a:p>
        </p:txBody>
      </p:sp>
    </p:spTree>
  </p:cSld>
  <p:clrMapOvr>
    <a:masterClrMapping/>
  </p:clrMapOvr>
  <p:transition spd="med" advClick="0" advTm="14218">
    <p:split dir="in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836713"/>
            <a:ext cx="5486400" cy="692696"/>
          </a:xfrm>
        </p:spPr>
        <p:txBody>
          <a:bodyPr>
            <a:noAutofit/>
          </a:bodyPr>
          <a:lstStyle/>
          <a:p>
            <a:r>
              <a:rPr lang="uk-UA" sz="3200" i="1" dirty="0" smtClean="0"/>
              <a:t>   </a:t>
            </a:r>
            <a:r>
              <a:rPr lang="uk-UA" sz="3200" i="1" u="sng" dirty="0" smtClean="0"/>
              <a:t> </a:t>
            </a:r>
            <a:endParaRPr lang="ru-RU" sz="3200" i="1" u="sng" dirty="0"/>
          </a:p>
        </p:txBody>
      </p:sp>
      <p:pic>
        <p:nvPicPr>
          <p:cNvPr id="7" name="Рисунок 6" descr="бабка1.gif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404665"/>
            <a:ext cx="2248499" cy="17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9713" y="5157193"/>
            <a:ext cx="6637364" cy="860732"/>
          </a:xfrm>
        </p:spPr>
        <p:txBody>
          <a:bodyPr>
            <a:noAutofit/>
          </a:bodyPr>
          <a:lstStyle/>
          <a:p>
            <a:endParaRPr lang="ru-RU" sz="2800" b="1" i="1" u="sng" dirty="0" smtClean="0"/>
          </a:p>
          <a:p>
            <a:r>
              <a:rPr lang="uk-UA" sz="2800" dirty="0" smtClean="0"/>
              <a:t> </a:t>
            </a:r>
            <a:endParaRPr lang="ru-RU" sz="2800" dirty="0"/>
          </a:p>
        </p:txBody>
      </p:sp>
      <p:pic>
        <p:nvPicPr>
          <p:cNvPr id="9218" name="Picture 2" descr="D:\мои файлы\скачано\сюрреалызм\x_198565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0" cy="68349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5453">
    <p:split dir="in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836713"/>
            <a:ext cx="5486400" cy="692696"/>
          </a:xfrm>
        </p:spPr>
        <p:txBody>
          <a:bodyPr>
            <a:noAutofit/>
          </a:bodyPr>
          <a:lstStyle/>
          <a:p>
            <a:r>
              <a:rPr lang="uk-UA" sz="3200" i="1" dirty="0" smtClean="0"/>
              <a:t>   </a:t>
            </a:r>
            <a:r>
              <a:rPr lang="uk-UA" sz="3200" i="1" u="sng" dirty="0" smtClean="0"/>
              <a:t> </a:t>
            </a:r>
            <a:endParaRPr lang="ru-RU" sz="3200" i="1" u="sng" dirty="0"/>
          </a:p>
        </p:txBody>
      </p:sp>
      <p:pic>
        <p:nvPicPr>
          <p:cNvPr id="7" name="Рисунок 6" descr="бабка1.gif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404665"/>
            <a:ext cx="2248499" cy="17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9713" y="5157193"/>
            <a:ext cx="6637364" cy="860732"/>
          </a:xfrm>
        </p:spPr>
        <p:txBody>
          <a:bodyPr>
            <a:noAutofit/>
          </a:bodyPr>
          <a:lstStyle/>
          <a:p>
            <a:endParaRPr lang="ru-RU" sz="2800" b="1" i="1" u="sng" dirty="0" smtClean="0"/>
          </a:p>
          <a:p>
            <a:r>
              <a:rPr lang="uk-UA" sz="2800" dirty="0" smtClean="0"/>
              <a:t> </a:t>
            </a:r>
            <a:endParaRPr lang="ru-RU" sz="2800" dirty="0"/>
          </a:p>
        </p:txBody>
      </p:sp>
      <p:pic>
        <p:nvPicPr>
          <p:cNvPr id="11266" name="Picture 2" descr="D:\мои файлы\скачано\сюрреалызм\posterlux-surrealizm-0uro3_0246_wojtek_siudma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267" name="Picture 3" descr="D:\мои файлы\скачано\сюрреалызм\f_189705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5875">
    <p:split dir="in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836713"/>
            <a:ext cx="5486400" cy="692696"/>
          </a:xfrm>
        </p:spPr>
        <p:txBody>
          <a:bodyPr>
            <a:noAutofit/>
          </a:bodyPr>
          <a:lstStyle/>
          <a:p>
            <a:r>
              <a:rPr lang="uk-UA" sz="3200" i="1" dirty="0" smtClean="0"/>
              <a:t>   </a:t>
            </a:r>
            <a:r>
              <a:rPr lang="uk-UA" sz="3200" i="1" u="sng" dirty="0" smtClean="0"/>
              <a:t> </a:t>
            </a:r>
            <a:endParaRPr lang="ru-RU" sz="3200" i="1" u="sng" dirty="0"/>
          </a:p>
        </p:txBody>
      </p:sp>
      <p:pic>
        <p:nvPicPr>
          <p:cNvPr id="7" name="Рисунок 6" descr="бабка1.gif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404665"/>
            <a:ext cx="2248499" cy="17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9713" y="5157193"/>
            <a:ext cx="6637364" cy="860732"/>
          </a:xfrm>
        </p:spPr>
        <p:txBody>
          <a:bodyPr>
            <a:noAutofit/>
          </a:bodyPr>
          <a:lstStyle/>
          <a:p>
            <a:endParaRPr lang="ru-RU" sz="2800" b="1" i="1" u="sng" dirty="0" smtClean="0"/>
          </a:p>
          <a:p>
            <a:r>
              <a:rPr lang="uk-UA" sz="2800" dirty="0" smtClean="0"/>
              <a:t> </a:t>
            </a:r>
            <a:endParaRPr lang="ru-RU" sz="2800" dirty="0"/>
          </a:p>
        </p:txBody>
      </p:sp>
      <p:pic>
        <p:nvPicPr>
          <p:cNvPr id="12290" name="Picture 2" descr="D:\мои файлы\скачано\сюрреалызм\thumbnail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5500">
    <p:split dir="in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836713"/>
            <a:ext cx="5486400" cy="692696"/>
          </a:xfrm>
        </p:spPr>
        <p:txBody>
          <a:bodyPr>
            <a:noAutofit/>
          </a:bodyPr>
          <a:lstStyle/>
          <a:p>
            <a:r>
              <a:rPr lang="uk-UA" sz="3200" i="1" dirty="0" smtClean="0"/>
              <a:t>   </a:t>
            </a:r>
            <a:r>
              <a:rPr lang="uk-UA" sz="3200" i="1" u="sng" dirty="0" smtClean="0"/>
              <a:t> </a:t>
            </a:r>
            <a:endParaRPr lang="ru-RU" sz="3200" i="1" u="sng" dirty="0"/>
          </a:p>
        </p:txBody>
      </p:sp>
      <p:pic>
        <p:nvPicPr>
          <p:cNvPr id="7" name="Рисунок 6" descr="бабка1.gif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404665"/>
            <a:ext cx="2248499" cy="17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9713" y="5157193"/>
            <a:ext cx="6637364" cy="860732"/>
          </a:xfrm>
        </p:spPr>
        <p:txBody>
          <a:bodyPr>
            <a:noAutofit/>
          </a:bodyPr>
          <a:lstStyle/>
          <a:p>
            <a:endParaRPr lang="ru-RU" sz="2800" b="1" i="1" u="sng" dirty="0" smtClean="0"/>
          </a:p>
          <a:p>
            <a:r>
              <a:rPr lang="uk-UA" sz="2800" dirty="0" smtClean="0"/>
              <a:t> </a:t>
            </a:r>
            <a:endParaRPr lang="ru-RU" sz="2800" dirty="0"/>
          </a:p>
        </p:txBody>
      </p:sp>
      <p:pic>
        <p:nvPicPr>
          <p:cNvPr id="13314" name="Picture 2" descr="D:\мои файлы\скачано\сюрреалызм\1291540662_am-rafal_olbinski_she_stoops_to_foll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315" name="Picture 3" descr="D:\мои файлы\скачано\сюрреалызм\42273364_Sergey_LayskCHuvstvo_ritm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5235">
    <p:split dir="in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836713"/>
            <a:ext cx="5486400" cy="692696"/>
          </a:xfrm>
        </p:spPr>
        <p:txBody>
          <a:bodyPr>
            <a:noAutofit/>
          </a:bodyPr>
          <a:lstStyle/>
          <a:p>
            <a:r>
              <a:rPr lang="uk-UA" sz="3200" i="1" dirty="0" smtClean="0"/>
              <a:t>   </a:t>
            </a:r>
            <a:r>
              <a:rPr lang="uk-UA" sz="3200" i="1" u="sng" dirty="0" smtClean="0"/>
              <a:t> </a:t>
            </a:r>
            <a:endParaRPr lang="ru-RU" sz="3200" i="1" u="sng" dirty="0"/>
          </a:p>
        </p:txBody>
      </p:sp>
      <p:pic>
        <p:nvPicPr>
          <p:cNvPr id="7" name="Рисунок 6" descr="бабка1.gif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404665"/>
            <a:ext cx="2248499" cy="17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9713" y="5157193"/>
            <a:ext cx="6637364" cy="860732"/>
          </a:xfrm>
        </p:spPr>
        <p:txBody>
          <a:bodyPr>
            <a:noAutofit/>
          </a:bodyPr>
          <a:lstStyle/>
          <a:p>
            <a:endParaRPr lang="ru-RU" sz="2800" b="1" i="1" u="sng" dirty="0" smtClean="0"/>
          </a:p>
          <a:p>
            <a:r>
              <a:rPr lang="uk-UA" sz="2800" dirty="0" smtClean="0"/>
              <a:t> </a:t>
            </a:r>
            <a:endParaRPr lang="ru-RU" sz="2800" dirty="0"/>
          </a:p>
        </p:txBody>
      </p:sp>
      <p:pic>
        <p:nvPicPr>
          <p:cNvPr id="14338" name="Picture 2" descr="D:\мои файлы\скачано\сюрреалызм\darla teagarden keyhol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484">
    <p:split dir="in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836713"/>
            <a:ext cx="5486400" cy="692696"/>
          </a:xfrm>
        </p:spPr>
        <p:txBody>
          <a:bodyPr>
            <a:noAutofit/>
          </a:bodyPr>
          <a:lstStyle/>
          <a:p>
            <a:r>
              <a:rPr lang="uk-UA" sz="3200" i="1" dirty="0" smtClean="0"/>
              <a:t>   </a:t>
            </a:r>
            <a:r>
              <a:rPr lang="uk-UA" sz="3200" i="1" u="sng" dirty="0" smtClean="0"/>
              <a:t> </a:t>
            </a:r>
            <a:endParaRPr lang="ru-RU" sz="3200" i="1" u="sng" dirty="0"/>
          </a:p>
        </p:txBody>
      </p:sp>
      <p:pic>
        <p:nvPicPr>
          <p:cNvPr id="7" name="Рисунок 6" descr="бабка1.gif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404665"/>
            <a:ext cx="2248499" cy="17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9713" y="5157193"/>
            <a:ext cx="6637364" cy="860732"/>
          </a:xfrm>
        </p:spPr>
        <p:txBody>
          <a:bodyPr>
            <a:noAutofit/>
          </a:bodyPr>
          <a:lstStyle/>
          <a:p>
            <a:endParaRPr lang="ru-RU" sz="2800" b="1" i="1" u="sng" dirty="0" smtClean="0"/>
          </a:p>
          <a:p>
            <a:r>
              <a:rPr lang="uk-UA" sz="2800" dirty="0" smtClean="0"/>
              <a:t> </a:t>
            </a:r>
            <a:endParaRPr lang="ru-RU" sz="2800" dirty="0"/>
          </a:p>
        </p:txBody>
      </p:sp>
      <p:pic>
        <p:nvPicPr>
          <p:cNvPr id="15362" name="Picture 2" descr="D:\мои файлы\скачано\сюрреалызм\s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953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5625">
    <p:split dir="in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836713"/>
            <a:ext cx="5486400" cy="692696"/>
          </a:xfrm>
        </p:spPr>
        <p:txBody>
          <a:bodyPr>
            <a:noAutofit/>
          </a:bodyPr>
          <a:lstStyle/>
          <a:p>
            <a:r>
              <a:rPr lang="uk-UA" sz="3200" i="1" dirty="0" smtClean="0"/>
              <a:t>   </a:t>
            </a:r>
            <a:r>
              <a:rPr lang="uk-UA" sz="3200" i="1" u="sng" dirty="0" smtClean="0"/>
              <a:t> </a:t>
            </a:r>
            <a:endParaRPr lang="ru-RU" sz="3200" i="1" u="sng" dirty="0"/>
          </a:p>
        </p:txBody>
      </p:sp>
      <p:pic>
        <p:nvPicPr>
          <p:cNvPr id="7" name="Рисунок 6" descr="бабка1.gif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404665"/>
            <a:ext cx="2248499" cy="17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9713" y="5157193"/>
            <a:ext cx="6637364" cy="860732"/>
          </a:xfrm>
        </p:spPr>
        <p:txBody>
          <a:bodyPr>
            <a:noAutofit/>
          </a:bodyPr>
          <a:lstStyle/>
          <a:p>
            <a:endParaRPr lang="ru-RU" sz="2800" b="1" i="1" u="sng" dirty="0" smtClean="0"/>
          </a:p>
          <a:p>
            <a:r>
              <a:rPr lang="uk-UA" sz="2800" dirty="0" smtClean="0"/>
              <a:t> </a:t>
            </a:r>
            <a:endParaRPr lang="ru-RU" sz="2800" dirty="0"/>
          </a:p>
        </p:txBody>
      </p:sp>
      <p:pic>
        <p:nvPicPr>
          <p:cNvPr id="16386" name="Picture 2" descr="D:\мои файлы\скачано\сюрреалызм\1274220853_alexander-lyamkin-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"/>
            <a:ext cx="9144000" cy="68796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5859">
    <p:split dir="in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836713"/>
            <a:ext cx="5486400" cy="692696"/>
          </a:xfrm>
        </p:spPr>
        <p:txBody>
          <a:bodyPr>
            <a:noAutofit/>
          </a:bodyPr>
          <a:lstStyle/>
          <a:p>
            <a:r>
              <a:rPr lang="uk-UA" sz="3200" i="1" dirty="0" smtClean="0"/>
              <a:t>   </a:t>
            </a:r>
            <a:r>
              <a:rPr lang="uk-UA" sz="3200" i="1" u="sng" dirty="0" smtClean="0"/>
              <a:t> </a:t>
            </a:r>
            <a:endParaRPr lang="ru-RU" sz="3200" i="1" u="sng" dirty="0"/>
          </a:p>
        </p:txBody>
      </p:sp>
      <p:pic>
        <p:nvPicPr>
          <p:cNvPr id="7" name="Рисунок 6" descr="бабка1.gif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404665"/>
            <a:ext cx="2248499" cy="17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9713" y="5157193"/>
            <a:ext cx="6637364" cy="860732"/>
          </a:xfrm>
        </p:spPr>
        <p:txBody>
          <a:bodyPr>
            <a:noAutofit/>
          </a:bodyPr>
          <a:lstStyle/>
          <a:p>
            <a:endParaRPr lang="ru-RU" sz="2800" b="1" i="1" u="sng" dirty="0" smtClean="0"/>
          </a:p>
          <a:p>
            <a:r>
              <a:rPr lang="uk-UA" sz="2800" dirty="0" smtClean="0"/>
              <a:t> </a:t>
            </a:r>
            <a:endParaRPr lang="ru-RU" sz="2800" dirty="0"/>
          </a:p>
        </p:txBody>
      </p:sp>
      <p:pic>
        <p:nvPicPr>
          <p:cNvPr id="19458" name="Picture 2" descr="D:\мои файлы\скачано\0_7d85_2488dcf1_or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9459" name="Picture 3" descr="D:\мои файлы\скачано\220px-Calligramm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5703">
    <p:split dir="in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836713"/>
            <a:ext cx="5486400" cy="692696"/>
          </a:xfrm>
        </p:spPr>
        <p:txBody>
          <a:bodyPr>
            <a:noAutofit/>
          </a:bodyPr>
          <a:lstStyle/>
          <a:p>
            <a:r>
              <a:rPr lang="uk-UA" sz="3200" i="1" dirty="0" smtClean="0"/>
              <a:t>   </a:t>
            </a:r>
            <a:r>
              <a:rPr lang="uk-UA" sz="3200" i="1" u="sng" dirty="0" smtClean="0"/>
              <a:t> </a:t>
            </a:r>
            <a:endParaRPr lang="ru-RU" sz="3200" i="1" u="sng" dirty="0"/>
          </a:p>
        </p:txBody>
      </p:sp>
      <p:pic>
        <p:nvPicPr>
          <p:cNvPr id="7" name="Рисунок 6" descr="бабка1.gif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404665"/>
            <a:ext cx="2248499" cy="17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9713" y="5157193"/>
            <a:ext cx="6637364" cy="860732"/>
          </a:xfrm>
        </p:spPr>
        <p:txBody>
          <a:bodyPr>
            <a:noAutofit/>
          </a:bodyPr>
          <a:lstStyle/>
          <a:p>
            <a:endParaRPr lang="ru-RU" sz="2800" b="1" i="1" u="sng" dirty="0" smtClean="0"/>
          </a:p>
          <a:p>
            <a:r>
              <a:rPr lang="uk-UA" sz="2800" dirty="0" smtClean="0"/>
              <a:t> </a:t>
            </a:r>
            <a:endParaRPr lang="ru-RU" sz="2800" dirty="0"/>
          </a:p>
        </p:txBody>
      </p:sp>
      <p:pic>
        <p:nvPicPr>
          <p:cNvPr id="17410" name="Picture 2" descr="D:\мои файлы\скачано\сюрреалызм\angedufoyeurba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70405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6125">
    <p:split dir="in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836713"/>
            <a:ext cx="5486400" cy="692696"/>
          </a:xfrm>
        </p:spPr>
        <p:txBody>
          <a:bodyPr>
            <a:noAutofit/>
          </a:bodyPr>
          <a:lstStyle/>
          <a:p>
            <a:r>
              <a:rPr lang="uk-UA" sz="3200" i="1" dirty="0" smtClean="0"/>
              <a:t>   </a:t>
            </a:r>
            <a:r>
              <a:rPr lang="uk-UA" sz="3200" i="1" u="sng" dirty="0" smtClean="0"/>
              <a:t> </a:t>
            </a:r>
            <a:endParaRPr lang="ru-RU" sz="3200" i="1" u="sng" dirty="0"/>
          </a:p>
        </p:txBody>
      </p:sp>
      <p:pic>
        <p:nvPicPr>
          <p:cNvPr id="7" name="Рисунок 6" descr="бабка1.gif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404665"/>
            <a:ext cx="2248499" cy="17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9713" y="5157193"/>
            <a:ext cx="6637364" cy="860732"/>
          </a:xfrm>
        </p:spPr>
        <p:txBody>
          <a:bodyPr>
            <a:noAutofit/>
          </a:bodyPr>
          <a:lstStyle/>
          <a:p>
            <a:endParaRPr lang="ru-RU" sz="2800" b="1" i="1" u="sng" dirty="0" smtClean="0"/>
          </a:p>
          <a:p>
            <a:r>
              <a:rPr lang="uk-UA" sz="2800" dirty="0" smtClean="0"/>
              <a:t> </a:t>
            </a:r>
            <a:endParaRPr lang="ru-RU" sz="2800" dirty="0"/>
          </a:p>
        </p:txBody>
      </p:sp>
      <p:pic>
        <p:nvPicPr>
          <p:cNvPr id="18434" name="Picture 2" descr="D:\мои файлы\скачано\сюрреалызм\c8e165fdf9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5735">
    <p:split dir="in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836713"/>
            <a:ext cx="5486400" cy="692696"/>
          </a:xfrm>
        </p:spPr>
        <p:txBody>
          <a:bodyPr>
            <a:noAutofit/>
          </a:bodyPr>
          <a:lstStyle/>
          <a:p>
            <a:r>
              <a:rPr lang="uk-UA" sz="3200" i="1" dirty="0" smtClean="0"/>
              <a:t>   </a:t>
            </a:r>
            <a:r>
              <a:rPr lang="uk-UA" sz="3200" i="1" u="sng" dirty="0" smtClean="0"/>
              <a:t> </a:t>
            </a:r>
            <a:endParaRPr lang="ru-RU" sz="3200" i="1" u="sng" dirty="0"/>
          </a:p>
        </p:txBody>
      </p:sp>
      <p:pic>
        <p:nvPicPr>
          <p:cNvPr id="7" name="Рисунок 6" descr="бабка1.gif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404665"/>
            <a:ext cx="2248499" cy="17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9713" y="5157193"/>
            <a:ext cx="6637364" cy="860732"/>
          </a:xfrm>
        </p:spPr>
        <p:txBody>
          <a:bodyPr>
            <a:noAutofit/>
          </a:bodyPr>
          <a:lstStyle/>
          <a:p>
            <a:endParaRPr lang="ru-RU" sz="2800" b="1" i="1" u="sng" dirty="0" smtClean="0"/>
          </a:p>
          <a:p>
            <a:r>
              <a:rPr lang="uk-UA" sz="2800" dirty="0" smtClean="0"/>
              <a:t> </a:t>
            </a:r>
            <a:endParaRPr lang="ru-RU" sz="2800" dirty="0"/>
          </a:p>
        </p:txBody>
      </p:sp>
      <p:pic>
        <p:nvPicPr>
          <p:cNvPr id="2050" name="Picture 2" descr="D:\мои файлы\скачано\сюрреалызм\14569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593">
    <p:split dir="in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836713"/>
            <a:ext cx="5486400" cy="692696"/>
          </a:xfrm>
        </p:spPr>
        <p:txBody>
          <a:bodyPr>
            <a:noAutofit/>
          </a:bodyPr>
          <a:lstStyle/>
          <a:p>
            <a:r>
              <a:rPr lang="uk-UA" sz="3200" i="1" dirty="0" smtClean="0"/>
              <a:t>   </a:t>
            </a:r>
            <a:r>
              <a:rPr lang="uk-UA" sz="3200" i="1" u="sng" dirty="0" smtClean="0"/>
              <a:t> </a:t>
            </a:r>
            <a:endParaRPr lang="ru-RU" sz="3200" i="1" u="sng" dirty="0"/>
          </a:p>
        </p:txBody>
      </p:sp>
      <p:pic>
        <p:nvPicPr>
          <p:cNvPr id="7" name="Рисунок 6" descr="бабка1.gif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404665"/>
            <a:ext cx="2248499" cy="17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9713" y="5157193"/>
            <a:ext cx="6637364" cy="860732"/>
          </a:xfrm>
        </p:spPr>
        <p:txBody>
          <a:bodyPr>
            <a:noAutofit/>
          </a:bodyPr>
          <a:lstStyle/>
          <a:p>
            <a:endParaRPr lang="ru-RU" sz="2800" b="1" i="1" u="sng" dirty="0" smtClean="0"/>
          </a:p>
          <a:p>
            <a:r>
              <a:rPr lang="uk-UA" sz="2800" dirty="0" smtClean="0"/>
              <a:t> </a:t>
            </a:r>
            <a:endParaRPr lang="ru-RU" sz="2800" dirty="0"/>
          </a:p>
        </p:txBody>
      </p:sp>
      <p:pic>
        <p:nvPicPr>
          <p:cNvPr id="20482" name="Picture 2" descr="D:\мои файлы\скачано\Delvau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139952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483" name="Picture 3" descr="D:\мои файлы\скачано\787922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0"/>
            <a:ext cx="5004048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5641">
    <p:split dir="in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836713"/>
            <a:ext cx="5486400" cy="692696"/>
          </a:xfrm>
        </p:spPr>
        <p:txBody>
          <a:bodyPr>
            <a:noAutofit/>
          </a:bodyPr>
          <a:lstStyle/>
          <a:p>
            <a:r>
              <a:rPr lang="uk-UA" sz="3200" i="1" dirty="0" smtClean="0"/>
              <a:t>   </a:t>
            </a:r>
            <a:r>
              <a:rPr lang="uk-UA" sz="3200" i="1" u="sng" dirty="0" smtClean="0"/>
              <a:t> </a:t>
            </a:r>
            <a:endParaRPr lang="ru-RU" sz="3200" i="1" u="sng" dirty="0"/>
          </a:p>
        </p:txBody>
      </p:sp>
      <p:pic>
        <p:nvPicPr>
          <p:cNvPr id="7" name="Рисунок 6" descr="бабка1.gif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404665"/>
            <a:ext cx="2248499" cy="17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9713" y="5157193"/>
            <a:ext cx="6637364" cy="860732"/>
          </a:xfrm>
        </p:spPr>
        <p:txBody>
          <a:bodyPr>
            <a:noAutofit/>
          </a:bodyPr>
          <a:lstStyle/>
          <a:p>
            <a:endParaRPr lang="ru-RU" sz="2800" b="1" i="1" u="sng" dirty="0" smtClean="0"/>
          </a:p>
          <a:p>
            <a:r>
              <a:rPr lang="uk-UA" sz="2800" dirty="0" smtClean="0"/>
              <a:t> </a:t>
            </a:r>
            <a:endParaRPr lang="ru-RU" sz="2800" dirty="0"/>
          </a:p>
        </p:txBody>
      </p:sp>
      <p:pic>
        <p:nvPicPr>
          <p:cNvPr id="21506" name="Picture 2" descr="D:\мои файлы\скачано\009925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0" cy="43651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1507" name="Picture 3" descr="D:\мои файлы\скачано\1269148027_7077_mediu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93096"/>
            <a:ext cx="9144000" cy="25649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 advTm="0">
    <p:split dir="in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836713"/>
            <a:ext cx="5486400" cy="692696"/>
          </a:xfrm>
        </p:spPr>
        <p:txBody>
          <a:bodyPr>
            <a:noAutofit/>
          </a:bodyPr>
          <a:lstStyle/>
          <a:p>
            <a:r>
              <a:rPr lang="uk-UA" sz="3200" i="1" dirty="0" smtClean="0">
                <a:solidFill>
                  <a:srgbClr val="ED13BE"/>
                </a:solidFill>
              </a:rPr>
              <a:t>          </a:t>
            </a:r>
            <a:r>
              <a:rPr lang="uk-UA" sz="3200" i="1" dirty="0" err="1" smtClean="0">
                <a:solidFill>
                  <a:srgbClr val="ED13BE"/>
                </a:solidFill>
              </a:rPr>
              <a:t>“</a:t>
            </a:r>
            <a:r>
              <a:rPr lang="uk-UA" sz="3200" i="1" u="sng" dirty="0" err="1" smtClean="0">
                <a:solidFill>
                  <a:srgbClr val="ED13BE"/>
                </a:solidFill>
              </a:rPr>
              <a:t>Сюрреалізм</a:t>
            </a:r>
            <a:r>
              <a:rPr lang="uk-UA" sz="3200" i="1" u="sng" dirty="0" smtClean="0">
                <a:solidFill>
                  <a:srgbClr val="ED13BE"/>
                </a:solidFill>
              </a:rPr>
              <a:t> - </a:t>
            </a:r>
            <a:endParaRPr lang="ru-RU" sz="3200" i="1" u="sng" dirty="0">
              <a:solidFill>
                <a:srgbClr val="ED13BE"/>
              </a:solidFill>
            </a:endParaRPr>
          </a:p>
        </p:txBody>
      </p:sp>
      <p:pic>
        <p:nvPicPr>
          <p:cNvPr id="7" name="Рисунок 6" descr="бабка1.gif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tretch>
            <a:fillRect/>
          </a:stretch>
        </p:blipFill>
        <p:spPr>
          <a:xfrm>
            <a:off x="395536" y="692697"/>
            <a:ext cx="2248499" cy="17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6637" y="2204864"/>
            <a:ext cx="6637364" cy="402908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ED13BE"/>
                </a:solidFill>
              </a:rPr>
              <a:t> </a:t>
            </a:r>
            <a:r>
              <a:rPr lang="ru-RU" sz="2800" b="1" dirty="0" err="1" smtClean="0">
                <a:solidFill>
                  <a:srgbClr val="ED13BE"/>
                </a:solidFill>
              </a:rPr>
              <a:t>це</a:t>
            </a:r>
            <a:r>
              <a:rPr lang="ru-RU" sz="2800" b="1" dirty="0" smtClean="0">
                <a:solidFill>
                  <a:srgbClr val="ED13BE"/>
                </a:solidFill>
              </a:rPr>
              <a:t> </a:t>
            </a:r>
            <a:r>
              <a:rPr lang="ru-RU" sz="2800" b="1" dirty="0" err="1" smtClean="0">
                <a:solidFill>
                  <a:srgbClr val="ED13BE"/>
                </a:solidFill>
              </a:rPr>
              <a:t>чистий</a:t>
            </a:r>
            <a:r>
              <a:rPr lang="ru-RU" sz="2800" b="1" dirty="0" smtClean="0">
                <a:solidFill>
                  <a:srgbClr val="ED13BE"/>
                </a:solidFill>
              </a:rPr>
              <a:t> </a:t>
            </a:r>
            <a:r>
              <a:rPr lang="ru-RU" sz="2800" b="1" dirty="0" err="1" smtClean="0">
                <a:solidFill>
                  <a:srgbClr val="ED13BE"/>
                </a:solidFill>
              </a:rPr>
              <a:t>психічний</a:t>
            </a:r>
            <a:r>
              <a:rPr lang="ru-RU" sz="2800" b="1" dirty="0" smtClean="0">
                <a:solidFill>
                  <a:srgbClr val="ED13BE"/>
                </a:solidFill>
              </a:rPr>
              <a:t> автоматизм, за </a:t>
            </a:r>
            <a:r>
              <a:rPr lang="ru-RU" sz="2800" b="1" dirty="0" err="1" smtClean="0">
                <a:solidFill>
                  <a:srgbClr val="ED13BE"/>
                </a:solidFill>
              </a:rPr>
              <a:t>посередництвом</a:t>
            </a:r>
            <a:r>
              <a:rPr lang="ru-RU" sz="2800" b="1" dirty="0" smtClean="0">
                <a:solidFill>
                  <a:srgbClr val="ED13BE"/>
                </a:solidFill>
              </a:rPr>
              <a:t> </a:t>
            </a:r>
            <a:r>
              <a:rPr lang="ru-RU" sz="2800" b="1" dirty="0" err="1" smtClean="0">
                <a:solidFill>
                  <a:srgbClr val="ED13BE"/>
                </a:solidFill>
              </a:rPr>
              <a:t>якого</a:t>
            </a:r>
            <a:r>
              <a:rPr lang="ru-RU" sz="2800" b="1" dirty="0" smtClean="0">
                <a:solidFill>
                  <a:srgbClr val="ED13BE"/>
                </a:solidFill>
              </a:rPr>
              <a:t> ми </a:t>
            </a:r>
            <a:r>
              <a:rPr lang="ru-RU" sz="2800" b="1" dirty="0" err="1" smtClean="0">
                <a:solidFill>
                  <a:srgbClr val="ED13BE"/>
                </a:solidFill>
              </a:rPr>
              <a:t>маємо</a:t>
            </a:r>
            <a:r>
              <a:rPr lang="ru-RU" sz="2800" b="1" dirty="0" smtClean="0">
                <a:solidFill>
                  <a:srgbClr val="ED13BE"/>
                </a:solidFill>
              </a:rPr>
              <a:t> </a:t>
            </a:r>
            <a:r>
              <a:rPr lang="ru-RU" sz="2800" b="1" dirty="0" err="1" smtClean="0">
                <a:solidFill>
                  <a:srgbClr val="ED13BE"/>
                </a:solidFill>
              </a:rPr>
              <a:t>намір</a:t>
            </a:r>
            <a:r>
              <a:rPr lang="ru-RU" sz="2800" b="1" dirty="0" smtClean="0">
                <a:solidFill>
                  <a:srgbClr val="ED13BE"/>
                </a:solidFill>
              </a:rPr>
              <a:t> </a:t>
            </a:r>
            <a:r>
              <a:rPr lang="ru-RU" sz="2800" b="1" dirty="0" err="1" smtClean="0">
                <a:solidFill>
                  <a:srgbClr val="ED13BE"/>
                </a:solidFill>
              </a:rPr>
              <a:t>виразити</a:t>
            </a:r>
            <a:r>
              <a:rPr lang="ru-RU" sz="2800" b="1" dirty="0" smtClean="0">
                <a:solidFill>
                  <a:srgbClr val="ED13BE"/>
                </a:solidFill>
              </a:rPr>
              <a:t> </a:t>
            </a:r>
            <a:r>
              <a:rPr lang="ru-RU" sz="2800" b="1" dirty="0" err="1" smtClean="0">
                <a:solidFill>
                  <a:srgbClr val="ED13BE"/>
                </a:solidFill>
              </a:rPr>
              <a:t>усно</a:t>
            </a:r>
            <a:r>
              <a:rPr lang="ru-RU" sz="2800" b="1" dirty="0" smtClean="0">
                <a:solidFill>
                  <a:srgbClr val="ED13BE"/>
                </a:solidFill>
              </a:rPr>
              <a:t>, </a:t>
            </a:r>
            <a:r>
              <a:rPr lang="ru-RU" sz="2800" b="1" dirty="0" err="1" smtClean="0">
                <a:solidFill>
                  <a:srgbClr val="ED13BE"/>
                </a:solidFill>
              </a:rPr>
              <a:t>письмово</a:t>
            </a:r>
            <a:r>
              <a:rPr lang="ru-RU" sz="2800" b="1" dirty="0" smtClean="0">
                <a:solidFill>
                  <a:srgbClr val="ED13BE"/>
                </a:solidFill>
              </a:rPr>
              <a:t> </a:t>
            </a:r>
            <a:r>
              <a:rPr lang="ru-RU" sz="2800" b="1" dirty="0" err="1" smtClean="0">
                <a:solidFill>
                  <a:srgbClr val="ED13BE"/>
                </a:solidFill>
              </a:rPr>
              <a:t>чи</a:t>
            </a:r>
            <a:r>
              <a:rPr lang="ru-RU" sz="2800" b="1" dirty="0" smtClean="0">
                <a:solidFill>
                  <a:srgbClr val="ED13BE"/>
                </a:solidFill>
              </a:rPr>
              <a:t> </a:t>
            </a:r>
            <a:r>
              <a:rPr lang="ru-RU" sz="2800" b="1" dirty="0" err="1" smtClean="0">
                <a:solidFill>
                  <a:srgbClr val="ED13BE"/>
                </a:solidFill>
              </a:rPr>
              <a:t>будь-яким</a:t>
            </a:r>
            <a:r>
              <a:rPr lang="ru-RU" sz="2800" b="1" dirty="0" smtClean="0">
                <a:solidFill>
                  <a:srgbClr val="ED13BE"/>
                </a:solidFill>
              </a:rPr>
              <a:t> </a:t>
            </a:r>
            <a:r>
              <a:rPr lang="ru-RU" sz="2800" b="1" dirty="0" err="1" smtClean="0">
                <a:solidFill>
                  <a:srgbClr val="ED13BE"/>
                </a:solidFill>
              </a:rPr>
              <a:t>іншим</a:t>
            </a:r>
            <a:r>
              <a:rPr lang="ru-RU" sz="2800" b="1" dirty="0" smtClean="0">
                <a:solidFill>
                  <a:srgbClr val="ED13BE"/>
                </a:solidFill>
              </a:rPr>
              <a:t> чином </a:t>
            </a:r>
            <a:r>
              <a:rPr lang="ru-RU" sz="2800" b="1" dirty="0" err="1" smtClean="0">
                <a:solidFill>
                  <a:srgbClr val="ED13BE"/>
                </a:solidFill>
              </a:rPr>
              <a:t>дійсне</a:t>
            </a:r>
            <a:r>
              <a:rPr lang="ru-RU" sz="2800" b="1" dirty="0" smtClean="0">
                <a:solidFill>
                  <a:srgbClr val="ED13BE"/>
                </a:solidFill>
              </a:rPr>
              <a:t> </a:t>
            </a:r>
            <a:r>
              <a:rPr lang="ru-RU" sz="2800" b="1" dirty="0" err="1" smtClean="0">
                <a:solidFill>
                  <a:srgbClr val="ED13BE"/>
                </a:solidFill>
              </a:rPr>
              <a:t>функціонування</a:t>
            </a:r>
            <a:r>
              <a:rPr lang="ru-RU" sz="2800" b="1" dirty="0" smtClean="0">
                <a:solidFill>
                  <a:srgbClr val="ED13BE"/>
                </a:solidFill>
              </a:rPr>
              <a:t> </a:t>
            </a:r>
            <a:r>
              <a:rPr lang="ru-RU" sz="2800" b="1" dirty="0" smtClean="0">
                <a:solidFill>
                  <a:srgbClr val="ED13BE"/>
                </a:solidFill>
              </a:rPr>
              <a:t>думки. </a:t>
            </a:r>
            <a:r>
              <a:rPr lang="ru-RU" sz="2800" b="1" dirty="0" err="1" smtClean="0">
                <a:solidFill>
                  <a:srgbClr val="ED13BE"/>
                </a:solidFill>
              </a:rPr>
              <a:t>Диктування</a:t>
            </a:r>
            <a:r>
              <a:rPr lang="ru-RU" sz="2800" b="1" dirty="0" smtClean="0">
                <a:solidFill>
                  <a:srgbClr val="ED13BE"/>
                </a:solidFill>
              </a:rPr>
              <a:t> думки за межами </a:t>
            </a:r>
            <a:r>
              <a:rPr lang="ru-RU" sz="2800" b="1" dirty="0" err="1" smtClean="0">
                <a:solidFill>
                  <a:srgbClr val="ED13BE"/>
                </a:solidFill>
              </a:rPr>
              <a:t>будь-якого</a:t>
            </a:r>
            <a:r>
              <a:rPr lang="ru-RU" sz="2800" b="1" dirty="0" smtClean="0">
                <a:solidFill>
                  <a:srgbClr val="ED13BE"/>
                </a:solidFill>
              </a:rPr>
              <a:t> контролю, </a:t>
            </a:r>
            <a:r>
              <a:rPr lang="ru-RU" sz="2800" b="1" dirty="0" err="1" smtClean="0">
                <a:solidFill>
                  <a:srgbClr val="ED13BE"/>
                </a:solidFill>
              </a:rPr>
              <a:t>здійснюваного</a:t>
            </a:r>
            <a:r>
              <a:rPr lang="ru-RU" sz="2800" b="1" dirty="0" smtClean="0">
                <a:solidFill>
                  <a:srgbClr val="ED13BE"/>
                </a:solidFill>
              </a:rPr>
              <a:t> </a:t>
            </a:r>
            <a:r>
              <a:rPr lang="ru-RU" sz="2800" b="1" dirty="0" err="1" smtClean="0">
                <a:solidFill>
                  <a:srgbClr val="ED13BE"/>
                </a:solidFill>
              </a:rPr>
              <a:t>розумом</a:t>
            </a:r>
            <a:r>
              <a:rPr lang="ru-RU" sz="2800" b="1" dirty="0" smtClean="0">
                <a:solidFill>
                  <a:srgbClr val="ED13BE"/>
                </a:solidFill>
              </a:rPr>
              <a:t>, поза всякою </a:t>
            </a:r>
            <a:r>
              <a:rPr lang="ru-RU" sz="2800" b="1" dirty="0" err="1" smtClean="0">
                <a:solidFill>
                  <a:srgbClr val="ED13BE"/>
                </a:solidFill>
              </a:rPr>
              <a:t>естетичною</a:t>
            </a:r>
            <a:r>
              <a:rPr lang="ru-RU" sz="2800" b="1" dirty="0" smtClean="0">
                <a:solidFill>
                  <a:srgbClr val="ED13BE"/>
                </a:solidFill>
              </a:rPr>
              <a:t> </a:t>
            </a:r>
            <a:r>
              <a:rPr lang="ru-RU" sz="2800" b="1" dirty="0" err="1" smtClean="0">
                <a:solidFill>
                  <a:srgbClr val="ED13BE"/>
                </a:solidFill>
              </a:rPr>
              <a:t>чи</a:t>
            </a:r>
            <a:r>
              <a:rPr lang="ru-RU" sz="2800" b="1" dirty="0" smtClean="0">
                <a:solidFill>
                  <a:srgbClr val="ED13BE"/>
                </a:solidFill>
              </a:rPr>
              <a:t> моральною </a:t>
            </a:r>
            <a:r>
              <a:rPr lang="ru-RU" sz="2800" b="1" dirty="0" err="1" smtClean="0">
                <a:solidFill>
                  <a:srgbClr val="ED13BE"/>
                </a:solidFill>
              </a:rPr>
              <a:t>зацікавленістю</a:t>
            </a:r>
            <a:r>
              <a:rPr lang="ru-RU" sz="2800" b="1" dirty="0" smtClean="0">
                <a:solidFill>
                  <a:srgbClr val="ED13BE"/>
                </a:solidFill>
              </a:rPr>
              <a:t>.</a:t>
            </a:r>
            <a:r>
              <a:rPr lang="ru-RU" sz="2800" b="1" i="1" u="sng" dirty="0" smtClean="0">
                <a:solidFill>
                  <a:srgbClr val="ED13BE"/>
                </a:solidFill>
              </a:rPr>
              <a:t>»</a:t>
            </a:r>
          </a:p>
          <a:p>
            <a:r>
              <a:rPr lang="ru-RU" sz="2800" b="1" i="1" dirty="0" smtClean="0">
                <a:solidFill>
                  <a:srgbClr val="ED13BE"/>
                </a:solidFill>
              </a:rPr>
              <a:t>                                             Адам </a:t>
            </a:r>
            <a:r>
              <a:rPr lang="ru-RU" sz="2800" b="1" i="1" dirty="0" err="1" smtClean="0">
                <a:solidFill>
                  <a:srgbClr val="ED13BE"/>
                </a:solidFill>
              </a:rPr>
              <a:t>Неччер</a:t>
            </a:r>
            <a:endParaRPr lang="ru-RU" sz="2800" b="1" i="1" u="sng" dirty="0" smtClean="0">
              <a:solidFill>
                <a:srgbClr val="ED13BE"/>
              </a:solidFill>
            </a:endParaRPr>
          </a:p>
          <a:p>
            <a:r>
              <a:rPr lang="uk-UA" sz="2800" dirty="0" smtClean="0"/>
              <a:t> </a:t>
            </a:r>
            <a:endParaRPr lang="ru-RU" sz="2800" dirty="0"/>
          </a:p>
        </p:txBody>
      </p:sp>
    </p:spTree>
    <p:custDataLst>
      <p:tags r:id="rId1"/>
    </p:custDataLst>
  </p:cSld>
  <p:clrMapOvr>
    <a:masterClrMapping/>
  </p:clrMapOvr>
  <p:transition spd="med" advClick="0" advTm="13641">
    <p:split dir="in"/>
    <p:sndAc>
      <p:stSnd>
        <p:snd r:embed="rId3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836713"/>
            <a:ext cx="5486400" cy="692696"/>
          </a:xfrm>
        </p:spPr>
        <p:txBody>
          <a:bodyPr>
            <a:noAutofit/>
          </a:bodyPr>
          <a:lstStyle/>
          <a:p>
            <a:r>
              <a:rPr lang="uk-UA" sz="3200" i="1" dirty="0" smtClean="0"/>
              <a:t>   </a:t>
            </a:r>
            <a:r>
              <a:rPr lang="uk-UA" sz="3200" i="1" u="sng" dirty="0" smtClean="0"/>
              <a:t> </a:t>
            </a:r>
            <a:endParaRPr lang="ru-RU" sz="3200" i="1" u="sng" dirty="0"/>
          </a:p>
        </p:txBody>
      </p:sp>
      <p:pic>
        <p:nvPicPr>
          <p:cNvPr id="7" name="Рисунок 6" descr="бабка1.gif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404665"/>
            <a:ext cx="2248499" cy="17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9713" y="5157193"/>
            <a:ext cx="6637364" cy="860732"/>
          </a:xfrm>
        </p:spPr>
        <p:txBody>
          <a:bodyPr>
            <a:noAutofit/>
          </a:bodyPr>
          <a:lstStyle/>
          <a:p>
            <a:endParaRPr lang="ru-RU" sz="2800" b="1" i="1" u="sng" dirty="0" smtClean="0"/>
          </a:p>
          <a:p>
            <a:r>
              <a:rPr lang="uk-UA" sz="2800" dirty="0" smtClean="0"/>
              <a:t> </a:t>
            </a:r>
            <a:endParaRPr lang="ru-RU" sz="2800" dirty="0"/>
          </a:p>
        </p:txBody>
      </p:sp>
      <p:pic>
        <p:nvPicPr>
          <p:cNvPr id="3074" name="Picture 2" descr="D:\мои файлы\скачано\сюрреалызм\0a80fc20b927a0bf25647eea01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0"/>
            <a:ext cx="835292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344">
    <p:split dir="in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19"/>
          <p:cNvSpPr>
            <a:spLocks noChangeShapeType="1"/>
          </p:cNvSpPr>
          <p:nvPr/>
        </p:nvSpPr>
        <p:spPr bwMode="auto">
          <a:xfrm flipV="1">
            <a:off x="2484438" y="1484313"/>
            <a:ext cx="1439863" cy="3529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99" name="Line 16"/>
          <p:cNvSpPr>
            <a:spLocks noChangeShapeType="1"/>
          </p:cNvSpPr>
          <p:nvPr/>
        </p:nvSpPr>
        <p:spPr bwMode="auto">
          <a:xfrm>
            <a:off x="4356102" y="1557339"/>
            <a:ext cx="1008063" cy="446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dirty="0" smtClean="0"/>
              <a:t> 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напраями</a:t>
            </a:r>
            <a:r>
              <a:rPr lang="ru-RU" dirty="0" smtClean="0"/>
              <a:t> і </a:t>
            </a:r>
            <a:r>
              <a:rPr lang="ru-RU" dirty="0" err="1" smtClean="0"/>
              <a:t>стилі</a:t>
            </a:r>
            <a:r>
              <a:rPr lang="ru-RU" dirty="0" smtClean="0"/>
              <a:t> в </a:t>
            </a:r>
            <a:r>
              <a:rPr lang="ru-RU" dirty="0" err="1" smtClean="0"/>
              <a:t>мистецтві</a:t>
            </a:r>
            <a:r>
              <a:rPr lang="ru-RU" dirty="0" smtClean="0"/>
              <a:t> початку  </a:t>
            </a:r>
            <a:r>
              <a:rPr lang="en-US" dirty="0" smtClean="0"/>
              <a:t>XX </a:t>
            </a:r>
            <a:r>
              <a:rPr lang="ru-RU" dirty="0" err="1" smtClean="0"/>
              <a:t>століття</a:t>
            </a:r>
            <a:endParaRPr lang="ru-RU" dirty="0" smtClean="0"/>
          </a:p>
        </p:txBody>
      </p:sp>
      <p:sp>
        <p:nvSpPr>
          <p:cNvPr id="4101" name="Line 6"/>
          <p:cNvSpPr>
            <a:spLocks noChangeShapeType="1"/>
          </p:cNvSpPr>
          <p:nvPr/>
        </p:nvSpPr>
        <p:spPr bwMode="auto">
          <a:xfrm flipH="1">
            <a:off x="3708402" y="1484314"/>
            <a:ext cx="358775" cy="2160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2" name="Line 7"/>
          <p:cNvSpPr>
            <a:spLocks noChangeShapeType="1"/>
          </p:cNvSpPr>
          <p:nvPr/>
        </p:nvSpPr>
        <p:spPr bwMode="auto">
          <a:xfrm>
            <a:off x="4427540" y="1341438"/>
            <a:ext cx="1800225" cy="3600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3" name="Line 8"/>
          <p:cNvSpPr>
            <a:spLocks noChangeShapeType="1"/>
          </p:cNvSpPr>
          <p:nvPr/>
        </p:nvSpPr>
        <p:spPr bwMode="auto">
          <a:xfrm>
            <a:off x="5580064" y="1412875"/>
            <a:ext cx="1296987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4" name="Line 9"/>
          <p:cNvSpPr>
            <a:spLocks noChangeShapeType="1"/>
          </p:cNvSpPr>
          <p:nvPr/>
        </p:nvSpPr>
        <p:spPr bwMode="auto">
          <a:xfrm flipH="1">
            <a:off x="1403352" y="1484314"/>
            <a:ext cx="2232025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5364163" y="2492376"/>
            <a:ext cx="3530600" cy="649288"/>
          </a:xfrm>
          <a:prstGeom prst="rect">
            <a:avLst/>
          </a:prstGeom>
          <a:solidFill>
            <a:srgbClr val="F2082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Tahoma" pitchFamily="34" charset="0"/>
              </a:rPr>
              <a:t>кубизм</a:t>
            </a: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2268539" y="3644901"/>
            <a:ext cx="3311525" cy="720725"/>
          </a:xfrm>
          <a:prstGeom prst="rect">
            <a:avLst/>
          </a:prstGeom>
          <a:solidFill>
            <a:srgbClr val="F2082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Tahoma" pitchFamily="34" charset="0"/>
              </a:rPr>
              <a:t>фовизм</a:t>
            </a:r>
          </a:p>
        </p:txBody>
      </p:sp>
      <p:sp>
        <p:nvSpPr>
          <p:cNvPr id="4107" name="Line 14"/>
          <p:cNvSpPr>
            <a:spLocks noChangeShapeType="1"/>
          </p:cNvSpPr>
          <p:nvPr/>
        </p:nvSpPr>
        <p:spPr bwMode="auto">
          <a:xfrm flipH="1">
            <a:off x="2843214" y="1484314"/>
            <a:ext cx="936625" cy="187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755651" y="2852738"/>
            <a:ext cx="3671888" cy="647700"/>
          </a:xfrm>
          <a:prstGeom prst="rect">
            <a:avLst/>
          </a:prstGeom>
          <a:solidFill>
            <a:srgbClr val="F2082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Tahoma" pitchFamily="34" charset="0"/>
              </a:rPr>
              <a:t>футуризм</a:t>
            </a: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323852" y="1844676"/>
            <a:ext cx="3095625" cy="720725"/>
          </a:xfrm>
          <a:prstGeom prst="rect">
            <a:avLst/>
          </a:prstGeom>
          <a:solidFill>
            <a:srgbClr val="F2082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 err="1" smtClean="0">
                <a:latin typeface="Tahoma" pitchFamily="34" charset="0"/>
              </a:rPr>
              <a:t>експресіонізм</a:t>
            </a:r>
            <a:endParaRPr lang="ru-RU" sz="2800" b="1" dirty="0">
              <a:latin typeface="Tahoma" pitchFamily="34" charset="0"/>
            </a:endParaRPr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5076825" y="4581525"/>
            <a:ext cx="3240088" cy="503238"/>
          </a:xfrm>
          <a:prstGeom prst="rect">
            <a:avLst/>
          </a:prstGeom>
          <a:solidFill>
            <a:srgbClr val="F2082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 err="1" smtClean="0">
                <a:latin typeface="Tahoma" pitchFamily="34" charset="0"/>
              </a:rPr>
              <a:t>дадаізм</a:t>
            </a:r>
            <a:endParaRPr lang="ru-RU" sz="2800" b="1" dirty="0">
              <a:latin typeface="Tahoma" pitchFamily="34" charset="0"/>
            </a:endParaRPr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4787901" y="5805489"/>
            <a:ext cx="3241675" cy="576262"/>
          </a:xfrm>
          <a:prstGeom prst="rect">
            <a:avLst/>
          </a:prstGeom>
          <a:solidFill>
            <a:srgbClr val="F2082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 err="1" smtClean="0">
                <a:latin typeface="Tahoma" pitchFamily="34" charset="0"/>
              </a:rPr>
              <a:t>сюрреалізм</a:t>
            </a:r>
            <a:endParaRPr lang="ru-RU" sz="2800" b="1" dirty="0">
              <a:latin typeface="Tahoma" pitchFamily="34" charset="0"/>
            </a:endParaRPr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468313" y="5013326"/>
            <a:ext cx="4319587" cy="576263"/>
          </a:xfrm>
          <a:prstGeom prst="rect">
            <a:avLst/>
          </a:prstGeom>
          <a:solidFill>
            <a:srgbClr val="F2082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 err="1" smtClean="0">
                <a:latin typeface="Tahoma" pitchFamily="34" charset="0"/>
              </a:rPr>
              <a:t>абстракціонізм</a:t>
            </a:r>
            <a:endParaRPr lang="ru-RU" sz="2800" b="1" dirty="0">
              <a:latin typeface="Tahoma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 advClick="0" advTm="12469">
    <p:split dir="in"/>
    <p:sndAc>
      <p:stSnd>
        <p:snd r:embed="rId3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nimBg="1"/>
      <p:bldP spid="5133" grpId="0" animBg="1"/>
      <p:bldP spid="2" grpId="0" animBg="1"/>
      <p:bldP spid="5130" grpId="0" animBg="1"/>
      <p:bldP spid="5135" grpId="0" animBg="1"/>
      <p:bldP spid="5137" grpId="0" animBg="1"/>
      <p:bldP spid="51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836713"/>
            <a:ext cx="5486400" cy="692696"/>
          </a:xfrm>
        </p:spPr>
        <p:txBody>
          <a:bodyPr>
            <a:noAutofit/>
          </a:bodyPr>
          <a:lstStyle/>
          <a:p>
            <a:r>
              <a:rPr lang="uk-UA" sz="3200" i="1" dirty="0" smtClean="0"/>
              <a:t>   </a:t>
            </a:r>
            <a:r>
              <a:rPr lang="uk-UA" sz="3200" i="1" u="sng" dirty="0" smtClean="0"/>
              <a:t> </a:t>
            </a:r>
            <a:endParaRPr lang="ru-RU" sz="3200" i="1" u="sng" dirty="0"/>
          </a:p>
        </p:txBody>
      </p:sp>
      <p:pic>
        <p:nvPicPr>
          <p:cNvPr id="7" name="Рисунок 6" descr="бабка1.gif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404665"/>
            <a:ext cx="2248499" cy="17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9713" y="5157193"/>
            <a:ext cx="6637364" cy="860732"/>
          </a:xfrm>
        </p:spPr>
        <p:txBody>
          <a:bodyPr>
            <a:noAutofit/>
          </a:bodyPr>
          <a:lstStyle/>
          <a:p>
            <a:endParaRPr lang="ru-RU" sz="2800" b="1" i="1" u="sng" dirty="0" smtClean="0"/>
          </a:p>
          <a:p>
            <a:r>
              <a:rPr lang="uk-UA" sz="2800" dirty="0" smtClean="0"/>
              <a:t> </a:t>
            </a:r>
            <a:endParaRPr lang="ru-RU" sz="2800" dirty="0"/>
          </a:p>
        </p:txBody>
      </p:sp>
      <p:pic>
        <p:nvPicPr>
          <p:cNvPr id="4098" name="Picture 2" descr="D:\мои файлы\скачано\сюрреалызм\0a2580a816d68417b148560e5fe41f9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914"/>
            <a:ext cx="9144000" cy="68430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5266">
    <p:split dir="in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836713"/>
            <a:ext cx="5486400" cy="692696"/>
          </a:xfrm>
        </p:spPr>
        <p:txBody>
          <a:bodyPr>
            <a:noAutofit/>
          </a:bodyPr>
          <a:lstStyle/>
          <a:p>
            <a:r>
              <a:rPr lang="uk-UA" sz="3200" i="1" dirty="0" smtClean="0"/>
              <a:t>   </a:t>
            </a:r>
            <a:r>
              <a:rPr lang="uk-UA" sz="3200" i="1" u="sng" dirty="0" smtClean="0"/>
              <a:t> </a:t>
            </a:r>
            <a:endParaRPr lang="ru-RU" sz="3200" i="1" u="sng" dirty="0"/>
          </a:p>
        </p:txBody>
      </p:sp>
      <p:pic>
        <p:nvPicPr>
          <p:cNvPr id="7" name="Рисунок 6" descr="бабка1.gif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tretch>
            <a:fillRect/>
          </a:stretch>
        </p:blipFill>
        <p:spPr>
          <a:xfrm>
            <a:off x="395536" y="404665"/>
            <a:ext cx="2248499" cy="17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9713" y="5157193"/>
            <a:ext cx="6637364" cy="860732"/>
          </a:xfrm>
        </p:spPr>
        <p:txBody>
          <a:bodyPr>
            <a:noAutofit/>
          </a:bodyPr>
          <a:lstStyle/>
          <a:p>
            <a:endParaRPr lang="ru-RU" sz="2800" b="1" i="1" u="sng" dirty="0" smtClean="0"/>
          </a:p>
          <a:p>
            <a:r>
              <a:rPr lang="uk-UA" sz="2800" dirty="0" smtClean="0"/>
              <a:t> 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131840" y="692696"/>
            <a:ext cx="4824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u="sng" dirty="0" smtClean="0">
                <a:solidFill>
                  <a:srgbClr val="002060"/>
                </a:solidFill>
              </a:rPr>
              <a:t>Найвідоміші представники сюрреалізму в мистецтві:</a:t>
            </a:r>
            <a:endParaRPr lang="ru-RU" sz="2800" b="1" i="1" u="sng" dirty="0">
              <a:solidFill>
                <a:srgbClr val="002060"/>
              </a:solidFill>
            </a:endParaRPr>
          </a:p>
        </p:txBody>
      </p:sp>
      <p:sp>
        <p:nvSpPr>
          <p:cNvPr id="6" name="Пятно 2 5"/>
          <p:cNvSpPr/>
          <p:nvPr/>
        </p:nvSpPr>
        <p:spPr>
          <a:xfrm rot="20335129">
            <a:off x="-331863" y="2102552"/>
            <a:ext cx="5257629" cy="3339935"/>
          </a:xfrm>
          <a:prstGeom prst="irregularSeal2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 rot="19897106">
            <a:off x="1229861" y="3240563"/>
            <a:ext cx="1872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Сальвадор Далі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ятно 2 9"/>
          <p:cNvSpPr/>
          <p:nvPr/>
        </p:nvSpPr>
        <p:spPr>
          <a:xfrm rot="2565188">
            <a:off x="4956857" y="1781935"/>
            <a:ext cx="4270849" cy="3654170"/>
          </a:xfrm>
          <a:prstGeom prst="irregularSeal2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Жан Міро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2" name="Пятно 2 11"/>
          <p:cNvSpPr/>
          <p:nvPr/>
        </p:nvSpPr>
        <p:spPr>
          <a:xfrm>
            <a:off x="2627784" y="2708921"/>
            <a:ext cx="3744416" cy="3816424"/>
          </a:xfrm>
          <a:prstGeom prst="irregularSeal2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err="1" smtClean="0">
                <a:solidFill>
                  <a:srgbClr val="FF0000"/>
                </a:solidFill>
              </a:rPr>
              <a:t>Рене</a:t>
            </a:r>
            <a:r>
              <a:rPr lang="uk-UA" sz="3200" b="1" dirty="0" smtClean="0">
                <a:solidFill>
                  <a:srgbClr val="FF0000"/>
                </a:solidFill>
              </a:rPr>
              <a:t>    </a:t>
            </a:r>
            <a:r>
              <a:rPr lang="uk-UA" sz="3200" b="1" dirty="0" err="1" smtClean="0">
                <a:solidFill>
                  <a:srgbClr val="FF0000"/>
                </a:solidFill>
              </a:rPr>
              <a:t>Магрітт</a:t>
            </a:r>
            <a:r>
              <a:rPr lang="uk-UA" sz="3200" b="1" dirty="0" smtClean="0">
                <a:solidFill>
                  <a:srgbClr val="FF0000"/>
                </a:solidFill>
              </a:rPr>
              <a:t>    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 advClick="0" advTm="8265">
    <p:split dir="in"/>
    <p:sndAc>
      <p:stSnd>
        <p:snd r:embed="rId3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836713"/>
            <a:ext cx="5486400" cy="692696"/>
          </a:xfrm>
        </p:spPr>
        <p:txBody>
          <a:bodyPr>
            <a:noAutofit/>
          </a:bodyPr>
          <a:lstStyle/>
          <a:p>
            <a:r>
              <a:rPr lang="uk-UA" sz="3200" i="1" dirty="0" smtClean="0"/>
              <a:t>   </a:t>
            </a:r>
            <a:r>
              <a:rPr lang="uk-UA" sz="3200" i="1" u="sng" dirty="0" smtClean="0"/>
              <a:t> </a:t>
            </a:r>
            <a:endParaRPr lang="ru-RU" sz="3200" i="1" u="sng" dirty="0"/>
          </a:p>
        </p:txBody>
      </p:sp>
      <p:pic>
        <p:nvPicPr>
          <p:cNvPr id="7" name="Рисунок 6" descr="бабка1.gif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404665"/>
            <a:ext cx="2248499" cy="17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9713" y="5157193"/>
            <a:ext cx="6637364" cy="860732"/>
          </a:xfrm>
        </p:spPr>
        <p:txBody>
          <a:bodyPr>
            <a:noAutofit/>
          </a:bodyPr>
          <a:lstStyle/>
          <a:p>
            <a:endParaRPr lang="ru-RU" sz="2800" b="1" i="1" u="sng" dirty="0" smtClean="0"/>
          </a:p>
          <a:p>
            <a:r>
              <a:rPr lang="uk-UA" sz="2800" dirty="0" smtClean="0"/>
              <a:t> 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627784" y="836712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 dirty="0" smtClean="0">
                <a:solidFill>
                  <a:srgbClr val="FF0000"/>
                </a:solidFill>
              </a:rPr>
              <a:t>      Далі Сальвадор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1484784"/>
            <a:ext cx="73803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err="1" smtClean="0">
                <a:solidFill>
                  <a:srgbClr val="FF0000"/>
                </a:solidFill>
                <a:latin typeface="Tahoma" pitchFamily="34" charset="0"/>
              </a:rPr>
              <a:t>Іспанський</a:t>
            </a:r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</a:rPr>
              <a:t>художник</a:t>
            </a:r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</a:rPr>
              <a:t>. Неперевершенний  </a:t>
            </a:r>
            <a:r>
              <a:rPr lang="ru-RU" sz="2000" b="1" dirty="0" err="1" smtClean="0">
                <a:solidFill>
                  <a:srgbClr val="FF0000"/>
                </a:solidFill>
                <a:latin typeface="Tahoma" pitchFamily="34" charset="0"/>
              </a:rPr>
              <a:t>малівник</a:t>
            </a:r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</a:rPr>
              <a:t> і </a:t>
            </a:r>
            <a:r>
              <a:rPr lang="ru-RU" sz="2000" b="1" dirty="0" err="1" smtClean="0">
                <a:solidFill>
                  <a:srgbClr val="FF0000"/>
                </a:solidFill>
                <a:latin typeface="Tahoma" pitchFamily="34" charset="0"/>
              </a:rPr>
              <a:t>образотворець</a:t>
            </a:r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</a:rPr>
              <a:t>, </a:t>
            </a:r>
            <a:r>
              <a:rPr lang="ru-RU" sz="2000" b="1" dirty="0" err="1" smtClean="0">
                <a:solidFill>
                  <a:srgbClr val="FF0000"/>
                </a:solidFill>
                <a:latin typeface="Tahoma" pitchFamily="34" charset="0"/>
              </a:rPr>
              <a:t>Далі</a:t>
            </a:r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ahoma" pitchFamily="34" charset="0"/>
              </a:rPr>
              <a:t>створював</a:t>
            </a:r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ahoma" pitchFamily="34" charset="0"/>
              </a:rPr>
              <a:t>схожі</a:t>
            </a:r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</a:rPr>
              <a:t>на </a:t>
            </a:r>
            <a:r>
              <a:rPr lang="ru-RU" sz="2000" b="1" dirty="0" err="1" smtClean="0">
                <a:solidFill>
                  <a:srgbClr val="FF0000"/>
                </a:solidFill>
                <a:latin typeface="Tahoma" pitchFamily="34" charset="0"/>
              </a:rPr>
              <a:t>жахливі</a:t>
            </a:r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ahoma" pitchFamily="34" charset="0"/>
              </a:rPr>
              <a:t>видіння</a:t>
            </a:r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ahoma" pitchFamily="34" charset="0"/>
              </a:rPr>
              <a:t>образи</a:t>
            </a:r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</a:rPr>
              <a:t>, </a:t>
            </a:r>
            <a:r>
              <a:rPr lang="ru-RU" sz="2000" b="1" dirty="0" err="1" smtClean="0">
                <a:solidFill>
                  <a:srgbClr val="FF0000"/>
                </a:solidFill>
                <a:latin typeface="Tahoma" pitchFamily="34" charset="0"/>
              </a:rPr>
              <a:t>які</a:t>
            </a:r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</a:rPr>
              <a:t> сам </a:t>
            </a:r>
            <a:r>
              <a:rPr lang="ru-RU" sz="2000" b="1" dirty="0" err="1" smtClean="0">
                <a:solidFill>
                  <a:srgbClr val="FF0000"/>
                </a:solidFill>
                <a:latin typeface="Tahoma" pitchFamily="34" charset="0"/>
              </a:rPr>
              <a:t>називав</a:t>
            </a:r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</a:rPr>
              <a:t> «</a:t>
            </a:r>
            <a:r>
              <a:rPr lang="ru-RU" sz="2000" b="1" dirty="0" err="1" smtClean="0">
                <a:solidFill>
                  <a:srgbClr val="FF0000"/>
                </a:solidFill>
                <a:latin typeface="Tahoma" pitchFamily="34" charset="0"/>
              </a:rPr>
              <a:t>намальованими</a:t>
            </a:r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ahoma" pitchFamily="34" charset="0"/>
              </a:rPr>
              <a:t>знімками</a:t>
            </a:r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ahoma" pitchFamily="34" charset="0"/>
              </a:rPr>
              <a:t>сновидінь</a:t>
            </a:r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</a:rPr>
              <a:t>". </a:t>
            </a:r>
            <a:r>
              <a:rPr lang="ru-RU" sz="2000" b="1" dirty="0" err="1" smtClean="0">
                <a:solidFill>
                  <a:srgbClr val="FF0000"/>
                </a:solidFill>
                <a:latin typeface="Tahoma" pitchFamily="34" charset="0"/>
              </a:rPr>
              <a:t>Деякі</a:t>
            </a:r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ahoma" pitchFamily="34" charset="0"/>
              </a:rPr>
              <a:t>найбільш</a:t>
            </a:r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</a:rPr>
              <a:t>часто </a:t>
            </a:r>
            <a:r>
              <a:rPr lang="ru-RU" sz="2000" b="1" dirty="0" err="1" smtClean="0">
                <a:solidFill>
                  <a:srgbClr val="FF0000"/>
                </a:solidFill>
                <a:latin typeface="Tahoma" pitchFamily="34" charset="0"/>
              </a:rPr>
              <a:t>вживані</a:t>
            </a:r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ahoma" pitchFamily="34" charset="0"/>
              </a:rPr>
              <a:t>образи</a:t>
            </a:r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</a:rPr>
              <a:t>, наприклад </a:t>
            </a:r>
            <a:r>
              <a:rPr lang="ru-RU" sz="2000" b="1" dirty="0" err="1" smtClean="0">
                <a:solidFill>
                  <a:srgbClr val="FF0000"/>
                </a:solidFill>
                <a:latin typeface="Tahoma" pitchFamily="34" charset="0"/>
              </a:rPr>
              <a:t>годинник</a:t>
            </a:r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</a:rPr>
              <a:t>, </a:t>
            </a:r>
            <a:r>
              <a:rPr lang="ru-RU" sz="2000" b="1" dirty="0" err="1" smtClean="0">
                <a:solidFill>
                  <a:srgbClr val="FF0000"/>
                </a:solidFill>
                <a:latin typeface="Tahoma" pitchFamily="34" charset="0"/>
              </a:rPr>
              <a:t>під</a:t>
            </a:r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ahoma" pitchFamily="34" charset="0"/>
              </a:rPr>
              <a:t>промінням</a:t>
            </a:r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ahoma" pitchFamily="34" charset="0"/>
              </a:rPr>
              <a:t>сонця</a:t>
            </a:r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ahoma" pitchFamily="34" charset="0"/>
              </a:rPr>
              <a:t>втрачаючи</a:t>
            </a:r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</a:rPr>
              <a:t> форму, </a:t>
            </a:r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</a:rPr>
              <a:t>стали </a:t>
            </a:r>
            <a:r>
              <a:rPr lang="ru-RU" sz="2000" b="1" dirty="0" err="1" smtClean="0">
                <a:solidFill>
                  <a:srgbClr val="FF0000"/>
                </a:solidFill>
                <a:latin typeface="Tahoma" pitchFamily="34" charset="0"/>
              </a:rPr>
              <a:t>свого</a:t>
            </a:r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</a:rPr>
              <a:t> роду </a:t>
            </a:r>
            <a:r>
              <a:rPr lang="ru-RU" sz="2000" b="1" dirty="0" err="1" smtClean="0">
                <a:solidFill>
                  <a:srgbClr val="FF0000"/>
                </a:solidFill>
                <a:latin typeface="Tahoma" pitchFamily="34" charset="0"/>
              </a:rPr>
              <a:t>фирменним</a:t>
            </a:r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</a:rPr>
              <a:t>знаком </a:t>
            </a:r>
            <a:r>
              <a:rPr lang="ru-RU" sz="2000" b="1" dirty="0" err="1" smtClean="0">
                <a:solidFill>
                  <a:srgbClr val="FF0000"/>
                </a:solidFill>
                <a:latin typeface="Tahoma" pitchFamily="34" charset="0"/>
              </a:rPr>
              <a:t>Далі</a:t>
            </a:r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</a:rPr>
              <a:t>. </a:t>
            </a:r>
            <a:r>
              <a:rPr lang="ru-RU" sz="2000" b="1" dirty="0" err="1" smtClean="0">
                <a:solidFill>
                  <a:srgbClr val="FF0000"/>
                </a:solidFill>
                <a:latin typeface="Tahoma" pitchFamily="34" charset="0"/>
              </a:rPr>
              <a:t>Побував</a:t>
            </a:r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</a:rPr>
              <a:t>в 1937 </a:t>
            </a:r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</a:rPr>
              <a:t>р. </a:t>
            </a:r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</a:rPr>
              <a:t>в </a:t>
            </a:r>
            <a:r>
              <a:rPr lang="ru-RU" sz="2000" b="1" dirty="0" err="1" smtClean="0">
                <a:solidFill>
                  <a:srgbClr val="FF0000"/>
                </a:solidFill>
                <a:latin typeface="Tahoma" pitchFamily="34" charset="0"/>
              </a:rPr>
              <a:t>Італії</a:t>
            </a:r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</a:rPr>
              <a:t>, </a:t>
            </a:r>
            <a:r>
              <a:rPr lang="ru-RU" sz="2000" b="1" dirty="0" err="1" smtClean="0">
                <a:solidFill>
                  <a:srgbClr val="FF0000"/>
                </a:solidFill>
                <a:latin typeface="Tahoma" pitchFamily="34" charset="0"/>
              </a:rPr>
              <a:t>звернувся</a:t>
            </a:r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</a:rPr>
              <a:t> до </a:t>
            </a:r>
            <a:r>
              <a:rPr lang="ru-RU" sz="2000" b="1" dirty="0" err="1" smtClean="0">
                <a:solidFill>
                  <a:srgbClr val="FF0000"/>
                </a:solidFill>
                <a:latin typeface="Tahoma" pitchFamily="34" charset="0"/>
              </a:rPr>
              <a:t>більш</a:t>
            </a:r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ahoma" pitchFamily="34" charset="0"/>
              </a:rPr>
              <a:t>традиційної</a:t>
            </a:r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ahoma" pitchFamily="34" charset="0"/>
              </a:rPr>
              <a:t>манери</a:t>
            </a:r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</a:rPr>
              <a:t>. </a:t>
            </a:r>
            <a:r>
              <a:rPr lang="ru-RU" sz="2000" b="1" dirty="0" err="1" smtClean="0">
                <a:solidFill>
                  <a:srgbClr val="FF0000"/>
                </a:solidFill>
                <a:latin typeface="Tahoma" pitchFamily="34" charset="0"/>
              </a:rPr>
              <a:t>Далі</a:t>
            </a:r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ahoma" pitchFamily="34" charset="0"/>
              </a:rPr>
              <a:t>також</a:t>
            </a:r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ahoma" pitchFamily="34" charset="0"/>
              </a:rPr>
              <a:t>займався</a:t>
            </a:r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</a:rPr>
              <a:t>скульптурой, </a:t>
            </a:r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</a:rPr>
              <a:t>дизайном </a:t>
            </a:r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</a:rPr>
              <a:t>книг, </a:t>
            </a:r>
            <a:r>
              <a:rPr lang="ru-RU" sz="2000" b="1" dirty="0" err="1" smtClean="0">
                <a:solidFill>
                  <a:srgbClr val="FF0000"/>
                </a:solidFill>
                <a:latin typeface="Tahoma" pitchFamily="34" charset="0"/>
              </a:rPr>
              <a:t>його</a:t>
            </a:r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</a:rPr>
              <a:t>авторству </a:t>
            </a:r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</a:rPr>
              <a:t>належать </a:t>
            </a:r>
            <a:r>
              <a:rPr lang="ru-RU" sz="2000" b="1" dirty="0" err="1" smtClean="0">
                <a:solidFill>
                  <a:srgbClr val="FF0000"/>
                </a:solidFill>
                <a:latin typeface="Tahoma" pitchFamily="34" charset="0"/>
              </a:rPr>
              <a:t>ювелирні</a:t>
            </a:r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ahoma" pitchFamily="34" charset="0"/>
              </a:rPr>
              <a:t>вироби</a:t>
            </a:r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</a:rPr>
              <a:t>, </a:t>
            </a:r>
            <a:r>
              <a:rPr lang="ru-RU" sz="2000" b="1" dirty="0" err="1" smtClean="0">
                <a:solidFill>
                  <a:srgbClr val="FF0000"/>
                </a:solidFill>
                <a:latin typeface="Tahoma" pitchFamily="34" charset="0"/>
              </a:rPr>
              <a:t>декорації</a:t>
            </a:r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</a:rPr>
              <a:t>для театра </a:t>
            </a:r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</a:rPr>
              <a:t>і </a:t>
            </a:r>
            <a:r>
              <a:rPr lang="ru-RU" sz="2000" b="1" dirty="0" err="1" smtClean="0">
                <a:solidFill>
                  <a:srgbClr val="FF0000"/>
                </a:solidFill>
                <a:latin typeface="Tahoma" pitchFamily="34" charset="0"/>
              </a:rPr>
              <a:t>кіно</a:t>
            </a:r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</a:rPr>
              <a:t>.</a:t>
            </a:r>
            <a:endParaRPr lang="ru-RU" sz="2000" b="1" dirty="0" smtClean="0">
              <a:solidFill>
                <a:srgbClr val="FF0000"/>
              </a:solidFill>
              <a:latin typeface="Tahoma" pitchFamily="34" charset="0"/>
            </a:endParaRPr>
          </a:p>
          <a:p>
            <a:pPr algn="just"/>
            <a:r>
              <a:rPr lang="ru-RU" sz="2000" b="1" dirty="0" err="1" smtClean="0">
                <a:solidFill>
                  <a:srgbClr val="FF0000"/>
                </a:solidFill>
                <a:latin typeface="Tahoma" pitchFamily="34" charset="0"/>
              </a:rPr>
              <a:t>Творчість</a:t>
            </a:r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</a:rPr>
              <a:t>Сальвадора </a:t>
            </a:r>
            <a:r>
              <a:rPr lang="ru-RU" sz="2000" b="1" dirty="0" err="1" smtClean="0">
                <a:solidFill>
                  <a:srgbClr val="FF0000"/>
                </a:solidFill>
                <a:latin typeface="Tahoma" pitchFamily="34" charset="0"/>
              </a:rPr>
              <a:t>Далі</a:t>
            </a:r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</a:rPr>
              <a:t>до сих </a:t>
            </a:r>
            <a:r>
              <a:rPr lang="ru-RU" sz="2000" b="1" dirty="0" err="1" smtClean="0">
                <a:solidFill>
                  <a:srgbClr val="FF0000"/>
                </a:solidFill>
                <a:latin typeface="Tahoma" pitchFamily="34" charset="0"/>
              </a:rPr>
              <a:t>пір</a:t>
            </a:r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ahoma" pitchFamily="34" charset="0"/>
              </a:rPr>
              <a:t>викликає</a:t>
            </a:r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ahoma" pitchFamily="34" charset="0"/>
              </a:rPr>
              <a:t>суперечки</a:t>
            </a:r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</a:rPr>
              <a:t> (</a:t>
            </a:r>
            <a:r>
              <a:rPr lang="ru-RU" sz="2000" b="1" dirty="0" err="1" smtClean="0">
                <a:solidFill>
                  <a:srgbClr val="FF0000"/>
                </a:solidFill>
                <a:latin typeface="Tahoma" pitchFamily="34" charset="0"/>
              </a:rPr>
              <a:t>більшість</a:t>
            </a:r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ahoma" pitchFamily="34" charset="0"/>
              </a:rPr>
              <a:t>критиків</a:t>
            </a:r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ahoma" pitchFamily="34" charset="0"/>
              </a:rPr>
              <a:t>вважають</a:t>
            </a:r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</a:rPr>
              <a:t>, </a:t>
            </a:r>
            <a:r>
              <a:rPr lang="ru-RU" sz="2000" b="1" dirty="0" err="1" smtClean="0">
                <a:solidFill>
                  <a:srgbClr val="FF0000"/>
                </a:solidFill>
                <a:latin typeface="Tahoma" pitchFamily="34" charset="0"/>
              </a:rPr>
              <a:t>що</a:t>
            </a:r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</a:rPr>
              <a:t> після </a:t>
            </a:r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</a:rPr>
              <a:t>1930-х </a:t>
            </a:r>
            <a:r>
              <a:rPr lang="ru-RU" sz="2000" b="1" dirty="0" err="1" smtClean="0">
                <a:solidFill>
                  <a:srgbClr val="FF0000"/>
                </a:solidFill>
                <a:latin typeface="Tahoma" pitchFamily="34" charset="0"/>
              </a:rPr>
              <a:t>рр</a:t>
            </a:r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</a:rPr>
              <a:t>. </a:t>
            </a:r>
            <a:r>
              <a:rPr lang="ru-RU" sz="2000" b="1" dirty="0" err="1" smtClean="0">
                <a:solidFill>
                  <a:srgbClr val="FF0000"/>
                </a:solidFill>
                <a:latin typeface="Tahoma" pitchFamily="34" charset="0"/>
              </a:rPr>
              <a:t>Він</a:t>
            </a:r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</a:rPr>
              <a:t> не створив </a:t>
            </a:r>
            <a:r>
              <a:rPr lang="ru-RU" sz="2000" b="1" dirty="0" err="1" smtClean="0">
                <a:solidFill>
                  <a:srgbClr val="FF0000"/>
                </a:solidFill>
                <a:latin typeface="Tahoma" pitchFamily="34" charset="0"/>
              </a:rPr>
              <a:t>нічого</a:t>
            </a:r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ahoma" pitchFamily="34" charset="0"/>
              </a:rPr>
              <a:t>гідного</a:t>
            </a:r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ahoma" pitchFamily="34" charset="0"/>
              </a:rPr>
              <a:t>уваги</a:t>
            </a:r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</a:rPr>
              <a:t>).</a:t>
            </a:r>
            <a:endParaRPr lang="ru-RU" sz="2000" b="1" dirty="0">
              <a:solidFill>
                <a:srgbClr val="FF0000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 spd="med" advClick="0" advTm="30875">
    <p:split dir="in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6|1.6|1.3|1.6|1.4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7"/>
</p:tagLst>
</file>

<file path=ppt/theme/theme1.xml><?xml version="1.0" encoding="utf-8"?>
<a:theme xmlns:a="http://schemas.openxmlformats.org/drawingml/2006/main" name="TS03001019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BE135B8-1A27-4040-9F12-32549F8E10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</TotalTime>
  <Words>412</Words>
  <Application>Microsoft Office PowerPoint</Application>
  <PresentationFormat>Экран (4:3)</PresentationFormat>
  <Paragraphs>111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TS030010190</vt:lpstr>
      <vt:lpstr>Презентація  на тему “ Образотворче мистецтво XX ст.” </vt:lpstr>
      <vt:lpstr>    </vt:lpstr>
      <vt:lpstr>    </vt:lpstr>
      <vt:lpstr>          “Сюрреалізм - </vt:lpstr>
      <vt:lpstr>    </vt:lpstr>
      <vt:lpstr>Слайд 6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 на тему образотворче мистецтво XX ст. </dc:title>
  <dc:creator>User</dc:creator>
  <cp:keywords/>
  <cp:lastModifiedBy>User</cp:lastModifiedBy>
  <cp:revision>19</cp:revision>
  <dcterms:created xsi:type="dcterms:W3CDTF">2012-12-06T15:42:38Z</dcterms:created>
  <dcterms:modified xsi:type="dcterms:W3CDTF">2012-12-06T18:50:32Z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TC300101909990</vt:lpwstr>
  </property>
</Properties>
</file>