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2" r:id="rId4"/>
    <p:sldId id="260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3587123-B175-4B55-988E-BFEB5EF7AE4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17CA081-28D0-4218-A54C-18FD8C26B9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5120640" cy="1581150"/>
          </a:xfrm>
        </p:spPr>
        <p:txBody>
          <a:bodyPr>
            <a:normAutofit/>
          </a:bodyPr>
          <a:lstStyle/>
          <a:p>
            <a:pPr algn="r"/>
            <a:r>
              <a:rPr lang="ru-RU" i="1" dirty="0" err="1" smtClean="0"/>
              <a:t>Виконали</a:t>
            </a:r>
            <a:endParaRPr lang="ru-RU" i="1" dirty="0" smtClean="0"/>
          </a:p>
          <a:p>
            <a:pPr algn="r"/>
            <a:r>
              <a:rPr lang="ru-RU" b="1" i="1" dirty="0" smtClean="0"/>
              <a:t>Александрова </a:t>
            </a:r>
            <a:r>
              <a:rPr lang="uk-UA" b="1" i="1" dirty="0" err="1"/>
              <a:t>І</a:t>
            </a:r>
            <a:r>
              <a:rPr lang="ru-RU" b="1" i="1" dirty="0" err="1" smtClean="0"/>
              <a:t>рина</a:t>
            </a:r>
            <a:r>
              <a:rPr lang="ru-RU" b="1" i="1" dirty="0" smtClean="0"/>
              <a:t> </a:t>
            </a:r>
          </a:p>
          <a:p>
            <a:pPr algn="r"/>
            <a:r>
              <a:rPr lang="ru-RU" b="1" i="1" dirty="0" smtClean="0"/>
              <a:t>Бадя </a:t>
            </a:r>
            <a:r>
              <a:rPr lang="ru-RU" b="1" i="1" dirty="0" err="1" smtClean="0"/>
              <a:t>Юлія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err="1" smtClean="0"/>
              <a:t>Скопас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1" y="764704"/>
            <a:ext cx="37076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3690"/>
            <a:ext cx="103127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err="1">
                <a:solidFill>
                  <a:schemeClr val="bg1"/>
                </a:solidFill>
              </a:rPr>
              <a:t>Скопас</a:t>
            </a:r>
            <a:r>
              <a:rPr lang="ru-RU" sz="6000" b="1" i="1" dirty="0">
                <a:solidFill>
                  <a:schemeClr val="bg1"/>
                </a:solidFill>
              </a:rPr>
              <a:t> 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59536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i="1" dirty="0" smtClean="0">
                <a:solidFill>
                  <a:schemeClr val="bg1"/>
                </a:solidFill>
              </a:rPr>
              <a:t>395 </a:t>
            </a:r>
            <a:r>
              <a:rPr lang="ru-RU" b="1" i="1" dirty="0">
                <a:solidFill>
                  <a:schemeClr val="bg1"/>
                </a:solidFill>
              </a:rPr>
              <a:t>до н. е. — 350 до н. е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Д</a:t>
            </a:r>
            <a:r>
              <a:rPr lang="ru-RU" dirty="0" err="1" smtClean="0">
                <a:solidFill>
                  <a:schemeClr val="bg1"/>
                </a:solidFill>
              </a:rPr>
              <a:t>авньогрецький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скульптор, </a:t>
            </a:r>
            <a:r>
              <a:rPr lang="ru-RU" dirty="0" err="1">
                <a:solidFill>
                  <a:schemeClr val="bg1"/>
                </a:solidFill>
              </a:rPr>
              <a:t>архітектор</a:t>
            </a:r>
            <a:r>
              <a:rPr lang="ru-RU" dirty="0">
                <a:solidFill>
                  <a:schemeClr val="bg1"/>
                </a:solidFill>
              </a:rPr>
              <a:t> та художник 4 </a:t>
            </a:r>
            <a:r>
              <a:rPr lang="ru-RU" dirty="0" err="1">
                <a:solidFill>
                  <a:schemeClr val="bg1"/>
                </a:solidFill>
              </a:rPr>
              <a:t>століття</a:t>
            </a:r>
            <a:r>
              <a:rPr lang="ru-RU" dirty="0">
                <a:solidFill>
                  <a:schemeClr val="bg1"/>
                </a:solidFill>
              </a:rPr>
              <a:t> до н. е., чия </a:t>
            </a:r>
            <a:r>
              <a:rPr lang="ru-RU" dirty="0" err="1">
                <a:solidFill>
                  <a:schemeClr val="bg1"/>
                </a:solidFill>
              </a:rPr>
              <a:t>творчість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поряд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Лісіпповою</a:t>
            </a:r>
            <a:r>
              <a:rPr lang="ru-RU" dirty="0">
                <a:solidFill>
                  <a:schemeClr val="bg1"/>
                </a:solidFill>
              </a:rPr>
              <a:t>, завершила </a:t>
            </a:r>
            <a:r>
              <a:rPr lang="ru-RU" dirty="0" err="1">
                <a:solidFill>
                  <a:schemeClr val="bg1"/>
                </a:solidFill>
              </a:rPr>
              <a:t>період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пізньої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класики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Представник</a:t>
            </a:r>
            <a:r>
              <a:rPr lang="ru-RU" dirty="0">
                <a:solidFill>
                  <a:schemeClr val="bg1"/>
                </a:solidFill>
              </a:rPr>
              <a:t>, так </a:t>
            </a:r>
            <a:r>
              <a:rPr lang="ru-RU" dirty="0" err="1">
                <a:solidFill>
                  <a:schemeClr val="bg1"/>
                </a:solidFill>
              </a:rPr>
              <a:t>званої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новоаттичної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школи</a:t>
            </a:r>
            <a:r>
              <a:rPr lang="ru-RU" dirty="0">
                <a:solidFill>
                  <a:schemeClr val="bg1"/>
                </a:solidFill>
              </a:rPr>
              <a:t>, першим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давньогречьких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скульпторів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відмовився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бронзи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звернувся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мармура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</a:rPr>
              <a:t>Відомо, що </a:t>
            </a:r>
            <a:r>
              <a:rPr lang="uk-UA" dirty="0" err="1">
                <a:solidFill>
                  <a:schemeClr val="bg1"/>
                </a:solidFill>
              </a:rPr>
              <a:t>Скопас</a:t>
            </a:r>
            <a:r>
              <a:rPr lang="uk-UA" dirty="0">
                <a:solidFill>
                  <a:schemeClr val="bg1"/>
                </a:solidFill>
              </a:rPr>
              <a:t> був родом з острова </a:t>
            </a:r>
            <a:r>
              <a:rPr lang="uk-UA" dirty="0" err="1">
                <a:solidFill>
                  <a:schemeClr val="bg1"/>
                </a:solidFill>
              </a:rPr>
              <a:t>Парос</a:t>
            </a:r>
            <a:r>
              <a:rPr lang="uk-UA" dirty="0">
                <a:solidFill>
                  <a:schemeClr val="bg1"/>
                </a:solidFill>
              </a:rPr>
              <a:t> в Егейському морі, який славився своїм чудовим мармуром, і працював між 370-330 роками до нашої ери. Батько його, </a:t>
            </a:r>
            <a:r>
              <a:rPr lang="uk-UA" dirty="0" err="1">
                <a:solidFill>
                  <a:schemeClr val="bg1"/>
                </a:solidFill>
              </a:rPr>
              <a:t>Арістандрос</a:t>
            </a:r>
            <a:r>
              <a:rPr lang="uk-UA" dirty="0">
                <a:solidFill>
                  <a:schemeClr val="bg1"/>
                </a:solidFill>
              </a:rPr>
              <a:t>, був скульптор, в майстерні якого, мабуть, і формувався талант </a:t>
            </a:r>
            <a:r>
              <a:rPr lang="uk-UA" dirty="0" err="1">
                <a:solidFill>
                  <a:schemeClr val="bg1"/>
                </a:solidFill>
              </a:rPr>
              <a:t>Скопаса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243408"/>
            <a:ext cx="9144000" cy="345677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uk-UA" i="1" dirty="0"/>
              <a:t>«Вільно володіючи різною технікою скульптури, </a:t>
            </a:r>
            <a:r>
              <a:rPr lang="uk-UA" i="1" dirty="0" err="1"/>
              <a:t>Скопас</a:t>
            </a:r>
            <a:r>
              <a:rPr lang="uk-UA" i="1" dirty="0"/>
              <a:t> працював і в мармурі, і в бронзі, - пише А. Г. </a:t>
            </a:r>
            <a:r>
              <a:rPr lang="uk-UA" i="1" dirty="0" err="1"/>
              <a:t>Чубова</a:t>
            </a:r>
            <a:r>
              <a:rPr lang="uk-UA" i="1" dirty="0"/>
              <a:t>. - Його знання пластичної анатомії було ідеальним. Зображення найскладніших положень людської фігури не становило для нього труднощів. Фантазія </a:t>
            </a:r>
            <a:r>
              <a:rPr lang="uk-UA" i="1" dirty="0" err="1"/>
              <a:t>Скопаса</a:t>
            </a:r>
            <a:r>
              <a:rPr lang="uk-UA" i="1" dirty="0"/>
              <a:t> була надзвичайно багата, він створив цілу галерею яскраво охарактеризованих образів.</a:t>
            </a:r>
            <a:br>
              <a:rPr lang="uk-UA" i="1" dirty="0"/>
            </a:br>
            <a:r>
              <a:rPr lang="uk-UA" i="1" dirty="0"/>
              <a:t>Його реалістичні твори пройняті високим гуманізмом. Запам'ятовуючи різні сторони глибоких переживань, малюючи сум, страждання, пристрасть, </a:t>
            </a:r>
            <a:r>
              <a:rPr lang="uk-UA" i="1" dirty="0" err="1"/>
              <a:t>вакхичний</a:t>
            </a:r>
            <a:r>
              <a:rPr lang="uk-UA" i="1" dirty="0"/>
              <a:t> екстаз, войовничий запал,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6051799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5056" y="2852936"/>
            <a:ext cx="3092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 err="1" smtClean="0"/>
              <a:t>Скопас</a:t>
            </a:r>
            <a:r>
              <a:rPr lang="uk-UA" sz="2200" i="1" dirty="0" smtClean="0"/>
              <a:t> ніколи не трактував ці почуття натуралістично. Він поетизував їх, примушуючи глядача захоплюватися душевною красою і силою своїх героїв ».</a:t>
            </a:r>
            <a:endParaRPr lang="en-US" sz="2200" i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773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964488" cy="3068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Разом </a:t>
            </a:r>
            <a:r>
              <a:rPr lang="uk-UA" dirty="0"/>
              <a:t>з іншими скульпторами </a:t>
            </a:r>
            <a:r>
              <a:rPr lang="uk-UA" dirty="0" err="1"/>
              <a:t>Скопас</a:t>
            </a:r>
            <a:r>
              <a:rPr lang="uk-UA" dirty="0"/>
              <a:t> брав участь в оформленні </a:t>
            </a:r>
            <a:r>
              <a:rPr lang="uk-UA" dirty="0" err="1" smtClean="0"/>
              <a:t>Галікарнаського</a:t>
            </a:r>
            <a:r>
              <a:rPr lang="uk-UA" dirty="0" smtClean="0"/>
              <a:t> </a:t>
            </a:r>
            <a:r>
              <a:rPr lang="uk-UA" dirty="0"/>
              <a:t>мавзолею, виконаного в 352 році і прикрашеного з істинно східною пишністю. Там були статуї богів, </a:t>
            </a:r>
            <a:r>
              <a:rPr lang="uk-UA" dirty="0" err="1"/>
              <a:t>Мавсола</a:t>
            </a:r>
            <a:r>
              <a:rPr lang="uk-UA" dirty="0"/>
              <a:t>, його дружини, предків, статуї вершників, левів і три рельєфних фриза. На одному з фризів було зображено змагання колісниць, на іншому - боротьба греків з кентаврами (фантастичні </a:t>
            </a:r>
            <a:r>
              <a:rPr lang="uk-UA" dirty="0" err="1"/>
              <a:t>напівлюди-напівконі</a:t>
            </a:r>
            <a:r>
              <a:rPr lang="uk-UA" dirty="0"/>
              <a:t>), на третьому - </a:t>
            </a:r>
            <a:r>
              <a:rPr lang="uk-UA" dirty="0" err="1"/>
              <a:t>Амазономахія</a:t>
            </a:r>
            <a:r>
              <a:rPr lang="uk-UA" dirty="0"/>
              <a:t>, тобто битва греків з амазонками. Від перших двох рельєфів збереглися лише невеликі фрагменти, від третього - сімнадцять плит.</a:t>
            </a:r>
            <a:br>
              <a:rPr lang="uk-UA" dirty="0"/>
            </a:br>
            <a:r>
              <a:rPr lang="uk-UA" dirty="0"/>
              <a:t>Припускають, що </a:t>
            </a:r>
            <a:r>
              <a:rPr lang="uk-UA" dirty="0" err="1"/>
              <a:t>Скопас</a:t>
            </a:r>
            <a:r>
              <a:rPr lang="uk-UA" dirty="0"/>
              <a:t> був автором </a:t>
            </a:r>
            <a:r>
              <a:rPr lang="uk-UA" dirty="0" err="1"/>
              <a:t>амазономахії</a:t>
            </a:r>
            <a:r>
              <a:rPr lang="uk-UA" dirty="0"/>
              <a:t>. Дійсно, тільки геніальний скульптор міг створити настільки </a:t>
            </a:r>
            <a:r>
              <a:rPr lang="uk-UA" dirty="0" smtClean="0"/>
              <a:t>емоційно-насичену</a:t>
            </a:r>
            <a:r>
              <a:rPr lang="uk-UA" dirty="0"/>
              <a:t>, динамічну багатофігурну композицію.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" y="3068960"/>
            <a:ext cx="9201423" cy="37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278132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err="1" smtClean="0"/>
              <a:t>Найзначнішим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творінь</a:t>
            </a:r>
            <a:r>
              <a:rPr lang="ru-RU" sz="2000" dirty="0"/>
              <a:t> </a:t>
            </a:r>
            <a:r>
              <a:rPr lang="ru-RU" sz="2000" dirty="0" err="1"/>
              <a:t>Скопаса</a:t>
            </a:r>
            <a:r>
              <a:rPr lang="ru-RU" sz="2000" dirty="0"/>
              <a:t> в </a:t>
            </a:r>
            <a:r>
              <a:rPr lang="ru-RU" sz="2000" dirty="0" err="1"/>
              <a:t>круглій</a:t>
            </a:r>
            <a:r>
              <a:rPr lang="ru-RU" sz="2000" dirty="0"/>
              <a:t> </a:t>
            </a:r>
            <a:r>
              <a:rPr lang="ru-RU" sz="2000" dirty="0" err="1"/>
              <a:t>пластиці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вважатися</a:t>
            </a:r>
            <a:r>
              <a:rPr lang="ru-RU" sz="2000" dirty="0"/>
              <a:t> статуя Вакханки (</a:t>
            </a:r>
            <a:r>
              <a:rPr lang="ru-RU" sz="2000" dirty="0" err="1"/>
              <a:t>Менади</a:t>
            </a:r>
            <a:r>
              <a:rPr lang="ru-RU" sz="2000" dirty="0"/>
              <a:t>) з </a:t>
            </a:r>
            <a:r>
              <a:rPr lang="ru-RU" sz="2000" dirty="0" err="1"/>
              <a:t>козеням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Збереглася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відмінна</a:t>
            </a:r>
            <a:r>
              <a:rPr lang="ru-RU" sz="2000" dirty="0"/>
              <a:t> </a:t>
            </a:r>
            <a:r>
              <a:rPr lang="ru-RU" sz="2000" dirty="0" err="1"/>
              <a:t>копія</a:t>
            </a:r>
            <a:r>
              <a:rPr lang="ru-RU" sz="2000" dirty="0"/>
              <a:t> </a:t>
            </a:r>
            <a:r>
              <a:rPr lang="ru-RU" sz="2000" dirty="0" err="1"/>
              <a:t>статуї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зберігається</a:t>
            </a:r>
            <a:r>
              <a:rPr lang="ru-RU" sz="2000" dirty="0"/>
              <a:t> в </a:t>
            </a:r>
            <a:r>
              <a:rPr lang="ru-RU" sz="2000" dirty="0" err="1"/>
              <a:t>Дрезденському</a:t>
            </a:r>
            <a:r>
              <a:rPr lang="ru-RU" sz="2000" dirty="0"/>
              <a:t> </a:t>
            </a:r>
            <a:r>
              <a:rPr lang="ru-RU" sz="2000" dirty="0" err="1"/>
              <a:t>музеї</a:t>
            </a:r>
            <a:r>
              <a:rPr lang="ru-RU" sz="2000" dirty="0"/>
              <a:t>. Але </a:t>
            </a:r>
            <a:r>
              <a:rPr lang="ru-RU" sz="2000" dirty="0" err="1"/>
              <a:t>письменник</a:t>
            </a:r>
            <a:r>
              <a:rPr lang="ru-RU" sz="2000" dirty="0"/>
              <a:t> </a:t>
            </a:r>
            <a:r>
              <a:rPr lang="en-US" sz="2000" dirty="0"/>
              <a:t>IV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Калістрат</a:t>
            </a:r>
            <a:r>
              <a:rPr lang="ru-RU" sz="2000" dirty="0"/>
              <a:t> </a:t>
            </a:r>
            <a:r>
              <a:rPr lang="ru-RU" sz="2000" dirty="0" err="1"/>
              <a:t>залишив</a:t>
            </a:r>
            <a:r>
              <a:rPr lang="ru-RU" sz="2000" dirty="0"/>
              <a:t> </a:t>
            </a:r>
            <a:r>
              <a:rPr lang="ru-RU" sz="2000" dirty="0" err="1"/>
              <a:t>детальну</a:t>
            </a:r>
            <a:r>
              <a:rPr lang="ru-RU" sz="2000" dirty="0"/>
              <a:t> характеристику </a:t>
            </a:r>
            <a:r>
              <a:rPr lang="ru-RU" sz="2000" dirty="0" err="1"/>
              <a:t>статуї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 dirty="0" err="1"/>
              <a:t>Скопасом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створена статуя Вакханки з паросского </a:t>
            </a:r>
            <a:r>
              <a:rPr lang="ru-RU" sz="2000" dirty="0" err="1"/>
              <a:t>мармуру</a:t>
            </a:r>
            <a:r>
              <a:rPr lang="ru-RU" sz="2000" dirty="0"/>
              <a:t>, вона могла </a:t>
            </a:r>
            <a:r>
              <a:rPr lang="ru-RU" sz="2000" dirty="0" err="1"/>
              <a:t>здатися</a:t>
            </a:r>
            <a:r>
              <a:rPr lang="ru-RU" sz="2000" dirty="0"/>
              <a:t> живою ...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міг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бачити</a:t>
            </a:r>
            <a:r>
              <a:rPr lang="ru-RU" sz="2000" dirty="0"/>
              <a:t>, як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твердий</a:t>
            </a:r>
            <a:r>
              <a:rPr lang="ru-RU" sz="2000" dirty="0"/>
              <a:t> за </a:t>
            </a:r>
            <a:r>
              <a:rPr lang="ru-RU" sz="2000" dirty="0" err="1"/>
              <a:t>своєю</a:t>
            </a:r>
            <a:r>
              <a:rPr lang="ru-RU" sz="2000" dirty="0"/>
              <a:t> природою </a:t>
            </a:r>
            <a:r>
              <a:rPr lang="ru-RU" sz="2000" dirty="0" err="1"/>
              <a:t>камінь</a:t>
            </a:r>
            <a:r>
              <a:rPr lang="ru-RU" sz="2000" dirty="0"/>
              <a:t>, </a:t>
            </a:r>
            <a:r>
              <a:rPr lang="ru-RU" sz="2000" dirty="0" err="1"/>
              <a:t>наслідуючи</a:t>
            </a:r>
            <a:r>
              <a:rPr lang="ru-RU" sz="2000" dirty="0"/>
              <a:t> </a:t>
            </a:r>
            <a:r>
              <a:rPr lang="ru-RU" sz="2000" dirty="0" err="1"/>
              <a:t>жіночу</a:t>
            </a:r>
            <a:r>
              <a:rPr lang="ru-RU" sz="2000" dirty="0"/>
              <a:t> </a:t>
            </a:r>
            <a:r>
              <a:rPr lang="ru-RU" sz="2000" dirty="0" err="1"/>
              <a:t>ніжність</a:t>
            </a:r>
            <a:r>
              <a:rPr lang="ru-RU" sz="2000" dirty="0"/>
              <a:t>, сам став легким і </a:t>
            </a:r>
            <a:r>
              <a:rPr lang="ru-RU" sz="2000" dirty="0" err="1"/>
              <a:t>передає</a:t>
            </a:r>
            <a:r>
              <a:rPr lang="ru-RU" sz="2000" dirty="0"/>
              <a:t> нам </a:t>
            </a:r>
            <a:r>
              <a:rPr lang="ru-RU" sz="2000" dirty="0" err="1"/>
              <a:t>жіночий</a:t>
            </a:r>
            <a:r>
              <a:rPr lang="ru-RU" sz="2000" dirty="0"/>
              <a:t> образ ..."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132"/>
            <a:ext cx="91440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0"/>
            <a:ext cx="4392488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i="1" dirty="0"/>
              <a:t>Митець виконував замовлення різних міст. У Аттиці знаходилися дві роботи </a:t>
            </a:r>
            <a:r>
              <a:rPr lang="uk-UA" sz="2400" i="1" dirty="0" err="1"/>
              <a:t>Скопаса</a:t>
            </a:r>
            <a:r>
              <a:rPr lang="uk-UA" sz="2400" i="1" dirty="0"/>
              <a:t>: одна, яка зображала богинь-месниць </a:t>
            </a:r>
            <a:r>
              <a:rPr lang="uk-UA" sz="2400" i="1" dirty="0" err="1"/>
              <a:t>Еринній</a:t>
            </a:r>
            <a:r>
              <a:rPr lang="uk-UA" sz="2400" i="1" dirty="0"/>
              <a:t>, - в Афінах, інша - Аполлона-Феба - у місті </a:t>
            </a:r>
            <a:r>
              <a:rPr lang="uk-UA" sz="2400" i="1" dirty="0" err="1"/>
              <a:t>Рамнунте</a:t>
            </a:r>
            <a:r>
              <a:rPr lang="uk-UA" sz="2400" i="1" dirty="0"/>
              <a:t>. Дві роботи </a:t>
            </a:r>
            <a:r>
              <a:rPr lang="uk-UA" sz="2400" i="1" dirty="0" err="1"/>
              <a:t>Скопаса</a:t>
            </a:r>
            <a:r>
              <a:rPr lang="uk-UA" sz="2400" i="1" dirty="0"/>
              <a:t> прикрашали місто </a:t>
            </a:r>
            <a:r>
              <a:rPr lang="uk-UA" sz="2400" i="1" dirty="0" err="1"/>
              <a:t>Фіви</a:t>
            </a:r>
            <a:r>
              <a:rPr lang="uk-UA" sz="2400" i="1" dirty="0"/>
              <a:t> в </a:t>
            </a:r>
            <a:r>
              <a:rPr lang="uk-UA" sz="2400" i="1" dirty="0" err="1"/>
              <a:t>Беотії</a:t>
            </a:r>
            <a:r>
              <a:rPr lang="uk-UA" sz="2400" i="1" dirty="0"/>
              <a:t>.</a:t>
            </a:r>
          </a:p>
          <a:p>
            <a:pPr marL="0" indent="0" algn="ctr">
              <a:buNone/>
            </a:pPr>
            <a:endParaRPr lang="uk-UA" sz="2400" b="1" dirty="0" smtClean="0"/>
          </a:p>
          <a:p>
            <a:pPr marL="0" indent="0" algn="ctr">
              <a:buNone/>
            </a:pPr>
            <a:r>
              <a:rPr lang="uk-UA" sz="2400" i="1" dirty="0" err="1" smtClean="0"/>
              <a:t>Скопас</a:t>
            </a:r>
            <a:r>
              <a:rPr lang="uk-UA" sz="2400" i="1" dirty="0" smtClean="0"/>
              <a:t> </a:t>
            </a:r>
            <a:r>
              <a:rPr lang="uk-UA" sz="2400" i="1" dirty="0"/>
              <a:t>по праву може бути названий одним з найвидатніших скульпторів Стародавньої Греції. Створений ним напрямок в античній пластиці надовго пережив художника і вплинуло не тільки на його сучасників, а й на майстрів наступних поколінь.</a:t>
            </a:r>
            <a:endParaRPr lang="en-US" sz="2400" i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73</TotalTime>
  <Words>287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Скопас</vt:lpstr>
      <vt:lpstr>Скопас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7</cp:revision>
  <dcterms:created xsi:type="dcterms:W3CDTF">2013-10-03T17:36:17Z</dcterms:created>
  <dcterms:modified xsi:type="dcterms:W3CDTF">2013-10-03T18:50:00Z</dcterms:modified>
</cp:coreProperties>
</file>