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62" r:id="rId4"/>
    <p:sldId id="267" r:id="rId5"/>
    <p:sldId id="257" r:id="rId6"/>
    <p:sldId id="258" r:id="rId7"/>
    <p:sldId id="259" r:id="rId8"/>
    <p:sldId id="261" r:id="rId9"/>
    <p:sldId id="260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C1F3-2350-4162-A19E-31718205E39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F46135-6E82-4A22-BB07-11302EAC0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C1F3-2350-4162-A19E-31718205E39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6135-6E82-4A22-BB07-11302EAC0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DF46135-6E82-4A22-BB07-11302EAC0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C1F3-2350-4162-A19E-31718205E39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C1F3-2350-4162-A19E-31718205E39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DF46135-6E82-4A22-BB07-11302EAC0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C1F3-2350-4162-A19E-31718205E39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F46135-6E82-4A22-BB07-11302EAC0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F76C1F3-2350-4162-A19E-31718205E39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6135-6E82-4A22-BB07-11302EAC0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C1F3-2350-4162-A19E-31718205E39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DF46135-6E82-4A22-BB07-11302EAC0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C1F3-2350-4162-A19E-31718205E39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DF46135-6E82-4A22-BB07-11302EAC0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C1F3-2350-4162-A19E-31718205E39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46135-6E82-4A22-BB07-11302EAC0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F46135-6E82-4A22-BB07-11302EAC0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C1F3-2350-4162-A19E-31718205E39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DF46135-6E82-4A22-BB07-11302EAC0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F76C1F3-2350-4162-A19E-31718205E39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F76C1F3-2350-4162-A19E-31718205E399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F46135-6E82-4A22-BB07-11302EAC0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Румыния.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Послевоенные годы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1945-1950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5842" name="AutoShape 2" descr="http://&amp;mcy;&amp;icy;&amp;rcy;&amp;ocy;&amp;vcy;&amp;acy;&amp;yacy;-&amp;icy;&amp;scy;&amp;tcy;&amp;ocy;&amp;rcy;&amp;icy;&amp;yacy;.&amp;rcy;&amp;fcy;/wp-content/themes/gods-and-monsters/images/head.jpg"/>
          <p:cNvSpPr>
            <a:spLocks noChangeAspect="1" noChangeArrowheads="1"/>
          </p:cNvSpPr>
          <p:nvPr/>
        </p:nvSpPr>
        <p:spPr bwMode="auto">
          <a:xfrm>
            <a:off x="155575" y="-2773363"/>
            <a:ext cx="11287125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&amp;mcy;&amp;icy;&amp;rcy;&amp;ocy;&amp;vcy;&amp;acy;&amp;yacy;-&amp;icy;&amp;scy;&amp;tcy;&amp;ocy;&amp;rcy;&amp;icy;&amp;yacy;.&amp;rcy;&amp;fcy;/wp-content/themes/gods-and-monsters/images/head.jpg"/>
          <p:cNvSpPr>
            <a:spLocks noChangeAspect="1" noChangeArrowheads="1"/>
          </p:cNvSpPr>
          <p:nvPr/>
        </p:nvSpPr>
        <p:spPr bwMode="auto">
          <a:xfrm>
            <a:off x="155575" y="-2773363"/>
            <a:ext cx="11287125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://&amp;mcy;&amp;icy;&amp;rcy;&amp;ocy;&amp;vcy;&amp;acy;&amp;yacy;-&amp;icy;&amp;scy;&amp;tcy;&amp;ocy;&amp;rcy;&amp;icy;&amp;yacy;.&amp;rcy;&amp;fcy;/wp-content/themes/gods-and-monsters/images/head.jpg"/>
          <p:cNvSpPr>
            <a:spLocks noChangeAspect="1" noChangeArrowheads="1"/>
          </p:cNvSpPr>
          <p:nvPr/>
        </p:nvSpPr>
        <p:spPr bwMode="auto">
          <a:xfrm>
            <a:off x="155575" y="-2773363"/>
            <a:ext cx="11287125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5" name="Picture 15" descr="http://www.firstworldwar.com/photos/graphics/cpe_louvain_ruin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5434211" cy="351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7" name="Picture 17" descr="C:\Program Files\Microsoft Office\MEDIA\OFFICE12\Lines\BD2131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4219575" cy="209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Голод 1945—1947 годов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032" y="155679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1947 году, на этот раз по просьбам румынского руководства, из СССР в Румынию было поставлено 80 000 т зерна.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852936"/>
            <a:ext cx="56166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Годы засухи поставили нас в тяжёлое положение… Мы были вынуждены снова стучаться в двери наших друзей на востоке. Мы знаем, что у них была засуха и что, несмотря на это, они дали нам взаймы в прошлом году 30 000 вагонов зерна с доставкой на дом, не требуя взамен никаких гарантий, не требуя золота, а мы не смогли отдать этот долг. Несмотря на это, мы снова обратились к нашим друзьям, и они поняли нас и помогают нам снова…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048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Премьер-министр Румынии Петру Гроза это расценил так:</a:t>
            </a:r>
          </a:p>
        </p:txBody>
      </p:sp>
      <p:pic>
        <p:nvPicPr>
          <p:cNvPr id="81923" name="Picture 3" descr="http://www.rador.ro/events/6_mar_1945/img/petru_gr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2736304" cy="372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Экономика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1947 году в стране была проведена денежная реформа.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13285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Старые обесцененные деньги обменивались на новые по курсу 20 000 к 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80526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Румынский лей</a:t>
            </a:r>
            <a:r>
              <a:rPr lang="ru-RU" dirty="0" smtClean="0"/>
              <a:t> — национальная валюта Румынии.</a:t>
            </a:r>
            <a:endParaRPr lang="ru-RU" dirty="0"/>
          </a:p>
        </p:txBody>
      </p:sp>
      <p:pic>
        <p:nvPicPr>
          <p:cNvPr id="82946" name="Picture 2" descr="File:1000 lei (1948) - 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6667500" cy="3181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Культура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Начиная с 1947 года, литература превратилась в орудие коммунистической пропаганды.</a:t>
            </a:r>
            <a:endParaRPr lang="ru-RU" sz="2000" dirty="0"/>
          </a:p>
        </p:txBody>
      </p:sp>
      <p:pic>
        <p:nvPicPr>
          <p:cNvPr id="84994" name="Picture 2" descr="http://m.ruvr.ru/2013/07/26/1143547866/2148842080_7e0bae560c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38150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996" name="Picture 4" descr="http://moole.ru/uploads/posts/2011-09/1315974398_kniga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48880"/>
            <a:ext cx="317182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Послевоенное  устройство Румынии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85928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90 % территории под оккупацией СССР;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10 % — под оккупацией других стран антигитлеровской коалиции;</a:t>
            </a:r>
          </a:p>
          <a:p>
            <a:pPr>
              <a:buClr>
                <a:schemeClr val="accent6"/>
              </a:buCl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3970" name="Picture 2" descr="File:FO-45-12-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6591300" cy="304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700" dirty="0" smtClean="0">
                <a:solidFill>
                  <a:schemeClr val="tx2"/>
                </a:solidFill>
              </a:rPr>
              <a:t>Население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877272"/>
            <a:ext cx="6155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На 195о г. население Румынии составляло 17,0 </a:t>
            </a:r>
            <a:r>
              <a:rPr lang="ru-RU" dirty="0" err="1" smtClean="0"/>
              <a:t>млн</a:t>
            </a:r>
            <a:r>
              <a:rPr lang="ru-RU" dirty="0" smtClean="0"/>
              <a:t> чел.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ходе военных действий на восточном фронте румынская сторона потеряла 630 000 человек, из них убитыми — 480 000. На западном фронте погибло 170 000 человек. Общие потери Румынии за войну составили 800 000 человек</a:t>
            </a:r>
            <a:endParaRPr lang="ru-RU" dirty="0"/>
          </a:p>
        </p:txBody>
      </p:sp>
      <p:pic>
        <p:nvPicPr>
          <p:cNvPr id="79874" name="Picture 2" descr="http://www.zorich.ru/games/bb/pics/c3_sevastopol_1942/tashkent_delivers_evac_peoples_from_sev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6147048" cy="311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Сертификат-пропуск, использовавшийся в качестве паспорта в послевоенной Румынии.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6018" name="Picture 2" descr="File:Certificat de Calatorie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7026"/>
            <a:ext cx="5616624" cy="4892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Политика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80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Первые парламентские выборы в послевоенной Румынии прошли в 1946 году.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6612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После отречения в 1947 году короля </a:t>
            </a:r>
            <a:r>
              <a:rPr lang="ru-RU" sz="2000" dirty="0" err="1" smtClean="0"/>
              <a:t>Михая</a:t>
            </a:r>
            <a:r>
              <a:rPr lang="ru-RU" sz="2000" dirty="0" smtClean="0"/>
              <a:t> I от престола государство было провозглашено Народной Республикой Румынии</a:t>
            </a:r>
            <a:endParaRPr lang="ru-RU" sz="2000" dirty="0"/>
          </a:p>
        </p:txBody>
      </p:sp>
      <p:pic>
        <p:nvPicPr>
          <p:cNvPr id="63492" name="Picture 4" descr="http://www.diclib.com/Russian_BSE/0234571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49408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Политика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 1948 году были начаты социалистические реформы, была проведена национализация частных фирм и коллективизация сельского хозяйства.</a:t>
            </a:r>
            <a:endParaRPr lang="ru-RU" sz="2000" dirty="0"/>
          </a:p>
        </p:txBody>
      </p:sp>
      <p:pic>
        <p:nvPicPr>
          <p:cNvPr id="6" name="Picture 2" descr="http://upload.wikimedia.org/wikipedia/commons/6/6a/KingParisPeace1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738409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Политика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Правительство сосредоточилось на решении следующих проблем: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3285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1) восстановление разрушенных в годы войны промышленных производств, транспорта, связи, а также перевод предприятий с военного на мирное производство.</a:t>
            </a:r>
            <a:endParaRPr lang="ru-RU" dirty="0"/>
          </a:p>
        </p:txBody>
      </p:sp>
      <p:pic>
        <p:nvPicPr>
          <p:cNvPr id="76802" name="Picture 2" descr="C:\Program Files\Microsoft Office\MEDIA\OFFICE12\Lines\BD21307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841704" cy="73150"/>
          </a:xfrm>
          <a:prstGeom prst="rect">
            <a:avLst/>
          </a:prstGeom>
          <a:noFill/>
        </p:spPr>
      </p:pic>
      <p:pic>
        <p:nvPicPr>
          <p:cNvPr id="76803" name="Picture 3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849078"/>
            <a:ext cx="1834053" cy="22618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314096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2) помощь крестьянству в обработке земли, восстановление посевных площадей, урожаев и численности скота по возможности до уровня довоенного периода;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93096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3) увеличение вывоза промышленных товаров, которые могли бы возместить потери, вызванные временным сокращением экспорта хлеба и нефти;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37321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5) ликвидация острейшего процесса инфляции, стабилизация национальной валюты и цен.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700" dirty="0" smtClean="0">
                <a:solidFill>
                  <a:schemeClr val="tx2"/>
                </a:solidFill>
              </a:rPr>
              <a:t>Голод 1945—1947 годов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1628800"/>
            <a:ext cx="9324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К </a:t>
            </a:r>
            <a:r>
              <a:rPr lang="ru-RU" dirty="0" smtClean="0"/>
              <a:t>послевоенным  трудностям добавилась еще и сильная засуха.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словам газеты «Виктория», «благодаря помощи Советского Союза […] мы избежали голода»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888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Румыния в 1945 году собрала всего 1 300 000 тонн зерна, когда в среднеурожайные годы урожай составлял около 3—4 миллионов тонн зерна</a:t>
            </a:r>
            <a:endParaRPr lang="ru-RU" dirty="0"/>
          </a:p>
        </p:txBody>
      </p:sp>
      <p:pic>
        <p:nvPicPr>
          <p:cNvPr id="80900" name="Picture 4" descr="http://sedel.omskportal.ru/ru/municipal/localAuthList/3-52-252-1/officialsite/news/1347252224156/PageContent/0/body_files/fil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36004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902" name="Picture 6" descr="http://img11.nnm.ru/2/7/d/7/b/abcc34754786525d91a71d88f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35722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</a:rPr>
              <a:t>Голод 1945—1947 годов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22920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Весной 1947 г. СССР предоставил Румынии ссуду хлебом в количестве 60 тыс. т, а до этого освободил ее от продовольственных поставок, предусмотренных условиями перемирия. </a:t>
            </a:r>
            <a:endParaRPr lang="ru-RU" dirty="0"/>
          </a:p>
        </p:txBody>
      </p:sp>
      <p:pic>
        <p:nvPicPr>
          <p:cNvPr id="78853" name="Picture 5" descr="http://1941-1945.at.ua/_ph/7/625923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96744" cy="365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220</TotalTime>
  <Words>332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Румыния. Послевоенные годы 1945-1950</vt:lpstr>
      <vt:lpstr>Послевоенное  устройство Румынии</vt:lpstr>
      <vt:lpstr>Население </vt:lpstr>
      <vt:lpstr>Сертификат-пропуск, использовавшийся в качестве паспорта в послевоенной Румынии.</vt:lpstr>
      <vt:lpstr>Политика</vt:lpstr>
      <vt:lpstr>Политика</vt:lpstr>
      <vt:lpstr>Политика</vt:lpstr>
      <vt:lpstr> Голод 1945—1947 годов </vt:lpstr>
      <vt:lpstr>Голод 1945—1947 годов</vt:lpstr>
      <vt:lpstr>Голод 1945—1947 годов</vt:lpstr>
      <vt:lpstr> Экономика</vt:lpstr>
      <vt:lpstr>Культура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Румыния. Послевоенные годы</dc:title>
  <dc:creator>влада</dc:creator>
  <cp:lastModifiedBy>влада</cp:lastModifiedBy>
  <cp:revision>23</cp:revision>
  <dcterms:created xsi:type="dcterms:W3CDTF">2014-01-19T09:44:52Z</dcterms:created>
  <dcterms:modified xsi:type="dcterms:W3CDTF">2014-01-19T18:01:09Z</dcterms:modified>
</cp:coreProperties>
</file>