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9" r:id="rId6"/>
    <p:sldId id="261" r:id="rId7"/>
    <p:sldId id="257" r:id="rId8"/>
    <p:sldId id="263" r:id="rId9"/>
    <p:sldId id="270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72;&#1085;&#1075;&#1083;%20&#1089;&#1072;&#1076;.wm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500042"/>
            <a:ext cx="6162660" cy="3910026"/>
          </a:xfrm>
        </p:spPr>
        <p:txBody>
          <a:bodyPr/>
          <a:lstStyle/>
          <a:p>
            <a:r>
              <a:rPr lang="ru-RU" sz="6000" dirty="0" smtClean="0"/>
              <a:t>«</a:t>
            </a:r>
            <a:r>
              <a:rPr lang="ru-RU" sz="6000" dirty="0" err="1" smtClean="0"/>
              <a:t>Епоха</a:t>
            </a:r>
            <a:r>
              <a:rPr lang="ru-RU" sz="6000" dirty="0" smtClean="0"/>
              <a:t> </a:t>
            </a:r>
            <a:r>
              <a:rPr lang="ru-RU" sz="6000" dirty="0" err="1" smtClean="0"/>
              <a:t>Англії</a:t>
            </a:r>
            <a:r>
              <a:rPr lang="ru-RU" sz="6000" dirty="0" smtClean="0"/>
              <a:t>» у </a:t>
            </a:r>
            <a:r>
              <a:rPr lang="ru-RU" sz="6000" dirty="0" err="1" smtClean="0"/>
              <a:t>світі</a:t>
            </a:r>
            <a:r>
              <a:rPr lang="ru-RU" sz="6000" dirty="0" smtClean="0"/>
              <a:t> (XVII — </a:t>
            </a:r>
            <a:r>
              <a:rPr lang="ru-RU" sz="6000" dirty="0" err="1" smtClean="0"/>
              <a:t>поч</a:t>
            </a:r>
            <a:r>
              <a:rPr lang="ru-RU" sz="6000" dirty="0" smtClean="0"/>
              <a:t>. XIX ст.)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5756752"/>
            <a:ext cx="5114778" cy="1101248"/>
          </a:xfrm>
        </p:spPr>
        <p:txBody>
          <a:bodyPr/>
          <a:lstStyle/>
          <a:p>
            <a:pPr algn="r"/>
            <a:r>
              <a:rPr lang="uk-UA" dirty="0" smtClean="0"/>
              <a:t>Підготувала : Голуб Маргарита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Томас Гейнсборо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4286280" cy="484632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Томас Гейнсборо (англ. </a:t>
            </a:r>
            <a:r>
              <a:rPr lang="en-US" dirty="0" smtClean="0"/>
              <a:t>Thomas Gainsborough 14 </a:t>
            </a:r>
            <a:r>
              <a:rPr lang="ru-RU" dirty="0" err="1" smtClean="0"/>
              <a:t>травня</a:t>
            </a:r>
            <a:r>
              <a:rPr lang="ru-RU" dirty="0" smtClean="0"/>
              <a:t> 1727, </a:t>
            </a:r>
            <a:r>
              <a:rPr lang="ru-RU" dirty="0" err="1" smtClean="0"/>
              <a:t>Садбері,Саффолк</a:t>
            </a:r>
            <a:r>
              <a:rPr lang="ru-RU" dirty="0" smtClean="0"/>
              <a:t>, </a:t>
            </a:r>
            <a:r>
              <a:rPr lang="ru-RU" dirty="0" err="1" smtClean="0"/>
              <a:t>Англія</a:t>
            </a:r>
            <a:r>
              <a:rPr lang="ru-RU" dirty="0" smtClean="0"/>
              <a:t> — 2 </a:t>
            </a:r>
            <a:r>
              <a:rPr lang="ru-RU" dirty="0" err="1" smtClean="0"/>
              <a:t>серпня</a:t>
            </a:r>
            <a:r>
              <a:rPr lang="ru-RU" dirty="0" smtClean="0"/>
              <a:t> 1788, Лондон) — </a:t>
            </a:r>
            <a:r>
              <a:rPr lang="ru-RU" dirty="0" err="1" smtClean="0"/>
              <a:t>англійський</a:t>
            </a:r>
            <a:r>
              <a:rPr lang="ru-RU" dirty="0" smtClean="0"/>
              <a:t> художник на </a:t>
            </a:r>
            <a:r>
              <a:rPr lang="ru-RU" dirty="0" err="1" smtClean="0"/>
              <a:t>зламі</a:t>
            </a:r>
            <a:r>
              <a:rPr lang="ru-RU" dirty="0" smtClean="0"/>
              <a:t> </a:t>
            </a:r>
            <a:r>
              <a:rPr lang="ru-RU" dirty="0" err="1" smtClean="0"/>
              <a:t>епох</a:t>
            </a:r>
            <a:r>
              <a:rPr lang="ru-RU" dirty="0" smtClean="0"/>
              <a:t> </a:t>
            </a:r>
            <a:r>
              <a:rPr lang="ru-RU" dirty="0" err="1" smtClean="0"/>
              <a:t>бароко</a:t>
            </a:r>
            <a:r>
              <a:rPr lang="ru-RU" dirty="0" smtClean="0"/>
              <a:t>, рококо, </a:t>
            </a:r>
            <a:r>
              <a:rPr lang="ru-RU" dirty="0" err="1" smtClean="0"/>
              <a:t>класицизму</a:t>
            </a:r>
            <a:r>
              <a:rPr lang="ru-RU" dirty="0" smtClean="0"/>
              <a:t>. </a:t>
            </a:r>
            <a:r>
              <a:rPr lang="ru-RU" dirty="0" err="1" smtClean="0"/>
              <a:t>Малював</a:t>
            </a:r>
            <a:r>
              <a:rPr lang="ru-RU" dirty="0" smtClean="0"/>
              <a:t> </a:t>
            </a:r>
            <a:r>
              <a:rPr lang="ru-RU" dirty="0" err="1" smtClean="0"/>
              <a:t>пейзажі</a:t>
            </a:r>
            <a:r>
              <a:rPr lang="ru-RU" dirty="0" smtClean="0"/>
              <a:t>, </a:t>
            </a:r>
            <a:r>
              <a:rPr lang="ru-RU" dirty="0" err="1" smtClean="0"/>
              <a:t>жанрові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, </a:t>
            </a:r>
            <a:r>
              <a:rPr lang="ru-RU" dirty="0" err="1" smtClean="0"/>
              <a:t>портрети</a:t>
            </a:r>
            <a:r>
              <a:rPr lang="ru-RU" dirty="0" smtClean="0"/>
              <a:t>.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видатних</a:t>
            </a:r>
            <a:r>
              <a:rPr lang="ru-RU" dirty="0" smtClean="0"/>
              <a:t> </a:t>
            </a:r>
            <a:r>
              <a:rPr lang="ru-RU" dirty="0" err="1" smtClean="0"/>
              <a:t>портретистів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18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Thomas Gainsborough by Thomas Gainsboro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43050"/>
            <a:ext cx="3643323" cy="44205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Вільям</a:t>
            </a:r>
            <a:r>
              <a:rPr lang="ru-RU" dirty="0" smtClean="0"/>
              <a:t> Тернер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86172" cy="4846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Вільям</a:t>
            </a:r>
            <a:r>
              <a:rPr lang="ru-RU" dirty="0" smtClean="0"/>
              <a:t> Тернер, </a:t>
            </a:r>
            <a:r>
              <a:rPr lang="ru-RU" dirty="0" err="1" smtClean="0"/>
              <a:t>повне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 Джозеф </a:t>
            </a:r>
            <a:r>
              <a:rPr lang="ru-RU" dirty="0" err="1" smtClean="0"/>
              <a:t>Меллорд</a:t>
            </a:r>
            <a:r>
              <a:rPr lang="ru-RU" dirty="0" smtClean="0"/>
              <a:t> </a:t>
            </a:r>
            <a:r>
              <a:rPr lang="ru-RU" dirty="0" err="1" smtClean="0"/>
              <a:t>Вільям</a:t>
            </a:r>
            <a:r>
              <a:rPr lang="ru-RU" dirty="0" smtClean="0"/>
              <a:t> Тернер (англ.</a:t>
            </a:r>
            <a:r>
              <a:rPr lang="en-US" dirty="0" smtClean="0"/>
              <a:t>Joseph </a:t>
            </a:r>
            <a:r>
              <a:rPr lang="en-US" dirty="0" err="1" smtClean="0"/>
              <a:t>Mallord</a:t>
            </a:r>
            <a:r>
              <a:rPr lang="en-US" dirty="0" smtClean="0"/>
              <a:t> William Turner RA 23 </a:t>
            </a:r>
            <a:r>
              <a:rPr lang="ru-RU" dirty="0" err="1" smtClean="0"/>
              <a:t>квітня</a:t>
            </a:r>
            <a:r>
              <a:rPr lang="ru-RU" dirty="0" smtClean="0"/>
              <a:t> 1775 — 19 </a:t>
            </a:r>
            <a:r>
              <a:rPr lang="ru-RU" dirty="0" err="1" smtClean="0"/>
              <a:t>грудня</a:t>
            </a:r>
            <a:r>
              <a:rPr lang="ru-RU" dirty="0" smtClean="0"/>
              <a:t> 1851) —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англійський</a:t>
            </a:r>
            <a:r>
              <a:rPr lang="ru-RU" dirty="0" smtClean="0"/>
              <a:t> художник, </a:t>
            </a:r>
            <a:r>
              <a:rPr lang="ru-RU" dirty="0" err="1" smtClean="0"/>
              <a:t>аквареліст</a:t>
            </a:r>
            <a:r>
              <a:rPr lang="ru-RU" dirty="0" smtClean="0"/>
              <a:t> та </a:t>
            </a:r>
            <a:r>
              <a:rPr lang="ru-RU" dirty="0" err="1" smtClean="0"/>
              <a:t>графік</a:t>
            </a:r>
            <a:r>
              <a:rPr lang="ru-RU" dirty="0" smtClean="0"/>
              <a:t>. </a:t>
            </a:r>
            <a:r>
              <a:rPr lang="ru-RU" dirty="0" err="1" smtClean="0"/>
              <a:t>Віднесений</a:t>
            </a:r>
            <a:r>
              <a:rPr lang="ru-RU" dirty="0" smtClean="0"/>
              <a:t> до </a:t>
            </a:r>
            <a:r>
              <a:rPr lang="ru-RU" dirty="0" err="1" smtClean="0"/>
              <a:t>напрямку</a:t>
            </a:r>
            <a:r>
              <a:rPr lang="ru-RU" dirty="0" smtClean="0"/>
              <a:t> романтизм. </a:t>
            </a:r>
            <a:r>
              <a:rPr lang="ru-RU" dirty="0" err="1" smtClean="0"/>
              <a:t>Малював</a:t>
            </a:r>
            <a:r>
              <a:rPr lang="ru-RU" dirty="0" smtClean="0"/>
              <a:t> пейзаж </a:t>
            </a:r>
            <a:r>
              <a:rPr lang="ru-RU" dirty="0" err="1" smtClean="0"/>
              <a:t>і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фантастичні</a:t>
            </a:r>
            <a:r>
              <a:rPr lang="ru-RU" dirty="0" smtClean="0"/>
              <a:t>, </a:t>
            </a:r>
            <a:r>
              <a:rPr lang="ru-RU" dirty="0" err="1" smtClean="0"/>
              <a:t>уявні</a:t>
            </a:r>
            <a:r>
              <a:rPr lang="ru-RU" dirty="0" smtClean="0"/>
              <a:t>,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, </a:t>
            </a:r>
            <a:r>
              <a:rPr lang="ru-RU" dirty="0" err="1" smtClean="0"/>
              <a:t>інтер'єри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Turner self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142984"/>
            <a:ext cx="3510946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Вільям</a:t>
            </a:r>
            <a:r>
              <a:rPr lang="ru-RU" dirty="0" smtClean="0"/>
              <a:t> </a:t>
            </a:r>
            <a:r>
              <a:rPr lang="ru-RU" dirty="0" err="1" smtClean="0"/>
              <a:t>Тернер</a:t>
            </a:r>
            <a:r>
              <a:rPr lang="ru-RU" b="0" dirty="0" err="1" smtClean="0"/>
              <a:t>Палац</a:t>
            </a:r>
            <a:r>
              <a:rPr lang="ru-RU" b="0" dirty="0" smtClean="0"/>
              <a:t> </a:t>
            </a:r>
            <a:r>
              <a:rPr lang="ru-RU" b="0" dirty="0" err="1" smtClean="0"/>
              <a:t>дожів.Музей</a:t>
            </a:r>
            <a:r>
              <a:rPr lang="ru-RU" b="0" dirty="0" smtClean="0"/>
              <a:t> </a:t>
            </a:r>
            <a:r>
              <a:rPr lang="ru-RU" b="0" dirty="0" err="1" smtClean="0"/>
              <a:t>королів</a:t>
            </a:r>
            <a:r>
              <a:rPr lang="ru-RU" b="0" dirty="0" smtClean="0"/>
              <a:t> </a:t>
            </a:r>
            <a:r>
              <a:rPr lang="ru-RU" b="0" dirty="0" err="1" smtClean="0"/>
              <a:t>Вікторії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Альберта.Лондон</a:t>
            </a:r>
            <a:endParaRPr lang="ru-RU" dirty="0"/>
          </a:p>
        </p:txBody>
      </p:sp>
      <p:pic>
        <p:nvPicPr>
          <p:cNvPr id="23554" name="Picture 2" descr="Файл:Joseph Mallord William Turner 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7620000" cy="49053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Вільям</a:t>
            </a:r>
            <a:r>
              <a:rPr lang="ru-RU" dirty="0" smtClean="0"/>
              <a:t> Хогарт. </a:t>
            </a:r>
            <a:r>
              <a:rPr lang="ru-RU" dirty="0" err="1" smtClean="0"/>
              <a:t>Остання</a:t>
            </a:r>
            <a:r>
              <a:rPr lang="ru-RU" dirty="0" smtClean="0"/>
              <a:t> </a:t>
            </a:r>
            <a:r>
              <a:rPr lang="ru-RU" dirty="0" err="1" smtClean="0"/>
              <a:t>надія</a:t>
            </a:r>
            <a:r>
              <a:rPr lang="ru-RU" dirty="0" smtClean="0"/>
              <a:t> </a:t>
            </a:r>
            <a:r>
              <a:rPr lang="ru-RU" dirty="0" err="1" smtClean="0"/>
              <a:t>леді</a:t>
            </a:r>
            <a:endParaRPr lang="ru-RU" dirty="0"/>
          </a:p>
        </p:txBody>
      </p:sp>
      <p:pic>
        <p:nvPicPr>
          <p:cNvPr id="24578" name="Picture 2" descr="Файл:William Hogarth - The Lady's last stake, c.1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52524"/>
            <a:ext cx="6610350" cy="57054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Томас Гейнсборо. Портрет </a:t>
            </a:r>
            <a:r>
              <a:rPr lang="ru-RU" dirty="0" err="1" smtClean="0"/>
              <a:t>містера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міссіз</a:t>
            </a:r>
            <a:r>
              <a:rPr lang="ru-RU" dirty="0" smtClean="0"/>
              <a:t> </a:t>
            </a:r>
            <a:r>
              <a:rPr lang="ru-RU" dirty="0" err="1" smtClean="0"/>
              <a:t>Ендрюс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Файл:Mr and Mrs Andrews 1748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6224"/>
            <a:ext cx="8204587" cy="47484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7239000" cy="1143000"/>
          </a:xfrm>
        </p:spPr>
        <p:txBody>
          <a:bodyPr/>
          <a:lstStyle/>
          <a:p>
            <a:r>
              <a:rPr lang="uk-UA" dirty="0" smtClean="0"/>
              <a:t>Архітектура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9058" y="642918"/>
            <a:ext cx="407196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Кришталевий палац</a:t>
            </a:r>
            <a:endParaRPr lang="ru-RU" dirty="0"/>
          </a:p>
        </p:txBody>
      </p:sp>
      <p:pic>
        <p:nvPicPr>
          <p:cNvPr id="5122" name="Picture 2" descr="Файл:Crystal Palace General view from Water Te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52524"/>
            <a:ext cx="7505700" cy="57054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hlinkClick r:id="rId2" action="ppaction://hlinkfile"/>
              </a:rPr>
              <a:t>Англійський</a:t>
            </a:r>
            <a:r>
              <a:rPr lang="ru-RU" dirty="0" smtClean="0">
                <a:hlinkClick r:id="rId2" action="ppaction://hlinkfile"/>
              </a:rPr>
              <a:t> сад</a:t>
            </a:r>
            <a:endParaRPr lang="ru-RU" dirty="0"/>
          </a:p>
        </p:txBody>
      </p:sp>
      <p:pic>
        <p:nvPicPr>
          <p:cNvPr id="5122" name="Picture 2" descr="http://www.e-vl.ru/photo/20081114093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6929446" cy="45156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Зародження</a:t>
            </a:r>
            <a:r>
              <a:rPr lang="ru-RU" dirty="0" smtClean="0"/>
              <a:t> </a:t>
            </a:r>
            <a:r>
              <a:rPr lang="ru-RU" dirty="0" err="1" smtClean="0"/>
              <a:t>мюзиклів</a:t>
            </a:r>
            <a:endParaRPr lang="ru-RU" dirty="0"/>
          </a:p>
        </p:txBody>
      </p:sp>
      <p:pic>
        <p:nvPicPr>
          <p:cNvPr id="4098" name="Picture 2" descr="http://citybuzz.com/wp-content/uploads/2008/12/Picture-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64"/>
            <a:ext cx="705419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0" dirty="0" smtClean="0"/>
              <a:t>Ендрю </a:t>
            </a:r>
            <a:r>
              <a:rPr lang="uk-UA" b="0" dirty="0" err="1" smtClean="0"/>
              <a:t>Ллойд</a:t>
            </a:r>
            <a:r>
              <a:rPr lang="uk-UA" b="0" dirty="0" smtClean="0"/>
              <a:t> </a:t>
            </a:r>
            <a:r>
              <a:rPr lang="uk-UA" b="0" dirty="0" err="1" smtClean="0"/>
              <a:t>Веббер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ru-RU" dirty="0"/>
          </a:p>
        </p:txBody>
      </p:sp>
      <p:pic>
        <p:nvPicPr>
          <p:cNvPr id="26626" name="Picture 2" descr="http://hersonski.com/images/articles/big/andrew-lloyd-webber2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Музика</a:t>
            </a:r>
            <a:r>
              <a:rPr lang="ru-RU" dirty="0" smtClean="0"/>
              <a:t> «</a:t>
            </a:r>
            <a:r>
              <a:rPr lang="ru-RU" dirty="0" err="1" smtClean="0"/>
              <a:t>Бітлз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http://yahooeu.ru/uploads/posts/2011-12/1324670662_0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75" y="1643050"/>
            <a:ext cx="6667501" cy="50006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r>
              <a:rPr lang="uk-UA" dirty="0" smtClean="0"/>
              <a:t>Живопис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42984"/>
            <a:ext cx="8143900" cy="24288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В </a:t>
            </a:r>
            <a:r>
              <a:rPr lang="ru-RU" dirty="0" err="1" smtClean="0"/>
              <a:t>англійському</a:t>
            </a:r>
            <a:r>
              <a:rPr lang="ru-RU" dirty="0" smtClean="0"/>
              <a:t> </a:t>
            </a:r>
            <a:r>
              <a:rPr lang="ru-RU" dirty="0" err="1" smtClean="0"/>
              <a:t>образотворчому</a:t>
            </a:r>
            <a:r>
              <a:rPr lang="ru-RU" dirty="0" smtClean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переважав</a:t>
            </a:r>
            <a:r>
              <a:rPr lang="ru-RU" dirty="0" smtClean="0"/>
              <a:t> </a:t>
            </a:r>
            <a:r>
              <a:rPr lang="ru-RU" dirty="0" err="1" smtClean="0"/>
              <a:t>іноземний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у XVIII ст. </a:t>
            </a:r>
            <a:r>
              <a:rPr lang="ru-RU" dirty="0" err="1" smtClean="0"/>
              <a:t>встановилась</a:t>
            </a:r>
            <a:r>
              <a:rPr lang="ru-RU" dirty="0" smtClean="0"/>
              <a:t> </a:t>
            </a:r>
            <a:r>
              <a:rPr lang="ru-RU" dirty="0" err="1" smtClean="0"/>
              <a:t>місцева</a:t>
            </a:r>
            <a:r>
              <a:rPr lang="ru-RU" dirty="0" smtClean="0"/>
              <a:t> </a:t>
            </a:r>
            <a:r>
              <a:rPr lang="ru-RU" dirty="0" err="1" smtClean="0"/>
              <a:t>традиція</a:t>
            </a:r>
            <a:r>
              <a:rPr lang="ru-RU" dirty="0" smtClean="0"/>
              <a:t>. </a:t>
            </a:r>
            <a:r>
              <a:rPr lang="ru-RU" dirty="0" err="1" smtClean="0"/>
              <a:t>Англійські</a:t>
            </a:r>
            <a:r>
              <a:rPr lang="ru-RU" dirty="0" smtClean="0"/>
              <a:t> художники </a:t>
            </a:r>
            <a:r>
              <a:rPr lang="ru-RU" dirty="0" err="1" smtClean="0"/>
              <a:t>розробили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стиль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зосередилися</a:t>
            </a:r>
            <a:r>
              <a:rPr lang="ru-RU" dirty="0" smtClean="0"/>
              <a:t> на портрет­ному та пейзажному </a:t>
            </a:r>
            <a:r>
              <a:rPr lang="ru-RU" dirty="0" err="1" smtClean="0"/>
              <a:t>живописі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визначився</a:t>
            </a:r>
            <a:r>
              <a:rPr lang="ru-RU" dirty="0" smtClean="0"/>
              <a:t> роботами Дж. Тернера </a:t>
            </a:r>
            <a:r>
              <a:rPr lang="ru-RU" dirty="0" err="1" smtClean="0"/>
              <a:t>і</a:t>
            </a:r>
            <a:r>
              <a:rPr lang="ru-RU" dirty="0" smtClean="0"/>
              <a:t> Дж. Констебла, </a:t>
            </a:r>
            <a:r>
              <a:rPr lang="ru-RU" dirty="0" err="1" smtClean="0"/>
              <a:t>які</a:t>
            </a:r>
            <a:r>
              <a:rPr lang="ru-RU" dirty="0" smtClean="0"/>
              <a:t> творили в основному в </a:t>
            </a:r>
            <a:r>
              <a:rPr lang="ru-RU" dirty="0" err="1" smtClean="0"/>
              <a:t>жанрі</a:t>
            </a:r>
            <a:r>
              <a:rPr lang="ru-RU" dirty="0" smtClean="0"/>
              <a:t> пейзажного </a:t>
            </a:r>
            <a:r>
              <a:rPr lang="ru-RU" dirty="0" err="1" smtClean="0"/>
              <a:t>живо­пису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портретистів</a:t>
            </a:r>
            <a:r>
              <a:rPr lang="ru-RU" dirty="0" smtClean="0"/>
              <a:t> Т. Гейнсборо, Дж. </a:t>
            </a:r>
            <a:r>
              <a:rPr lang="ru-RU" dirty="0" err="1" smtClean="0"/>
              <a:t>Рейнолдса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В. </a:t>
            </a:r>
            <a:r>
              <a:rPr lang="ru-RU" dirty="0" err="1" smtClean="0"/>
              <a:t>Хогар</a:t>
            </a:r>
            <a:r>
              <a:rPr lang="ru-RU" dirty="0" smtClean="0"/>
              <a:t>- та. Хогарт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стиль сатиричного </a:t>
            </a:r>
            <a:r>
              <a:rPr lang="ru-RU" dirty="0" err="1" smtClean="0"/>
              <a:t>живопису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7170" name="Picture 2" descr="http://img0.liveinternet.ru/images/attach/c/1/60/828/60828141_0_1e846_3b0cf5c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252013"/>
            <a:ext cx="5572164" cy="36059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r>
              <a:rPr lang="uk-UA" dirty="0" smtClean="0"/>
              <a:t>Відомі художники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4143404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b="1" dirty="0" smtClean="0"/>
              <a:t>Вільям </a:t>
            </a:r>
            <a:r>
              <a:rPr lang="uk-UA" b="1" dirty="0" err="1" smtClean="0"/>
              <a:t>Хогарт</a:t>
            </a:r>
            <a:r>
              <a:rPr lang="uk-UA" b="1" dirty="0" smtClean="0"/>
              <a:t> </a:t>
            </a:r>
            <a:r>
              <a:rPr lang="uk-UA" dirty="0" smtClean="0"/>
              <a:t>(10 листопада, 1697, Лондон — 26 жовтня, 1764) — британський художник доби англійського рококо і просвітництва.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William Hogarth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5860"/>
            <a:ext cx="3500447" cy="45428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Джошуа</a:t>
            </a:r>
            <a:r>
              <a:rPr lang="uk-UA" dirty="0" smtClean="0"/>
              <a:t> </a:t>
            </a:r>
            <a:r>
              <a:rPr lang="uk-UA" dirty="0" err="1" smtClean="0"/>
              <a:t>Рейнольдса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3257544" cy="524858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З </a:t>
            </a:r>
            <a:r>
              <a:rPr lang="uk-UA" dirty="0" smtClean="0"/>
              <a:t>ім'ям </a:t>
            </a:r>
            <a:r>
              <a:rPr lang="uk-UA" dirty="0" err="1" smtClean="0"/>
              <a:t>Джошуа</a:t>
            </a:r>
            <a:r>
              <a:rPr lang="uk-UA" dirty="0" smtClean="0"/>
              <a:t> </a:t>
            </a:r>
            <a:r>
              <a:rPr lang="uk-UA" dirty="0" err="1" smtClean="0"/>
              <a:t>Рейнольдса</a:t>
            </a:r>
            <a:r>
              <a:rPr lang="uk-UA" dirty="0" smtClean="0"/>
              <a:t> (1723 - 1792 рр.) також пов'язаний розквіт англійського живопису. Завдяки йому високого рівня розвитку досягає портретний жанр.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http://www.allpaintings.org/d/129321-2/Joshua+Reynolds+-+Self-portrait+1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85926"/>
            <a:ext cx="4370705" cy="36194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</TotalTime>
  <Words>61</Words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«Епоха Англії» у світі (XVII — поч. XIX ст.) </vt:lpstr>
      <vt:lpstr>Архітектура</vt:lpstr>
      <vt:lpstr>Англійський сад</vt:lpstr>
      <vt:lpstr>Зародження мюзиклів</vt:lpstr>
      <vt:lpstr>Ендрю Ллойд Веббер </vt:lpstr>
      <vt:lpstr>Музика «Бітлз»</vt:lpstr>
      <vt:lpstr>Живопис</vt:lpstr>
      <vt:lpstr>Відомі художники</vt:lpstr>
      <vt:lpstr>Джошуа Рейнольдса </vt:lpstr>
      <vt:lpstr>Томас Гейнсборо</vt:lpstr>
      <vt:lpstr>Вільям Тернер</vt:lpstr>
      <vt:lpstr>Вільям ТернерПалац дожів.Музей королів Вікторії і Альберта.Лондон</vt:lpstr>
      <vt:lpstr>Вільям Хогарт. Остання надія леді</vt:lpstr>
      <vt:lpstr>Томас Гейнсборо. Портрет містера і міссіз Ендрюс.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«Епоха Англії» у світі (XVII — поч. XIX ст.) </dc:title>
  <cp:lastModifiedBy>Admin</cp:lastModifiedBy>
  <cp:revision>14</cp:revision>
  <dcterms:modified xsi:type="dcterms:W3CDTF">2014-04-09T20:27:22Z</dcterms:modified>
</cp:coreProperties>
</file>