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7" r:id="rId2"/>
    <p:sldId id="258" r:id="rId3"/>
    <p:sldId id="262" r:id="rId4"/>
    <p:sldId id="260" r:id="rId5"/>
    <p:sldId id="256" r:id="rId6"/>
    <p:sldId id="259" r:id="rId7"/>
    <p:sldId id="261" r:id="rId8"/>
    <p:sldId id="264" r:id="rId9"/>
    <p:sldId id="263" r:id="rId10"/>
    <p:sldId id="265" r:id="rId11"/>
    <p:sldId id="267" r:id="rId12"/>
    <p:sldId id="266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>
      <p:cViewPr>
        <p:scale>
          <a:sx n="62" d="100"/>
          <a:sy n="62" d="100"/>
        </p:scale>
        <p:origin x="-1608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ABC28-E107-4DCE-8A77-573166F35868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10E83-2815-4231-8392-6E2A60011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65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0E83-2815-4231-8392-6E2A600119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4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98A1BFF8-7B23-4D2D-A8AE-FBDD1B67BAFD}" type="datetimeFigureOut">
              <a:rPr lang="ru-RU" smtClean="0"/>
              <a:t>16.10.2013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9A3910CD-C68B-45E0-BA3A-A7FEF3FA31B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6" y="1340768"/>
            <a:ext cx="9073008" cy="720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Війна</a:t>
            </a:r>
            <a:r>
              <a:rPr lang="ru-RU" sz="7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на Тихому     </a:t>
            </a:r>
            <a:r>
              <a:rPr lang="ru-RU" sz="7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океані</a:t>
            </a:r>
            <a: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endParaRPr lang="ru-RU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" y="2348880"/>
            <a:ext cx="9125750" cy="40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89377" y="2315734"/>
            <a:ext cx="4983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(</a:t>
            </a:r>
            <a:r>
              <a:rPr lang="ru-RU" sz="2800" dirty="0" smtClean="0"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7 </a:t>
            </a:r>
            <a:r>
              <a:rPr lang="ru-RU" sz="2800" dirty="0" err="1" smtClean="0"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липня</a:t>
            </a:r>
            <a:r>
              <a:rPr lang="ru-RU" sz="2800" dirty="0" smtClean="0"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1937 - 14 </a:t>
            </a:r>
            <a:r>
              <a:rPr lang="ru-RU" sz="2800" dirty="0" err="1" smtClean="0"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серпня</a:t>
            </a:r>
            <a:r>
              <a:rPr lang="ru-RU" sz="2800" dirty="0" smtClean="0"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1945) </a:t>
            </a:r>
            <a:endParaRPr lang="ru-RU" sz="2800" dirty="0"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56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3645024"/>
            <a:ext cx="4788024" cy="321297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rgbClr val="FFFF00"/>
                </a:solidFill>
              </a:rPr>
              <a:t>8 </a:t>
            </a:r>
            <a:r>
              <a:rPr lang="ru-RU" dirty="0" err="1">
                <a:solidFill>
                  <a:srgbClr val="FFFF00"/>
                </a:solidFill>
              </a:rPr>
              <a:t>серпня</a:t>
            </a:r>
            <a:r>
              <a:rPr lang="ru-RU" dirty="0">
                <a:solidFill>
                  <a:srgbClr val="FFFF00"/>
                </a:solidFill>
              </a:rPr>
              <a:t> 1942 р. </a:t>
            </a:r>
            <a:r>
              <a:rPr lang="ru-RU" dirty="0"/>
              <a:t>англо-</a:t>
            </a:r>
            <a:r>
              <a:rPr lang="ru-RU" dirty="0" err="1"/>
              <a:t>американські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розпочали</a:t>
            </a:r>
            <a:r>
              <a:rPr lang="ru-RU" dirty="0"/>
              <a:t> </a:t>
            </a:r>
            <a:r>
              <a:rPr lang="ru-RU" dirty="0" err="1"/>
              <a:t>наступ</a:t>
            </a:r>
            <a:r>
              <a:rPr lang="ru-RU" dirty="0"/>
              <a:t> на </a:t>
            </a:r>
            <a:r>
              <a:rPr lang="ru-RU" dirty="0" err="1"/>
              <a:t>Соломонові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і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Гвінею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>
                <a:solidFill>
                  <a:srgbClr val="FFFF00"/>
                </a:solidFill>
              </a:rPr>
              <a:t>Наприкінці</a:t>
            </a:r>
            <a:r>
              <a:rPr lang="ru-RU" dirty="0">
                <a:solidFill>
                  <a:srgbClr val="FFFF00"/>
                </a:solidFill>
              </a:rPr>
              <a:t> 1942 – на початку 1943 </a:t>
            </a:r>
            <a:r>
              <a:rPr lang="en-US" dirty="0">
                <a:solidFill>
                  <a:srgbClr val="FFFF00"/>
                </a:solidFill>
              </a:rPr>
              <a:t>pp. </a:t>
            </a:r>
            <a:r>
              <a:rPr lang="ru-RU" dirty="0" err="1"/>
              <a:t>успішні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</a:t>
            </a:r>
            <a:r>
              <a:rPr lang="ru-RU" dirty="0" err="1"/>
              <a:t>союзників</a:t>
            </a:r>
            <a:r>
              <a:rPr lang="ru-RU" dirty="0"/>
              <a:t> на </a:t>
            </a:r>
            <a:r>
              <a:rPr lang="ru-RU" dirty="0" err="1"/>
              <a:t>тихоокеанському</a:t>
            </a:r>
            <a:r>
              <a:rPr lang="ru-RU" dirty="0"/>
              <a:t> </a:t>
            </a:r>
            <a:r>
              <a:rPr lang="ru-RU" dirty="0" err="1"/>
              <a:t>узбережжі</a:t>
            </a:r>
            <a:r>
              <a:rPr lang="ru-RU" dirty="0"/>
              <a:t> </a:t>
            </a:r>
            <a:r>
              <a:rPr lang="ru-RU" dirty="0" err="1"/>
              <a:t>призвели</a:t>
            </a:r>
            <a:r>
              <a:rPr lang="ru-RU" dirty="0"/>
              <a:t> до </a:t>
            </a:r>
            <a:r>
              <a:rPr lang="ru-RU" dirty="0" err="1"/>
              <a:t>поразки</a:t>
            </a:r>
            <a:r>
              <a:rPr lang="ru-RU" dirty="0"/>
              <a:t> </a:t>
            </a:r>
            <a:r>
              <a:rPr lang="ru-RU" dirty="0" err="1"/>
              <a:t>японського</a:t>
            </a:r>
            <a:r>
              <a:rPr lang="ru-RU" dirty="0"/>
              <a:t> флоту, остаточно </a:t>
            </a:r>
            <a:r>
              <a:rPr lang="ru-RU" dirty="0" err="1"/>
              <a:t>позбавивши</a:t>
            </a:r>
            <a:r>
              <a:rPr lang="ru-RU" dirty="0"/>
              <a:t> </a:t>
            </a:r>
            <a:r>
              <a:rPr lang="ru-RU" dirty="0" err="1"/>
              <a:t>Японію</a:t>
            </a:r>
            <a:r>
              <a:rPr lang="ru-RU" dirty="0"/>
              <a:t> </a:t>
            </a:r>
            <a:r>
              <a:rPr lang="ru-RU" dirty="0" err="1"/>
              <a:t>військової</a:t>
            </a:r>
            <a:r>
              <a:rPr lang="ru-RU" dirty="0"/>
              <a:t> </a:t>
            </a:r>
            <a:r>
              <a:rPr lang="ru-RU" dirty="0" err="1"/>
              <a:t>ініціативи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24" y="3645025"/>
            <a:ext cx="4017998" cy="30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24" y="188640"/>
            <a:ext cx="4028614" cy="316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542"/>
            <a:ext cx="3816424" cy="333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-1096" y="2559605"/>
            <a:ext cx="5184576" cy="4298395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00"/>
                </a:solidFill>
              </a:rPr>
              <a:t>З </a:t>
            </a:r>
            <a:r>
              <a:rPr lang="ru-RU" dirty="0" err="1">
                <a:solidFill>
                  <a:srgbClr val="FFFF00"/>
                </a:solidFill>
              </a:rPr>
              <a:t>серпня</a:t>
            </a:r>
            <a:r>
              <a:rPr lang="ru-RU" dirty="0">
                <a:solidFill>
                  <a:srgbClr val="FFFF00"/>
                </a:solidFill>
              </a:rPr>
              <a:t> 1942 року по </a:t>
            </a:r>
            <a:r>
              <a:rPr lang="ru-RU" dirty="0" err="1">
                <a:solidFill>
                  <a:srgbClr val="FFFF00"/>
                </a:solidFill>
              </a:rPr>
              <a:t>лютий</a:t>
            </a:r>
            <a:r>
              <a:rPr lang="ru-RU" dirty="0">
                <a:solidFill>
                  <a:srgbClr val="FFFF00"/>
                </a:solidFill>
              </a:rPr>
              <a:t> 1943</a:t>
            </a:r>
            <a:r>
              <a:rPr lang="ru-RU" dirty="0"/>
              <a:t> </a:t>
            </a:r>
            <a:r>
              <a:rPr lang="ru-RU" dirty="0" err="1"/>
              <a:t>японські</a:t>
            </a:r>
            <a:r>
              <a:rPr lang="ru-RU" dirty="0"/>
              <a:t> та </a:t>
            </a:r>
            <a:r>
              <a:rPr lang="ru-RU" dirty="0" err="1"/>
              <a:t>американські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 </a:t>
            </a:r>
            <a:r>
              <a:rPr lang="ru-RU" dirty="0" err="1"/>
              <a:t>билися</a:t>
            </a:r>
            <a:r>
              <a:rPr lang="ru-RU" dirty="0"/>
              <a:t> за контроль над островом </a:t>
            </a:r>
            <a:r>
              <a:rPr lang="ru-RU" dirty="0" err="1"/>
              <a:t>Гуадалканал</a:t>
            </a:r>
            <a:r>
              <a:rPr lang="ru-RU" dirty="0"/>
              <a:t>. </a:t>
            </a:r>
            <a:r>
              <a:rPr lang="ru-RU" dirty="0" err="1"/>
              <a:t>Обидві</a:t>
            </a:r>
            <a:r>
              <a:rPr lang="ru-RU" dirty="0"/>
              <a:t> </a:t>
            </a:r>
            <a:r>
              <a:rPr lang="ru-RU" dirty="0" err="1"/>
              <a:t>сторони</a:t>
            </a:r>
            <a:r>
              <a:rPr lang="ru-RU" dirty="0"/>
              <a:t> понесли </a:t>
            </a:r>
            <a:r>
              <a:rPr lang="ru-RU" dirty="0" err="1"/>
              <a:t>важкі</a:t>
            </a:r>
            <a:r>
              <a:rPr lang="ru-RU" dirty="0"/>
              <a:t> </a:t>
            </a:r>
            <a:r>
              <a:rPr lang="ru-RU" dirty="0" err="1"/>
              <a:t>втрати</a:t>
            </a:r>
            <a:r>
              <a:rPr lang="ru-RU" dirty="0"/>
              <a:t>, але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битві</a:t>
            </a:r>
            <a:r>
              <a:rPr lang="ru-RU" dirty="0"/>
              <a:t> на </a:t>
            </a:r>
            <a:r>
              <a:rPr lang="ru-RU" dirty="0" err="1"/>
              <a:t>виснаження</a:t>
            </a:r>
            <a:r>
              <a:rPr lang="ru-RU" dirty="0"/>
              <a:t> </a:t>
            </a:r>
            <a:r>
              <a:rPr lang="ru-RU" dirty="0" err="1"/>
              <a:t>зрештою</a:t>
            </a:r>
            <a:r>
              <a:rPr lang="ru-RU" dirty="0"/>
              <a:t> перемогли </a:t>
            </a:r>
            <a:r>
              <a:rPr lang="ru-RU" dirty="0" err="1"/>
              <a:t>Сполучені</a:t>
            </a:r>
            <a:r>
              <a:rPr lang="ru-RU" dirty="0"/>
              <a:t> </a:t>
            </a:r>
            <a:r>
              <a:rPr lang="ru-RU" dirty="0" err="1"/>
              <a:t>Штати</a:t>
            </a:r>
            <a:r>
              <a:rPr lang="ru-RU" dirty="0" smtClean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00"/>
                </a:solidFill>
              </a:rPr>
              <a:t>З </a:t>
            </a:r>
            <a:r>
              <a:rPr lang="ru-RU" dirty="0" err="1">
                <a:solidFill>
                  <a:srgbClr val="FFFF00"/>
                </a:solidFill>
              </a:rPr>
              <a:t>червня</a:t>
            </a:r>
            <a:r>
              <a:rPr lang="ru-RU" dirty="0">
                <a:solidFill>
                  <a:srgbClr val="FFFF00"/>
                </a:solidFill>
              </a:rPr>
              <a:t> і до </a:t>
            </a:r>
            <a:r>
              <a:rPr lang="ru-RU" dirty="0" err="1">
                <a:solidFill>
                  <a:srgbClr val="FFFF00"/>
                </a:solidFill>
              </a:rPr>
              <a:t>кінця</a:t>
            </a:r>
            <a:r>
              <a:rPr lang="ru-RU" dirty="0">
                <a:solidFill>
                  <a:srgbClr val="FFFF00"/>
                </a:solidFill>
              </a:rPr>
              <a:t> 1943 року</a:t>
            </a:r>
            <a:r>
              <a:rPr lang="ru-RU" dirty="0"/>
              <a:t> </a:t>
            </a:r>
            <a:r>
              <a:rPr lang="ru-RU" dirty="0" err="1"/>
              <a:t>союзні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запеклих</a:t>
            </a:r>
            <a:r>
              <a:rPr lang="ru-RU" dirty="0"/>
              <a:t> </a:t>
            </a:r>
            <a:r>
              <a:rPr lang="ru-RU" dirty="0" err="1"/>
              <a:t>боїв</a:t>
            </a:r>
            <a:r>
              <a:rPr lang="ru-RU" dirty="0"/>
              <a:t> </a:t>
            </a:r>
            <a:r>
              <a:rPr lang="ru-RU" dirty="0" err="1"/>
              <a:t>зайняли</a:t>
            </a:r>
            <a:r>
              <a:rPr lang="ru-RU" dirty="0"/>
              <a:t> острова </a:t>
            </a:r>
            <a:r>
              <a:rPr lang="ru-RU" dirty="0" err="1"/>
              <a:t>Гілберта</a:t>
            </a:r>
            <a:r>
              <a:rPr lang="ru-RU" dirty="0"/>
              <a:t>, </a:t>
            </a:r>
            <a:r>
              <a:rPr lang="ru-RU" dirty="0" err="1"/>
              <a:t>Соломонові</a:t>
            </a:r>
            <a:r>
              <a:rPr lang="ru-RU" dirty="0"/>
              <a:t> (</a:t>
            </a:r>
            <a:r>
              <a:rPr lang="ru-RU" dirty="0" err="1"/>
              <a:t>крім</a:t>
            </a:r>
            <a:r>
              <a:rPr lang="ru-RU" dirty="0"/>
              <a:t> острова </a:t>
            </a:r>
            <a:r>
              <a:rPr lang="ru-RU" dirty="0" err="1"/>
              <a:t>Бугенвіль</a:t>
            </a:r>
            <a:r>
              <a:rPr lang="ru-RU" dirty="0"/>
              <a:t>, де </a:t>
            </a:r>
            <a:r>
              <a:rPr lang="ru-RU" dirty="0" err="1"/>
              <a:t>бої</a:t>
            </a:r>
            <a:r>
              <a:rPr lang="ru-RU" dirty="0"/>
              <a:t> </a:t>
            </a:r>
            <a:r>
              <a:rPr lang="ru-RU" dirty="0" err="1"/>
              <a:t>тривали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), </a:t>
            </a:r>
            <a:r>
              <a:rPr lang="ru-RU" dirty="0" err="1"/>
              <a:t>західну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острова Нова </a:t>
            </a:r>
            <a:r>
              <a:rPr lang="ru-RU" dirty="0" err="1"/>
              <a:t>Британія</a:t>
            </a:r>
            <a:r>
              <a:rPr lang="ru-RU" dirty="0"/>
              <a:t> і </a:t>
            </a:r>
            <a:r>
              <a:rPr lang="ru-RU" dirty="0" err="1" smtClean="0"/>
              <a:t>південно-східну</a:t>
            </a:r>
            <a:r>
              <a:rPr lang="ru-RU" dirty="0" smtClean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Гвінеї</a:t>
            </a:r>
            <a:r>
              <a:rPr lang="ru-RU" dirty="0" smtClean="0"/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00"/>
                </a:solidFill>
              </a:rPr>
              <a:t>З 1 по 23 лютого 1944</a:t>
            </a:r>
            <a:r>
              <a:rPr lang="ru-RU" dirty="0"/>
              <a:t>  </a:t>
            </a:r>
            <a:r>
              <a:rPr lang="ru-RU" dirty="0" err="1"/>
              <a:t>американські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 </a:t>
            </a:r>
            <a:r>
              <a:rPr lang="ru-RU" dirty="0" err="1"/>
              <a:t>оволоділи</a:t>
            </a:r>
            <a:r>
              <a:rPr lang="ru-RU" dirty="0"/>
              <a:t> </a:t>
            </a:r>
            <a:r>
              <a:rPr lang="ru-RU" dirty="0" err="1"/>
              <a:t>Маршалловим</a:t>
            </a:r>
            <a:r>
              <a:rPr lang="ru-RU" dirty="0"/>
              <a:t> островами, з 15 </a:t>
            </a:r>
            <a:r>
              <a:rPr lang="ru-RU" dirty="0" err="1"/>
              <a:t>червня</a:t>
            </a:r>
            <a:r>
              <a:rPr lang="ru-RU" dirty="0"/>
              <a:t> по 10 </a:t>
            </a:r>
            <a:r>
              <a:rPr lang="ru-RU" dirty="0" err="1"/>
              <a:t>серпня</a:t>
            </a:r>
            <a:r>
              <a:rPr lang="ru-RU" dirty="0"/>
              <a:t> - </a:t>
            </a:r>
            <a:r>
              <a:rPr lang="ru-RU" dirty="0" err="1"/>
              <a:t>Маріанські</a:t>
            </a:r>
            <a:r>
              <a:rPr lang="ru-RU" dirty="0"/>
              <a:t> і з 15 </a:t>
            </a:r>
            <a:r>
              <a:rPr lang="ru-RU" dirty="0" err="1"/>
              <a:t>вересня</a:t>
            </a:r>
            <a:r>
              <a:rPr lang="ru-RU" dirty="0"/>
              <a:t> по 12 </a:t>
            </a:r>
            <a:r>
              <a:rPr lang="ru-RU" dirty="0" err="1"/>
              <a:t>жовтня</a:t>
            </a:r>
            <a:r>
              <a:rPr lang="ru-RU" dirty="0"/>
              <a:t> - </a:t>
            </a:r>
            <a:r>
              <a:rPr lang="ru-RU" dirty="0" err="1"/>
              <a:t>західною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Каролінських</a:t>
            </a:r>
            <a:r>
              <a:rPr lang="ru-RU" dirty="0"/>
              <a:t> </a:t>
            </a:r>
            <a:r>
              <a:rPr lang="ru-RU" dirty="0" err="1"/>
              <a:t>островів</a:t>
            </a:r>
            <a:r>
              <a:rPr lang="ru-RU" dirty="0"/>
              <a:t>. </a:t>
            </a:r>
            <a:r>
              <a:rPr lang="ru-RU" dirty="0" err="1"/>
              <a:t>Боротьба</a:t>
            </a:r>
            <a:r>
              <a:rPr lang="ru-RU" dirty="0"/>
              <a:t> за </a:t>
            </a:r>
            <a:r>
              <a:rPr lang="ru-RU" dirty="0" err="1"/>
              <a:t>північну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Гвінеї</a:t>
            </a:r>
            <a:r>
              <a:rPr lang="ru-RU" dirty="0"/>
              <a:t> </a:t>
            </a:r>
            <a:r>
              <a:rPr lang="ru-RU" dirty="0" err="1"/>
              <a:t>тривала</a:t>
            </a:r>
            <a:r>
              <a:rPr lang="ru-RU" dirty="0"/>
              <a:t> з </a:t>
            </a:r>
            <a:r>
              <a:rPr lang="ru-RU" dirty="0" err="1"/>
              <a:t>січня</a:t>
            </a:r>
            <a:r>
              <a:rPr lang="ru-RU" dirty="0"/>
              <a:t> по </a:t>
            </a:r>
            <a:r>
              <a:rPr lang="ru-RU" dirty="0" err="1"/>
              <a:t>вересень</a:t>
            </a:r>
            <a:r>
              <a:rPr lang="ru-RU" dirty="0"/>
              <a:t> 1944 року.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02" y="3933056"/>
            <a:ext cx="3906198" cy="294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02" y="1331259"/>
            <a:ext cx="3906198" cy="261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058290" cy="260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9411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73" y="-459432"/>
            <a:ext cx="9540552" cy="439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46" y="2994767"/>
            <a:ext cx="9236725" cy="387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5" y="188640"/>
            <a:ext cx="32915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</a:rPr>
              <a:t>2 </a:t>
            </a:r>
            <a:r>
              <a:rPr lang="ru-RU" sz="2800" b="1" dirty="0" err="1" smtClean="0">
                <a:solidFill>
                  <a:schemeClr val="bg1"/>
                </a:solidFill>
              </a:rPr>
              <a:t>вересня</a:t>
            </a:r>
            <a:r>
              <a:rPr lang="ru-RU" sz="2800" b="1" dirty="0" smtClean="0">
                <a:solidFill>
                  <a:schemeClr val="bg1"/>
                </a:solidFill>
              </a:rPr>
              <a:t> 1945 року </a:t>
            </a:r>
            <a:r>
              <a:rPr lang="ru-RU" sz="2800" b="1" dirty="0" err="1" smtClean="0">
                <a:solidFill>
                  <a:schemeClr val="bg1"/>
                </a:solidFill>
              </a:rPr>
              <a:t>був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підписаний</a:t>
            </a:r>
            <a:r>
              <a:rPr lang="ru-RU" sz="2800" b="1" dirty="0" smtClean="0">
                <a:solidFill>
                  <a:schemeClr val="bg1"/>
                </a:solidFill>
              </a:rPr>
              <a:t> Акт про </a:t>
            </a:r>
            <a:r>
              <a:rPr lang="ru-RU" sz="2800" b="1" dirty="0" err="1" smtClean="0">
                <a:solidFill>
                  <a:schemeClr val="bg1"/>
                </a:solidFill>
              </a:rPr>
              <a:t>капітуляцію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Японії</a:t>
            </a:r>
            <a:r>
              <a:rPr lang="ru-RU" sz="2800" b="1" dirty="0" smtClean="0">
                <a:solidFill>
                  <a:schemeClr val="bg1"/>
                </a:solidFill>
              </a:rPr>
              <a:t> . </a:t>
            </a:r>
            <a:r>
              <a:rPr lang="ru-RU" sz="2800" b="1" dirty="0" err="1" smtClean="0">
                <a:solidFill>
                  <a:schemeClr val="bg1"/>
                </a:solidFill>
              </a:rPr>
              <a:t>Цей</a:t>
            </a:r>
            <a:r>
              <a:rPr lang="ru-RU" sz="2800" b="1" dirty="0" smtClean="0">
                <a:solidFill>
                  <a:schemeClr val="bg1"/>
                </a:solidFill>
              </a:rPr>
              <a:t> день </a:t>
            </a:r>
            <a:r>
              <a:rPr lang="ru-RU" sz="2800" b="1" dirty="0" err="1" smtClean="0">
                <a:solidFill>
                  <a:schemeClr val="bg1"/>
                </a:solidFill>
              </a:rPr>
              <a:t>вважається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останнім</a:t>
            </a:r>
            <a:r>
              <a:rPr lang="ru-RU" sz="2800" b="1" dirty="0" smtClean="0">
                <a:solidFill>
                  <a:schemeClr val="bg1"/>
                </a:solidFill>
              </a:rPr>
              <a:t> днем </a:t>
            </a:r>
            <a:r>
              <a:rPr lang="ru-RU" sz="2800" b="1" dirty="0" err="1" smtClean="0">
                <a:solidFill>
                  <a:schemeClr val="bg1"/>
                </a:solidFill>
              </a:rPr>
              <a:t>Другої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Світової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Війни</a:t>
            </a:r>
            <a:r>
              <a:rPr lang="ru-RU" sz="2800" b="1" dirty="0" smtClean="0">
                <a:solidFill>
                  <a:schemeClr val="bg1"/>
                </a:solidFill>
              </a:rPr>
              <a:t> 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4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28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32040" y="1412776"/>
            <a:ext cx="4211960" cy="5238328"/>
          </a:xfrm>
        </p:spPr>
        <p:txBody>
          <a:bodyPr>
            <a:normAutofit/>
          </a:bodyPr>
          <a:lstStyle/>
          <a:p>
            <a:r>
              <a:rPr lang="ru-RU" dirty="0" err="1"/>
              <a:t>Війна</a:t>
            </a:r>
            <a:r>
              <a:rPr lang="ru-RU" dirty="0"/>
              <a:t> на Тихому </a:t>
            </a:r>
            <a:r>
              <a:rPr lang="ru-RU" dirty="0" err="1"/>
              <a:t>океані</a:t>
            </a:r>
            <a:r>
              <a:rPr lang="ru-RU" dirty="0"/>
              <a:t> — </a:t>
            </a:r>
            <a:r>
              <a:rPr lang="ru-RU" dirty="0" err="1"/>
              <a:t>складова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і </a:t>
            </a:r>
            <a:r>
              <a:rPr lang="ru-RU" dirty="0" err="1"/>
              <a:t>передуючі</a:t>
            </a:r>
            <a:r>
              <a:rPr lang="ru-RU" dirty="0"/>
              <a:t>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збройні</a:t>
            </a:r>
            <a:r>
              <a:rPr lang="ru-RU" dirty="0"/>
              <a:t> </a:t>
            </a:r>
            <a:r>
              <a:rPr lang="ru-RU" dirty="0" err="1"/>
              <a:t>конфлікти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Азійсько-Тихоокеанському</a:t>
            </a:r>
            <a:r>
              <a:rPr lang="ru-RU" dirty="0"/>
              <a:t> </a:t>
            </a:r>
            <a:r>
              <a:rPr lang="ru-RU" dirty="0" err="1" smtClean="0"/>
              <a:t>регіоні</a:t>
            </a:r>
            <a:r>
              <a:rPr lang="ru-RU" dirty="0" smtClean="0"/>
              <a:t>. </a:t>
            </a:r>
            <a:r>
              <a:rPr lang="ru-RU" dirty="0" err="1"/>
              <a:t>Велася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 на </a:t>
            </a:r>
            <a:r>
              <a:rPr lang="ru-RU" dirty="0" err="1"/>
              <a:t>чолі</a:t>
            </a:r>
            <a:r>
              <a:rPr lang="ru-RU" dirty="0"/>
              <a:t> з </a:t>
            </a:r>
            <a:r>
              <a:rPr lang="ru-RU" dirty="0" err="1">
                <a:solidFill>
                  <a:srgbClr val="FFFF00"/>
                </a:solidFill>
              </a:rPr>
              <a:t>Японською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імперією</a:t>
            </a:r>
            <a:r>
              <a:rPr lang="ru-RU" dirty="0"/>
              <a:t> та Союзниками на </a:t>
            </a:r>
            <a:r>
              <a:rPr lang="ru-RU" dirty="0" err="1"/>
              <a:t>чолі</a:t>
            </a:r>
            <a:r>
              <a:rPr lang="ru-RU" dirty="0"/>
              <a:t> з </a:t>
            </a:r>
            <a:r>
              <a:rPr lang="ru-RU" dirty="0" err="1">
                <a:solidFill>
                  <a:srgbClr val="FFFF00"/>
                </a:solidFill>
              </a:rPr>
              <a:t>Республікою</a:t>
            </a:r>
            <a:r>
              <a:rPr lang="ru-RU" dirty="0">
                <a:solidFill>
                  <a:srgbClr val="FFFF00"/>
                </a:solidFill>
              </a:rPr>
              <a:t> Китай, США, </a:t>
            </a:r>
            <a:r>
              <a:rPr lang="ru-RU" dirty="0" err="1">
                <a:solidFill>
                  <a:srgbClr val="FFFF00"/>
                </a:solidFill>
              </a:rPr>
              <a:t>Великобританією</a:t>
            </a:r>
            <a:r>
              <a:rPr lang="ru-RU" dirty="0">
                <a:solidFill>
                  <a:srgbClr val="FFFF00"/>
                </a:solidFill>
              </a:rPr>
              <a:t> та СРСР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0"/>
            <a:ext cx="4932040" cy="696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64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5114959"/>
            <a:ext cx="8422939" cy="1631311"/>
          </a:xfrm>
        </p:spPr>
        <p:txBody>
          <a:bodyPr>
            <a:normAutofit fontScale="70000" lnSpcReduction="20000"/>
          </a:bodyPr>
          <a:lstStyle/>
          <a:p>
            <a:r>
              <a:rPr lang="ru-RU" sz="2300" dirty="0"/>
              <a:t>У </a:t>
            </a:r>
            <a:r>
              <a:rPr lang="ru-RU" sz="2300" dirty="0" err="1"/>
              <a:t>японській</a:t>
            </a:r>
            <a:r>
              <a:rPr lang="ru-RU" sz="2300" dirty="0"/>
              <a:t> </a:t>
            </a:r>
            <a:r>
              <a:rPr lang="ru-RU" sz="2300" dirty="0" err="1"/>
              <a:t>історіографії</a:t>
            </a:r>
            <a:r>
              <a:rPr lang="ru-RU" sz="2300" dirty="0"/>
              <a:t> </a:t>
            </a:r>
            <a:r>
              <a:rPr lang="ru-RU" sz="2300" dirty="0" err="1"/>
              <a:t>війна</a:t>
            </a:r>
            <a:r>
              <a:rPr lang="ru-RU" sz="2300" dirty="0"/>
              <a:t> носила </a:t>
            </a:r>
            <a:r>
              <a:rPr lang="ru-RU" sz="2300" dirty="0" err="1" smtClean="0"/>
              <a:t>назву</a:t>
            </a:r>
            <a:endParaRPr lang="ru-RU" sz="2300" dirty="0" smtClean="0"/>
          </a:p>
          <a:p>
            <a:r>
              <a:rPr lang="ru-RU" sz="2300" dirty="0" smtClean="0"/>
              <a:t> </a:t>
            </a:r>
            <a:r>
              <a:rPr lang="ru-RU" sz="2300" dirty="0"/>
              <a:t>«</a:t>
            </a:r>
            <a:r>
              <a:rPr lang="ru-RU" sz="2300" dirty="0" err="1"/>
              <a:t>Великої</a:t>
            </a:r>
            <a:r>
              <a:rPr lang="ru-RU" sz="2300" dirty="0"/>
              <a:t> </a:t>
            </a:r>
            <a:r>
              <a:rPr lang="ru-RU" sz="2300" dirty="0" err="1"/>
              <a:t>Азійської</a:t>
            </a:r>
            <a:r>
              <a:rPr lang="ru-RU" sz="2300" dirty="0"/>
              <a:t> </a:t>
            </a:r>
            <a:r>
              <a:rPr lang="ru-RU" sz="2300" dirty="0" err="1"/>
              <a:t>війни</a:t>
            </a:r>
            <a:r>
              <a:rPr lang="ru-RU" sz="2300" dirty="0" smtClean="0"/>
              <a:t>»</a:t>
            </a:r>
          </a:p>
          <a:p>
            <a:r>
              <a:rPr lang="ru-RU" sz="2300" dirty="0" smtClean="0"/>
              <a:t> </a:t>
            </a:r>
            <a:r>
              <a:rPr lang="ru-RU" sz="2300" dirty="0"/>
              <a:t>і </a:t>
            </a:r>
            <a:r>
              <a:rPr lang="ru-RU" sz="2300" dirty="0" err="1"/>
              <a:t>сприймалася</a:t>
            </a:r>
            <a:r>
              <a:rPr lang="ru-RU" sz="2300" dirty="0"/>
              <a:t> як </a:t>
            </a:r>
            <a:r>
              <a:rPr lang="ru-RU" sz="2300" dirty="0" err="1"/>
              <a:t>визволення</a:t>
            </a:r>
            <a:r>
              <a:rPr lang="ru-RU" sz="2300" dirty="0"/>
              <a:t> </a:t>
            </a:r>
            <a:r>
              <a:rPr lang="ru-RU" sz="2300" dirty="0" err="1"/>
              <a:t>країн</a:t>
            </a:r>
            <a:r>
              <a:rPr lang="ru-RU" sz="2300" dirty="0"/>
              <a:t> </a:t>
            </a:r>
            <a:r>
              <a:rPr lang="ru-RU" sz="2300" dirty="0" err="1"/>
              <a:t>Азії</a:t>
            </a:r>
            <a:r>
              <a:rPr lang="ru-RU" sz="2300" dirty="0"/>
              <a:t> </a:t>
            </a:r>
            <a:r>
              <a:rPr lang="ru-RU" sz="2300" dirty="0" err="1"/>
              <a:t>від</a:t>
            </a:r>
            <a:r>
              <a:rPr lang="ru-RU" sz="2300" dirty="0"/>
              <a:t> </a:t>
            </a:r>
            <a:r>
              <a:rPr lang="ru-RU" sz="2300" dirty="0" err="1"/>
              <a:t>західних</a:t>
            </a:r>
            <a:r>
              <a:rPr lang="ru-RU" sz="2300" dirty="0"/>
              <a:t> </a:t>
            </a:r>
            <a:r>
              <a:rPr lang="ru-RU" sz="2300" dirty="0" err="1"/>
              <a:t>колонізаторів</a:t>
            </a:r>
            <a:r>
              <a:rPr lang="ru-RU" sz="2300" dirty="0"/>
              <a:t> та </a:t>
            </a:r>
            <a:r>
              <a:rPr lang="ru-RU" sz="2300" dirty="0" err="1"/>
              <a:t>прозахідних</a:t>
            </a:r>
            <a:r>
              <a:rPr lang="ru-RU" sz="2300" dirty="0"/>
              <a:t> </a:t>
            </a:r>
            <a:r>
              <a:rPr lang="ru-RU" sz="2300" dirty="0" err="1"/>
              <a:t>урядів</a:t>
            </a:r>
            <a:r>
              <a:rPr lang="ru-RU" sz="2300" dirty="0" smtClean="0"/>
              <a:t>.</a:t>
            </a:r>
          </a:p>
          <a:p>
            <a:r>
              <a:rPr lang="ru-RU" sz="2300" dirty="0" err="1"/>
              <a:t>Захоплення</a:t>
            </a:r>
            <a:r>
              <a:rPr lang="ru-RU" sz="2300" dirty="0"/>
              <a:t> союзниками </a:t>
            </a:r>
            <a:r>
              <a:rPr lang="ru-RU" sz="2300" dirty="0" err="1"/>
              <a:t>тихоокеанських</a:t>
            </a:r>
            <a:r>
              <a:rPr lang="ru-RU" sz="2300" dirty="0"/>
              <a:t> </a:t>
            </a:r>
            <a:r>
              <a:rPr lang="ru-RU" sz="2300" dirty="0" err="1"/>
              <a:t>островів</a:t>
            </a:r>
            <a:r>
              <a:rPr lang="ru-RU" sz="2300" dirty="0"/>
              <a:t> </a:t>
            </a:r>
          </a:p>
          <a:p>
            <a:r>
              <a:rPr lang="ru-RU" sz="2300" dirty="0"/>
              <a:t>(</a:t>
            </a:r>
            <a:r>
              <a:rPr lang="ru-RU" sz="2300" dirty="0" err="1"/>
              <a:t>лютий</a:t>
            </a:r>
            <a:r>
              <a:rPr lang="ru-RU" sz="2300" dirty="0"/>
              <a:t> 1943 - </a:t>
            </a:r>
            <a:r>
              <a:rPr lang="ru-RU" sz="2300" dirty="0" err="1"/>
              <a:t>жовтень</a:t>
            </a:r>
            <a:r>
              <a:rPr lang="ru-RU" sz="2300" dirty="0"/>
              <a:t> 1944)</a:t>
            </a:r>
          </a:p>
          <a:p>
            <a:endParaRPr lang="ru-RU" sz="2200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46" y="433348"/>
            <a:ext cx="6023989" cy="483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0" y="2204864"/>
            <a:ext cx="3756886" cy="2417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90286"/>
            <a:ext cx="4164576" cy="2432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2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340768"/>
            <a:ext cx="3925887" cy="5517232"/>
          </a:xfrm>
        </p:spPr>
        <p:txBody>
          <a:bodyPr/>
          <a:lstStyle/>
          <a:p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воєнних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безпосередній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становище в </a:t>
            </a:r>
            <a:r>
              <a:rPr lang="ru-RU" dirty="0" err="1"/>
              <a:t>Тихоокеанському</a:t>
            </a:r>
            <a:r>
              <a:rPr lang="ru-RU" dirty="0"/>
              <a:t> </a:t>
            </a:r>
            <a:r>
              <a:rPr lang="ru-RU" dirty="0" err="1"/>
              <a:t>басейні</a:t>
            </a:r>
            <a:r>
              <a:rPr lang="ru-RU" dirty="0"/>
              <a:t>. В </a:t>
            </a:r>
            <a:r>
              <a:rPr lang="ru-RU" dirty="0" err="1"/>
              <a:t>японських</a:t>
            </a:r>
            <a:r>
              <a:rPr lang="ru-RU" dirty="0"/>
              <a:t> </a:t>
            </a:r>
            <a:r>
              <a:rPr lang="ru-RU" dirty="0" err="1"/>
              <a:t>правлячих</a:t>
            </a:r>
            <a:r>
              <a:rPr lang="ru-RU" dirty="0"/>
              <a:t> колах </a:t>
            </a:r>
            <a:r>
              <a:rPr lang="ru-RU" dirty="0" err="1"/>
              <a:t>велася</a:t>
            </a:r>
            <a:r>
              <a:rPr lang="ru-RU" dirty="0"/>
              <a:t> </a:t>
            </a:r>
            <a:r>
              <a:rPr lang="ru-RU" dirty="0" err="1"/>
              <a:t>дискусія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 Плану нападу на СРСР </a:t>
            </a:r>
            <a:r>
              <a:rPr lang="ru-RU" dirty="0" err="1"/>
              <a:t>протиставлялася</a:t>
            </a:r>
            <a:r>
              <a:rPr lang="ru-RU" dirty="0"/>
              <a:t> </a:t>
            </a:r>
            <a:r>
              <a:rPr lang="ru-RU" dirty="0" err="1"/>
              <a:t>зваблива</a:t>
            </a:r>
            <a:r>
              <a:rPr lang="ru-RU" dirty="0"/>
              <a:t> перспектива </a:t>
            </a:r>
            <a:r>
              <a:rPr lang="ru-RU" dirty="0" err="1"/>
              <a:t>загарбання</a:t>
            </a:r>
            <a:r>
              <a:rPr lang="ru-RU" dirty="0"/>
              <a:t> </a:t>
            </a:r>
            <a:r>
              <a:rPr lang="ru-RU" dirty="0" err="1"/>
              <a:t>колоніальних</a:t>
            </a:r>
            <a:r>
              <a:rPr lang="ru-RU" dirty="0"/>
              <a:t> </a:t>
            </a:r>
            <a:r>
              <a:rPr lang="ru-RU" dirty="0" err="1"/>
              <a:t>володінь</a:t>
            </a:r>
            <a:r>
              <a:rPr lang="ru-RU" dirty="0"/>
              <a:t> США, </a:t>
            </a:r>
            <a:r>
              <a:rPr lang="ru-RU" dirty="0" err="1"/>
              <a:t>Англії</a:t>
            </a:r>
            <a:r>
              <a:rPr lang="ru-RU" dirty="0"/>
              <a:t>, </a:t>
            </a:r>
            <a:r>
              <a:rPr lang="ru-RU" dirty="0" err="1"/>
              <a:t>Франції</a:t>
            </a:r>
            <a:r>
              <a:rPr lang="ru-RU" dirty="0"/>
              <a:t> та </a:t>
            </a:r>
            <a:r>
              <a:rPr lang="ru-RU" dirty="0" err="1"/>
              <a:t>Голландії</a:t>
            </a:r>
            <a:r>
              <a:rPr lang="ru-RU" dirty="0"/>
              <a:t> у </a:t>
            </a:r>
            <a:r>
              <a:rPr lang="ru-RU" dirty="0" err="1"/>
              <a:t>басейні</a:t>
            </a:r>
            <a:r>
              <a:rPr lang="ru-RU" dirty="0"/>
              <a:t> Тихого океану. </a:t>
            </a:r>
            <a:r>
              <a:rPr lang="ru-RU" dirty="0" err="1"/>
              <a:t>Капітуляція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та </a:t>
            </a:r>
            <a:r>
              <a:rPr lang="ru-RU" dirty="0" err="1"/>
              <a:t>Голландії</a:t>
            </a:r>
            <a:r>
              <a:rPr lang="ru-RU" dirty="0"/>
              <a:t>, а </a:t>
            </a:r>
            <a:r>
              <a:rPr lang="ru-RU" dirty="0" err="1"/>
              <a:t>згодом</a:t>
            </a:r>
            <a:r>
              <a:rPr lang="ru-RU" dirty="0"/>
              <a:t> і </a:t>
            </a:r>
            <a:r>
              <a:rPr lang="ru-RU" dirty="0" err="1"/>
              <a:t>поразка</a:t>
            </a:r>
            <a:r>
              <a:rPr lang="ru-RU" dirty="0"/>
              <a:t> </a:t>
            </a:r>
            <a:r>
              <a:rPr lang="ru-RU" dirty="0" err="1"/>
              <a:t>німецьких</a:t>
            </a:r>
            <a:r>
              <a:rPr lang="ru-RU" dirty="0"/>
              <a:t> </a:t>
            </a:r>
            <a:r>
              <a:rPr lang="ru-RU" dirty="0" err="1"/>
              <a:t>військ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Москвою</a:t>
            </a:r>
            <a:r>
              <a:rPr lang="ru-RU" dirty="0"/>
              <a:t>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суперечку</a:t>
            </a:r>
            <a:r>
              <a:rPr lang="ru-RU" dirty="0"/>
              <a:t> на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південного</a:t>
            </a:r>
            <a:r>
              <a:rPr lang="ru-RU" dirty="0"/>
              <a:t> </a:t>
            </a:r>
            <a:r>
              <a:rPr lang="ru-RU" dirty="0" err="1"/>
              <a:t>варіанту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7" y="5564"/>
            <a:ext cx="5218113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22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-23266"/>
            <a:ext cx="10457831" cy="68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18734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Напад</a:t>
            </a: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</a:t>
            </a:r>
            <a:b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на</a:t>
            </a:r>
            <a:b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Перл-</a:t>
            </a:r>
            <a:r>
              <a:rPr lang="ru-RU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Харбор</a:t>
            </a:r>
            <a:endParaRPr lang="ru-RU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99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628800"/>
            <a:ext cx="3465989" cy="4114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309830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800" b="1" i="1" dirty="0" err="1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1941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гарнізон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екіпажі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кораблів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сніданку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японських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авіаносців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злетіли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літаки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разом з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підводними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човнами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здійснили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несподіваний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напад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американську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військово-морську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базу Перл-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Харбор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Гаванських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островах.</a:t>
            </a:r>
            <a:endParaRPr lang="ru-RU" sz="2800" b="1" i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" y="2420888"/>
            <a:ext cx="324036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84" y="2420888"/>
            <a:ext cx="3760315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50643"/>
            <a:ext cx="3790950" cy="2943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57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47" y="0"/>
            <a:ext cx="91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48680"/>
            <a:ext cx="6480720" cy="3139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 точки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зору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швидкого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ефекту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напад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на Перл-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Харбор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обернувся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успіхом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для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Японії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який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перевершив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усі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очікування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тих,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хто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планував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операцію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Нейтралізація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тихоокеанського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флоту США на 6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місяців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дозволила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Японії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захопити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більшу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частину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Південно-Східної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Азії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включаючи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Гонконг,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Бірму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Голландську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Ост-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Індію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Сингапур та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Філіппіни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Однак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відмова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США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від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перемир'я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і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неможливість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отримати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допомогу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від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союзників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призвели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до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поразки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Японії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 З 22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японських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кораблів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які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брали участь у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нападі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на Перл-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Харбор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до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кінця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війни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залишився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тільки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один.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162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водночас</a:t>
            </a:r>
            <a:r>
              <a:rPr lang="ru-RU" dirty="0"/>
              <a:t> з </a:t>
            </a:r>
            <a:r>
              <a:rPr lang="ru-RU" dirty="0" err="1"/>
              <a:t>нападом</a:t>
            </a:r>
            <a:r>
              <a:rPr lang="ru-RU" dirty="0"/>
              <a:t> на Перл-</a:t>
            </a:r>
            <a:r>
              <a:rPr lang="ru-RU" dirty="0" err="1"/>
              <a:t>Харбор</a:t>
            </a:r>
            <a:r>
              <a:rPr lang="ru-RU" dirty="0"/>
              <a:t> </a:t>
            </a:r>
            <a:r>
              <a:rPr lang="ru-RU" dirty="0" err="1"/>
              <a:t>японські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 </a:t>
            </a:r>
            <a:r>
              <a:rPr lang="ru-RU" dirty="0" err="1"/>
              <a:t>завдали</a:t>
            </a:r>
            <a:r>
              <a:rPr lang="ru-RU" dirty="0"/>
              <a:t> сильного удару по </a:t>
            </a:r>
            <a:r>
              <a:rPr lang="ru-RU" dirty="0" err="1"/>
              <a:t>англійській</a:t>
            </a:r>
            <a:r>
              <a:rPr lang="ru-RU" dirty="0"/>
              <a:t> </a:t>
            </a:r>
            <a:r>
              <a:rPr lang="ru-RU" dirty="0" err="1"/>
              <a:t>далекосхідній</a:t>
            </a:r>
            <a:r>
              <a:rPr lang="ru-RU" dirty="0"/>
              <a:t> </a:t>
            </a:r>
            <a:r>
              <a:rPr lang="ru-RU" dirty="0" err="1"/>
              <a:t>ескадрі</a:t>
            </a:r>
            <a:r>
              <a:rPr lang="ru-RU" dirty="0"/>
              <a:t> в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Сінгапура</a:t>
            </a:r>
            <a:r>
              <a:rPr lang="ru-RU" dirty="0"/>
              <a:t>, потопивши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англійських</a:t>
            </a:r>
            <a:r>
              <a:rPr lang="ru-RU" dirty="0"/>
              <a:t>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кораблів</a:t>
            </a:r>
            <a:r>
              <a:rPr lang="ru-RU" dirty="0"/>
              <a:t>. </a:t>
            </a:r>
          </a:p>
          <a:p>
            <a:r>
              <a:rPr lang="ru-RU" dirty="0">
                <a:solidFill>
                  <a:srgbClr val="FFFF00"/>
                </a:solidFill>
              </a:rPr>
              <a:t>11 </a:t>
            </a:r>
            <a:r>
              <a:rPr lang="ru-RU" dirty="0" err="1">
                <a:solidFill>
                  <a:srgbClr val="FFFF00"/>
                </a:solidFill>
              </a:rPr>
              <a:t>грудня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/>
              <a:t>війну</a:t>
            </a:r>
            <a:r>
              <a:rPr lang="ru-RU" dirty="0"/>
              <a:t> </a:t>
            </a:r>
            <a:r>
              <a:rPr lang="ru-RU" dirty="0" err="1"/>
              <a:t>Сполученим</a:t>
            </a:r>
            <a:r>
              <a:rPr lang="ru-RU" dirty="0"/>
              <a:t> Штатам Америки </a:t>
            </a:r>
            <a:r>
              <a:rPr lang="ru-RU" dirty="0" err="1"/>
              <a:t>оголосили</a:t>
            </a:r>
            <a:r>
              <a:rPr lang="ru-RU" dirty="0"/>
              <a:t> </a:t>
            </a:r>
            <a:r>
              <a:rPr lang="ru-RU" dirty="0" err="1"/>
              <a:t>Німеччина</a:t>
            </a:r>
            <a:r>
              <a:rPr lang="ru-RU" dirty="0"/>
              <a:t> та </a:t>
            </a:r>
            <a:r>
              <a:rPr lang="ru-RU" dirty="0" err="1"/>
              <a:t>Італія</a:t>
            </a:r>
            <a:r>
              <a:rPr lang="ru-RU" dirty="0"/>
              <a:t>. Разом з </a:t>
            </a:r>
            <a:r>
              <a:rPr lang="ru-RU" dirty="0" err="1"/>
              <a:t>Японією</a:t>
            </a:r>
            <a:r>
              <a:rPr lang="ru-RU" dirty="0"/>
              <a:t> вони </a:t>
            </a:r>
            <a:r>
              <a:rPr lang="ru-RU" dirty="0" smtClean="0">
                <a:solidFill>
                  <a:srgbClr val="FFFF00"/>
                </a:solidFill>
              </a:rPr>
              <a:t>18 </a:t>
            </a:r>
            <a:r>
              <a:rPr lang="ru-RU" dirty="0" err="1">
                <a:solidFill>
                  <a:srgbClr val="FFFF00"/>
                </a:solidFill>
              </a:rPr>
              <a:t>січня</a:t>
            </a:r>
            <a:r>
              <a:rPr lang="ru-RU" dirty="0">
                <a:solidFill>
                  <a:srgbClr val="FFFF00"/>
                </a:solidFill>
              </a:rPr>
              <a:t> 1942 р. </a:t>
            </a:r>
            <a:r>
              <a:rPr lang="ru-RU" dirty="0" err="1"/>
              <a:t>підписали</a:t>
            </a:r>
            <a:r>
              <a:rPr lang="ru-RU" dirty="0"/>
              <a:t> угоду про </a:t>
            </a:r>
            <a:r>
              <a:rPr lang="ru-RU" dirty="0" err="1"/>
              <a:t>розмежування</a:t>
            </a:r>
            <a:r>
              <a:rPr lang="ru-RU" dirty="0"/>
              <a:t> зон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операцій</a:t>
            </a:r>
            <a:r>
              <a:rPr lang="ru-RU" dirty="0"/>
              <a:t>. В </a:t>
            </a:r>
            <a:r>
              <a:rPr lang="ru-RU" dirty="0" err="1"/>
              <a:t>японську</a:t>
            </a:r>
            <a:r>
              <a:rPr lang="ru-RU" dirty="0"/>
              <a:t> зону </a:t>
            </a:r>
            <a:r>
              <a:rPr lang="ru-RU" dirty="0" err="1"/>
              <a:t>ввійшли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і води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Уральського</a:t>
            </a:r>
            <a:r>
              <a:rPr lang="ru-RU" dirty="0"/>
              <a:t> хребта до </a:t>
            </a:r>
            <a:r>
              <a:rPr lang="ru-RU" dirty="0" err="1"/>
              <a:t>західного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</a:t>
            </a:r>
            <a:r>
              <a:rPr lang="ru-RU" dirty="0" err="1"/>
              <a:t>американського</a:t>
            </a:r>
            <a:r>
              <a:rPr lang="ru-RU" dirty="0"/>
              <a:t> континенту. </a:t>
            </a:r>
            <a:r>
              <a:rPr lang="ru-RU" dirty="0" err="1"/>
              <a:t>Італії</a:t>
            </a:r>
            <a:r>
              <a:rPr lang="ru-RU" dirty="0"/>
              <a:t> і </a:t>
            </a:r>
            <a:r>
              <a:rPr lang="ru-RU" dirty="0" err="1"/>
              <a:t>Німеччині</a:t>
            </a:r>
            <a:r>
              <a:rPr lang="ru-RU" dirty="0"/>
              <a:t> </a:t>
            </a:r>
            <a:r>
              <a:rPr lang="ru-RU" dirty="0" err="1"/>
              <a:t>відводились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Уралу на </a:t>
            </a:r>
            <a:r>
              <a:rPr lang="ru-RU" dirty="0" err="1"/>
              <a:t>захід</a:t>
            </a:r>
            <a:r>
              <a:rPr lang="ru-RU" dirty="0"/>
              <a:t> до </a:t>
            </a:r>
            <a:r>
              <a:rPr lang="ru-RU" dirty="0" err="1"/>
              <a:t>східного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Америки та </a:t>
            </a:r>
            <a:r>
              <a:rPr lang="ru-RU" dirty="0" err="1"/>
              <a:t>Американський</a:t>
            </a:r>
            <a:r>
              <a:rPr lang="ru-RU" dirty="0"/>
              <a:t> </a:t>
            </a:r>
            <a:r>
              <a:rPr lang="ru-RU" dirty="0" smtClean="0"/>
              <a:t>континент.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5976664" cy="122413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uk-UA" sz="28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ійна</a:t>
            </a:r>
            <a:r>
              <a:rPr lang="uk-UA" sz="2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між </a:t>
            </a:r>
            <a:r>
              <a:rPr lang="ru-RU" sz="28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Сполученими</a:t>
            </a:r>
            <a:r>
              <a:rPr lang="ru-RU" sz="2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Штатами Америки, </a:t>
            </a:r>
            <a:r>
              <a:rPr lang="ru-RU" sz="28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Німеччино</a:t>
            </a:r>
            <a:r>
              <a:rPr lang="ru-RU" sz="2800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</a:t>
            </a:r>
            <a:r>
              <a:rPr lang="ru-RU" sz="2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 </a:t>
            </a:r>
            <a:r>
              <a:rPr lang="ru-RU" sz="28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Італією</a:t>
            </a:r>
            <a:r>
              <a:rPr lang="ru-RU" sz="28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8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18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251520" y="-2704"/>
            <a:ext cx="8568952" cy="148748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До </a:t>
            </a:r>
            <a:r>
              <a:rPr lang="ru-RU" dirty="0" err="1"/>
              <a:t>літа</a:t>
            </a:r>
            <a:r>
              <a:rPr lang="ru-RU" dirty="0"/>
              <a:t> 1942 р. </a:t>
            </a:r>
            <a:r>
              <a:rPr lang="ru-RU" dirty="0" err="1"/>
              <a:t>японські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 </a:t>
            </a:r>
            <a:r>
              <a:rPr lang="ru-RU" dirty="0" err="1"/>
              <a:t>завоювали</a:t>
            </a:r>
            <a:r>
              <a:rPr lang="ru-RU" dirty="0"/>
              <a:t> </a:t>
            </a:r>
            <a:r>
              <a:rPr lang="ru-RU" dirty="0" err="1"/>
              <a:t>Малайзію</a:t>
            </a:r>
            <a:r>
              <a:rPr lang="ru-RU" dirty="0"/>
              <a:t>, </a:t>
            </a:r>
            <a:r>
              <a:rPr lang="ru-RU" dirty="0" err="1"/>
              <a:t>англійську</a:t>
            </a:r>
            <a:r>
              <a:rPr lang="ru-RU" dirty="0"/>
              <a:t> </a:t>
            </a:r>
            <a:r>
              <a:rPr lang="ru-RU" dirty="0" err="1"/>
              <a:t>військово-морську</a:t>
            </a:r>
            <a:r>
              <a:rPr lang="ru-RU" dirty="0"/>
              <a:t> базу </a:t>
            </a:r>
            <a:r>
              <a:rPr lang="ru-RU" dirty="0" err="1"/>
              <a:t>Сінгапур</a:t>
            </a:r>
            <a:r>
              <a:rPr lang="ru-RU" dirty="0"/>
              <a:t>, </a:t>
            </a:r>
            <a:r>
              <a:rPr lang="ru-RU" dirty="0" err="1"/>
              <a:t>Бірму</a:t>
            </a:r>
            <a:r>
              <a:rPr lang="ru-RU" dirty="0"/>
              <a:t>, </a:t>
            </a:r>
            <a:r>
              <a:rPr lang="ru-RU" dirty="0" err="1"/>
              <a:t>острови</a:t>
            </a:r>
            <a:r>
              <a:rPr lang="ru-RU" dirty="0"/>
              <a:t> </a:t>
            </a:r>
            <a:r>
              <a:rPr lang="ru-RU" dirty="0" err="1"/>
              <a:t>Індонезії</a:t>
            </a:r>
            <a:r>
              <a:rPr lang="ru-RU" dirty="0"/>
              <a:t> та </a:t>
            </a:r>
            <a:r>
              <a:rPr lang="ru-RU" dirty="0" err="1"/>
              <a:t>Філіппіни</a:t>
            </a:r>
            <a:r>
              <a:rPr lang="ru-RU" dirty="0"/>
              <a:t>, Гонконг, </a:t>
            </a:r>
            <a:r>
              <a:rPr lang="ru-RU" dirty="0" err="1"/>
              <a:t>вторглися</a:t>
            </a:r>
            <a:r>
              <a:rPr lang="ru-RU" dirty="0"/>
              <a:t> у </a:t>
            </a:r>
            <a:r>
              <a:rPr lang="ru-RU" dirty="0" err="1"/>
              <a:t>Південно-Західний</a:t>
            </a:r>
            <a:r>
              <a:rPr lang="ru-RU" dirty="0"/>
              <a:t> Китай, </a:t>
            </a:r>
            <a:r>
              <a:rPr lang="ru-RU" dirty="0" err="1"/>
              <a:t>окупували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Гуам, </a:t>
            </a:r>
            <a:r>
              <a:rPr lang="ru-RU" dirty="0" err="1"/>
              <a:t>Уейк</a:t>
            </a:r>
            <a:r>
              <a:rPr lang="ru-RU" dirty="0"/>
              <a:t>,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Британію</a:t>
            </a:r>
            <a:r>
              <a:rPr lang="ru-RU" dirty="0"/>
              <a:t>, </a:t>
            </a:r>
            <a:r>
              <a:rPr lang="ru-RU" dirty="0" err="1"/>
              <a:t>Соломонові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та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островів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Гвінеї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0174"/>
            <a:ext cx="8532440" cy="5477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48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230</TotalTime>
  <Words>618</Words>
  <Application>Microsoft Office PowerPoint</Application>
  <PresentationFormat>Экран (4:3)</PresentationFormat>
  <Paragraphs>23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BlackTie</vt:lpstr>
      <vt:lpstr>Війна на Тихому     океані </vt:lpstr>
      <vt:lpstr>Презентация PowerPoint</vt:lpstr>
      <vt:lpstr>Презентация PowerPoint</vt:lpstr>
      <vt:lpstr>Презентация PowerPoint</vt:lpstr>
      <vt:lpstr>Напад  на  Перл-Харбор</vt:lpstr>
      <vt:lpstr>Презентация PowerPoint</vt:lpstr>
      <vt:lpstr>Презентация PowerPoint</vt:lpstr>
      <vt:lpstr>Війна між Сполученими Штатами Америки, Німеччиною та Італією.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Напад  на  Перл-Харбор</dc:title>
  <dc:creator>Пользователь</dc:creator>
  <cp:lastModifiedBy>Пользователь</cp:lastModifiedBy>
  <cp:revision>19</cp:revision>
  <dcterms:created xsi:type="dcterms:W3CDTF">2013-10-16T15:14:31Z</dcterms:created>
  <dcterms:modified xsi:type="dcterms:W3CDTF">2013-10-16T19:05:11Z</dcterms:modified>
</cp:coreProperties>
</file>