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68" r:id="rId2"/>
  </p:sldMasterIdLst>
  <p:notesMasterIdLst>
    <p:notesMasterId r:id="rId4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3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67F7A-5273-491A-9A26-6617046B93C0}" type="datetimeFigureOut">
              <a:rPr lang="en-US" smtClean="0"/>
              <a:t>4/13/2014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85848-60C5-4F2D-A540-84E24EFFB6B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CF83-6869-452A-995E-259C6FCD81C8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920D772B-BE23-44F3-86A6-C593E157278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CF83-6869-452A-995E-259C6FCD81C8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772B-BE23-44F3-86A6-C593E1572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CF83-6869-452A-995E-259C6FCD81C8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772B-BE23-44F3-86A6-C593E1572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CF83-6869-452A-995E-259C6FCD81C8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772B-BE23-44F3-86A6-C593E1572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CF83-6869-452A-995E-259C6FCD81C8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772B-BE23-44F3-86A6-C593E1572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CF83-6869-452A-995E-259C6FCD81C8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772B-BE23-44F3-86A6-C593E1572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CF83-6869-452A-995E-259C6FCD81C8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772B-BE23-44F3-86A6-C593E1572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CF83-6869-452A-995E-259C6FCD81C8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772B-BE23-44F3-86A6-C593E1572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CF83-6869-452A-995E-259C6FCD81C8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772B-BE23-44F3-86A6-C593E1572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CF83-6869-452A-995E-259C6FCD81C8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772B-BE23-44F3-86A6-C593E1572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CF83-6869-452A-995E-259C6FCD81C8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772B-BE23-44F3-86A6-C593E1572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CF83-6869-452A-995E-259C6FCD81C8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772B-BE23-44F3-86A6-C593E157278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CF83-6869-452A-995E-259C6FCD81C8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772B-BE23-44F3-86A6-C593E1572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CF83-6869-452A-995E-259C6FCD81C8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772B-BE23-44F3-86A6-C593E1572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CF83-6869-452A-995E-259C6FCD81C8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772B-BE23-44F3-86A6-C593E1572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CF83-6869-452A-995E-259C6FCD81C8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920D772B-BE23-44F3-86A6-C593E1572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CF83-6869-452A-995E-259C6FCD81C8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772B-BE23-44F3-86A6-C593E157278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CF83-6869-452A-995E-259C6FCD81C8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772B-BE23-44F3-86A6-C593E157278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CF83-6869-452A-995E-259C6FCD81C8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772B-BE23-44F3-86A6-C593E1572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CF83-6869-452A-995E-259C6FCD81C8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772B-BE23-44F3-86A6-C593E1572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CF83-6869-452A-995E-259C6FCD81C8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772B-BE23-44F3-86A6-C593E157278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CF83-6869-452A-995E-259C6FCD81C8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920D772B-BE23-44F3-86A6-C593E157278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4BECF83-6869-452A-995E-259C6FCD81C8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920D772B-BE23-44F3-86A6-C593E1572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ECF83-6869-452A-995E-259C6FCD81C8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D772B-BE23-44F3-86A6-C593E1572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1538" y="3214686"/>
            <a:ext cx="6400800" cy="1600200"/>
          </a:xfrm>
        </p:spPr>
        <p:txBody>
          <a:bodyPr/>
          <a:lstStyle/>
          <a:p>
            <a:r>
              <a:rPr lang="uk-UA" dirty="0" smtClean="0"/>
              <a:t>1789-2017</a:t>
            </a: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Президенти США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86578" y="6215082"/>
            <a:ext cx="2500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Савега</a:t>
            </a: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Олеся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357166"/>
            <a:ext cx="473392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928794" y="6286520"/>
            <a:ext cx="4885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Вільям Генрі </a:t>
            </a:r>
            <a:r>
              <a:rPr lang="uk-UA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Гаррісон</a:t>
            </a:r>
            <a:r>
              <a:rPr lang="uk-UA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( </a:t>
            </a:r>
            <a:r>
              <a:rPr lang="uk-UA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04.03.1841 - 04.04.1841</a:t>
            </a:r>
            <a:r>
              <a:rPr lang="uk-UA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)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5572140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9</a:t>
            </a:r>
            <a:endParaRPr lang="ru-RU" sz="5400" b="1" cap="all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500042"/>
            <a:ext cx="432435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357422" y="6357958"/>
            <a:ext cx="400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Джон </a:t>
            </a:r>
            <a:r>
              <a:rPr lang="uk-UA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Тайлер</a:t>
            </a:r>
            <a:r>
              <a:rPr lang="uk-UA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uk-UA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(04.04.1841- 04.03.1845</a:t>
            </a:r>
            <a:r>
              <a:rPr lang="uk-UA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)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5572140"/>
            <a:ext cx="8867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10</a:t>
            </a:r>
            <a:endParaRPr lang="ru-RU" sz="5400" b="1" cap="all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357166"/>
            <a:ext cx="43338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000232" y="6286520"/>
            <a:ext cx="458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Джеймс </a:t>
            </a:r>
            <a:r>
              <a:rPr lang="uk-UA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Нокс</a:t>
            </a:r>
            <a:r>
              <a:rPr lang="uk-UA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Полк ( 04.03.1845-04.03.1849) 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5643578"/>
            <a:ext cx="8867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11</a:t>
            </a:r>
            <a:endParaRPr lang="ru-RU" sz="5400" b="1" cap="all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500042"/>
            <a:ext cx="46101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85984" y="6286520"/>
            <a:ext cx="4115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Закарі</a:t>
            </a:r>
            <a:r>
              <a:rPr lang="uk-UA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uk-UA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Тейлор</a:t>
            </a:r>
            <a:r>
              <a:rPr lang="uk-UA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( 04.03.1849 - 09.07.1850)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5643578"/>
            <a:ext cx="8867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12</a:t>
            </a:r>
            <a:endParaRPr lang="ru-RU" sz="5400" b="1" cap="all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571480"/>
            <a:ext cx="3143272" cy="4976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85984" y="5857892"/>
            <a:ext cx="4422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err="1" smtClean="0">
                <a:solidFill>
                  <a:schemeClr val="bg1"/>
                </a:solidFill>
              </a:rPr>
              <a:t>Міллард</a:t>
            </a:r>
            <a:r>
              <a:rPr lang="uk-UA" b="1" dirty="0" smtClean="0">
                <a:solidFill>
                  <a:schemeClr val="bg1"/>
                </a:solidFill>
              </a:rPr>
              <a:t> </a:t>
            </a:r>
            <a:r>
              <a:rPr lang="uk-UA" b="1" dirty="0" err="1" smtClean="0">
                <a:solidFill>
                  <a:schemeClr val="bg1"/>
                </a:solidFill>
              </a:rPr>
              <a:t>Філлмор</a:t>
            </a:r>
            <a:r>
              <a:rPr lang="uk-UA" b="1" dirty="0" smtClean="0">
                <a:solidFill>
                  <a:schemeClr val="bg1"/>
                </a:solidFill>
              </a:rPr>
              <a:t> ( 09.07.1850-04.03.1853)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5500702"/>
            <a:ext cx="8867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13</a:t>
            </a:r>
            <a:endParaRPr lang="ru-RU" sz="5400" b="1" cap="all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428604"/>
            <a:ext cx="435292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14546" y="6286520"/>
            <a:ext cx="404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Франклін Пірс ( 04.03.1853-04.03.1857)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5500702"/>
            <a:ext cx="8867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14</a:t>
            </a:r>
            <a:endParaRPr lang="ru-RU" sz="5400" b="1" cap="all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428604"/>
            <a:ext cx="43338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143108" y="6286520"/>
            <a:ext cx="450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Джеймс Б</a:t>
            </a:r>
            <a:r>
              <a:rPr lang="en-US" b="1" dirty="0" smtClean="0">
                <a:solidFill>
                  <a:schemeClr val="bg1"/>
                </a:solidFill>
              </a:rPr>
              <a:t>’</a:t>
            </a:r>
            <a:r>
              <a:rPr lang="uk-UA" b="1" dirty="0" err="1" smtClean="0">
                <a:solidFill>
                  <a:schemeClr val="bg1"/>
                </a:solidFill>
              </a:rPr>
              <a:t>юкенен</a:t>
            </a:r>
            <a:r>
              <a:rPr lang="uk-UA" b="1" dirty="0" smtClean="0">
                <a:solidFill>
                  <a:schemeClr val="bg1"/>
                </a:solidFill>
              </a:rPr>
              <a:t> ( 04.03.1857- </a:t>
            </a:r>
            <a:r>
              <a:rPr lang="uk-UA" b="1" dirty="0" smtClean="0">
                <a:solidFill>
                  <a:schemeClr val="bg1"/>
                </a:solidFill>
              </a:rPr>
              <a:t>04.03.1861)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5572140"/>
            <a:ext cx="8867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15</a:t>
            </a:r>
            <a:endParaRPr lang="ru-RU" sz="5400" b="1" cap="all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500042"/>
            <a:ext cx="42957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143108" y="6357958"/>
            <a:ext cx="4363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Авраам Лінкольн ( 04.03.1861</a:t>
            </a:r>
            <a:r>
              <a:rPr lang="en-US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-15.</a:t>
            </a:r>
            <a:r>
              <a:rPr lang="uk-UA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04.1865)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5715016"/>
            <a:ext cx="8867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16</a:t>
            </a:r>
            <a:endParaRPr lang="ru-RU" sz="5400" b="1" cap="all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5572140"/>
            <a:ext cx="8867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17</a:t>
            </a:r>
            <a:endParaRPr lang="ru-RU" sz="5400" b="1" cap="all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481586"/>
            <a:ext cx="3786214" cy="462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85984" y="5500702"/>
            <a:ext cx="4314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Ендрю Джонсон (15.04.1865 - 04.03.1869)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5643578"/>
            <a:ext cx="8867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18</a:t>
            </a:r>
            <a:endParaRPr lang="ru-RU" sz="5400" b="1" cap="all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571480"/>
            <a:ext cx="3786214" cy="4929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500298" y="5857892"/>
            <a:ext cx="3760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err="1" smtClean="0">
                <a:solidFill>
                  <a:schemeClr val="bg1"/>
                </a:solidFill>
              </a:rPr>
              <a:t>Улісс</a:t>
            </a:r>
            <a:r>
              <a:rPr lang="uk-UA" b="1" dirty="0" smtClean="0">
                <a:solidFill>
                  <a:schemeClr val="bg1"/>
                </a:solidFill>
              </a:rPr>
              <a:t> Грант ( 04.03.1869 - 04.03.1877)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ile:Gilbert Stuart Williamstown Portrait of George Washingt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85728"/>
            <a:ext cx="4772025" cy="5715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28794" y="6215082"/>
            <a:ext cx="4761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Джорожд</a:t>
            </a:r>
            <a:r>
              <a:rPr lang="uk-UA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Вашингтон ( 30.04.1789-04.03.1797)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5934670"/>
            <a:ext cx="92869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1</a:t>
            </a:r>
            <a:endParaRPr lang="ru-RU" sz="5400" b="1" cap="all" spc="0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572140"/>
            <a:ext cx="1714512" cy="857256"/>
          </a:xfrm>
        </p:spPr>
        <p:txBody>
          <a:bodyPr>
            <a:normAutofit lnSpcReduction="10000"/>
          </a:bodyPr>
          <a:lstStyle/>
          <a:p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19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500042"/>
            <a:ext cx="3042671" cy="5133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14546" y="5929330"/>
            <a:ext cx="4285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err="1" smtClean="0">
                <a:solidFill>
                  <a:schemeClr val="bg1"/>
                </a:solidFill>
              </a:rPr>
              <a:t>Ретерфорд</a:t>
            </a:r>
            <a:r>
              <a:rPr lang="uk-UA" b="1" dirty="0" smtClean="0">
                <a:solidFill>
                  <a:schemeClr val="bg1"/>
                </a:solidFill>
              </a:rPr>
              <a:t> </a:t>
            </a:r>
            <a:r>
              <a:rPr lang="uk-UA" b="1" dirty="0" err="1" smtClean="0">
                <a:solidFill>
                  <a:schemeClr val="bg1"/>
                </a:solidFill>
              </a:rPr>
              <a:t>Хейс</a:t>
            </a:r>
            <a:r>
              <a:rPr lang="uk-UA" b="1" dirty="0" smtClean="0">
                <a:solidFill>
                  <a:schemeClr val="bg1"/>
                </a:solidFill>
              </a:rPr>
              <a:t> (04.03.1877 - 04.03.1881)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5715016"/>
            <a:ext cx="886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20</a:t>
            </a:r>
            <a:endParaRPr lang="ru-RU" sz="5400" b="1" cap="all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571480"/>
            <a:ext cx="3552841" cy="4387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928794" y="5357826"/>
            <a:ext cx="4344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Джеймс </a:t>
            </a:r>
            <a:r>
              <a:rPr lang="uk-UA" b="1" dirty="0" err="1" smtClean="0">
                <a:solidFill>
                  <a:schemeClr val="bg1"/>
                </a:solidFill>
              </a:rPr>
              <a:t>Гарфілд</a:t>
            </a:r>
            <a:r>
              <a:rPr lang="uk-UA" b="1" dirty="0" smtClean="0">
                <a:solidFill>
                  <a:schemeClr val="bg1"/>
                </a:solidFill>
              </a:rPr>
              <a:t> (04.03.1881 - 19.09.1881)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5715016"/>
            <a:ext cx="886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21</a:t>
            </a:r>
            <a:endParaRPr lang="ru-RU" sz="5400" b="1" cap="all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428604"/>
            <a:ext cx="4307810" cy="527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928794" y="6000768"/>
            <a:ext cx="4536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err="1" smtClean="0">
                <a:solidFill>
                  <a:schemeClr val="bg1"/>
                </a:solidFill>
              </a:rPr>
              <a:t>Честер</a:t>
            </a:r>
            <a:r>
              <a:rPr lang="uk-UA" b="1" dirty="0" smtClean="0">
                <a:solidFill>
                  <a:schemeClr val="bg1"/>
                </a:solidFill>
              </a:rPr>
              <a:t> Алан Артур ( 19.09.1881- 04.03.1885)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5786454"/>
            <a:ext cx="8867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22</a:t>
            </a:r>
            <a:endParaRPr lang="ru-RU" sz="5400" b="1" cap="all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571480"/>
            <a:ext cx="3381389" cy="4586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357422" y="5500702"/>
            <a:ext cx="4429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err="1" smtClean="0">
                <a:solidFill>
                  <a:schemeClr val="bg1"/>
                </a:solidFill>
              </a:rPr>
              <a:t>Гровер</a:t>
            </a:r>
            <a:r>
              <a:rPr lang="uk-UA" b="1" dirty="0" smtClean="0">
                <a:solidFill>
                  <a:schemeClr val="bg1"/>
                </a:solidFill>
              </a:rPr>
              <a:t> </a:t>
            </a:r>
            <a:r>
              <a:rPr lang="uk-UA" b="1" dirty="0" err="1" smtClean="0">
                <a:solidFill>
                  <a:schemeClr val="bg1"/>
                </a:solidFill>
              </a:rPr>
              <a:t>Клівленд</a:t>
            </a:r>
            <a:r>
              <a:rPr lang="uk-UA" b="1" dirty="0" smtClean="0">
                <a:solidFill>
                  <a:schemeClr val="bg1"/>
                </a:solidFill>
              </a:rPr>
              <a:t> ( 04.03.1885 – 04.09.1889)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5786454"/>
            <a:ext cx="8867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23</a:t>
            </a:r>
            <a:endParaRPr lang="ru-RU" sz="5400" b="1" cap="all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500042"/>
            <a:ext cx="3357586" cy="505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214546" y="5786454"/>
            <a:ext cx="4754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Бенджамін </a:t>
            </a:r>
            <a:r>
              <a:rPr lang="uk-UA" b="1" dirty="0" err="1" smtClean="0">
                <a:solidFill>
                  <a:schemeClr val="bg1"/>
                </a:solidFill>
              </a:rPr>
              <a:t>Гаррісон</a:t>
            </a:r>
            <a:r>
              <a:rPr lang="uk-UA" b="1" dirty="0" smtClean="0">
                <a:solidFill>
                  <a:schemeClr val="bg1"/>
                </a:solidFill>
              </a:rPr>
              <a:t> (04.03.1889 – 04.03.1893)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5715016"/>
            <a:ext cx="8867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24</a:t>
            </a:r>
            <a:endParaRPr lang="ru-RU" sz="5400" b="1" cap="all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571480"/>
            <a:ext cx="36195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000232" y="5857892"/>
            <a:ext cx="4491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err="1" smtClean="0">
                <a:solidFill>
                  <a:schemeClr val="bg1"/>
                </a:solidFill>
              </a:rPr>
              <a:t>Горовер</a:t>
            </a:r>
            <a:r>
              <a:rPr lang="uk-UA" b="1" dirty="0" smtClean="0">
                <a:solidFill>
                  <a:schemeClr val="bg1"/>
                </a:solidFill>
              </a:rPr>
              <a:t> </a:t>
            </a:r>
            <a:r>
              <a:rPr lang="uk-UA" b="1" dirty="0" err="1" smtClean="0">
                <a:solidFill>
                  <a:schemeClr val="bg1"/>
                </a:solidFill>
              </a:rPr>
              <a:t>Клівленд</a:t>
            </a:r>
            <a:r>
              <a:rPr lang="uk-UA" b="1" dirty="0" smtClean="0">
                <a:solidFill>
                  <a:schemeClr val="bg1"/>
                </a:solidFill>
              </a:rPr>
              <a:t> (04.03.1893 – 04.03.1897)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5643578"/>
            <a:ext cx="8867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25</a:t>
            </a:r>
            <a:endParaRPr lang="ru-RU" sz="5400" b="1" cap="all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428604"/>
            <a:ext cx="3071834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357422" y="5715016"/>
            <a:ext cx="4411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Вільям Мак-Кінлі (04.03.1897 –14.09.1901)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5715016"/>
            <a:ext cx="886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26</a:t>
            </a:r>
            <a:endParaRPr lang="ru-RU" sz="5400" b="1" cap="all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428605"/>
            <a:ext cx="4115020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143108" y="6143644"/>
            <a:ext cx="4466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Теодор Рузвельт ( 14.09.1901 – 04.03.1909)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5786454"/>
            <a:ext cx="886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27</a:t>
            </a:r>
            <a:endParaRPr lang="ru-RU" sz="5400" b="1" cap="all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428604"/>
            <a:ext cx="4052900" cy="5266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428860" y="6000768"/>
            <a:ext cx="3982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Вільям </a:t>
            </a:r>
            <a:r>
              <a:rPr lang="uk-UA" b="1" dirty="0" err="1" smtClean="0">
                <a:solidFill>
                  <a:schemeClr val="bg1"/>
                </a:solidFill>
              </a:rPr>
              <a:t>Тафт</a:t>
            </a:r>
            <a:r>
              <a:rPr lang="uk-UA" b="1" dirty="0" smtClean="0">
                <a:solidFill>
                  <a:schemeClr val="bg1"/>
                </a:solidFill>
              </a:rPr>
              <a:t> ( 04.03.1909 – 04.03.1913)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5643578"/>
            <a:ext cx="8867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28</a:t>
            </a:r>
            <a:endParaRPr lang="ru-RU" sz="5400" b="1" cap="all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571480"/>
            <a:ext cx="3714776" cy="4633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214546" y="5643578"/>
            <a:ext cx="420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err="1" smtClean="0">
                <a:solidFill>
                  <a:schemeClr val="bg1"/>
                </a:solidFill>
              </a:rPr>
              <a:t>Вудро</a:t>
            </a:r>
            <a:r>
              <a:rPr lang="uk-UA" b="1" dirty="0" smtClean="0">
                <a:solidFill>
                  <a:schemeClr val="bg1"/>
                </a:solidFill>
              </a:rPr>
              <a:t> Вільсон ( 04.03.1913 – 04.03.1921)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357166"/>
            <a:ext cx="4429156" cy="5557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214546" y="6143644"/>
            <a:ext cx="3894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Джон Адамс ( </a:t>
            </a:r>
            <a:r>
              <a:rPr lang="uk-UA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04.03.1797-04.03.1801</a:t>
            </a:r>
            <a:r>
              <a:rPr lang="uk-UA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)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285784" y="5934670"/>
            <a:ext cx="16430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cap="all" dirty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2</a:t>
            </a:r>
            <a:endParaRPr lang="ru-RU" sz="5400" b="1" cap="all" spc="0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5715016"/>
            <a:ext cx="8867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29</a:t>
            </a:r>
            <a:endParaRPr lang="ru-RU" sz="5400" b="1" cap="all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428604"/>
            <a:ext cx="3286361" cy="5286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214546" y="6000768"/>
            <a:ext cx="464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err="1" smtClean="0">
                <a:solidFill>
                  <a:schemeClr val="bg1"/>
                </a:solidFill>
              </a:rPr>
              <a:t>Воррен</a:t>
            </a:r>
            <a:r>
              <a:rPr lang="uk-UA" b="1" dirty="0" smtClean="0">
                <a:solidFill>
                  <a:schemeClr val="bg1"/>
                </a:solidFill>
              </a:rPr>
              <a:t> </a:t>
            </a:r>
            <a:r>
              <a:rPr lang="uk-UA" b="1" dirty="0" err="1" smtClean="0">
                <a:solidFill>
                  <a:schemeClr val="bg1"/>
                </a:solidFill>
              </a:rPr>
              <a:t>Гардінг</a:t>
            </a:r>
            <a:r>
              <a:rPr lang="uk-UA" b="1" dirty="0" smtClean="0">
                <a:solidFill>
                  <a:schemeClr val="bg1"/>
                </a:solidFill>
              </a:rPr>
              <a:t> (04.03.1921 - 02.08.1923) 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5715016"/>
            <a:ext cx="8867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30</a:t>
            </a:r>
            <a:endParaRPr lang="ru-RU" sz="5400" b="1" cap="all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500042"/>
            <a:ext cx="3929090" cy="4960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071670" y="5786454"/>
            <a:ext cx="457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err="1" smtClean="0">
                <a:solidFill>
                  <a:schemeClr val="bg1"/>
                </a:solidFill>
              </a:rPr>
              <a:t>Калвін</a:t>
            </a:r>
            <a:r>
              <a:rPr lang="uk-UA" b="1" dirty="0" smtClean="0">
                <a:solidFill>
                  <a:schemeClr val="bg1"/>
                </a:solidFill>
              </a:rPr>
              <a:t> </a:t>
            </a:r>
            <a:r>
              <a:rPr lang="uk-UA" b="1" dirty="0" err="1" smtClean="0">
                <a:solidFill>
                  <a:schemeClr val="bg1"/>
                </a:solidFill>
              </a:rPr>
              <a:t>Кулідж</a:t>
            </a:r>
            <a:r>
              <a:rPr lang="uk-UA" b="1" dirty="0" smtClean="0">
                <a:solidFill>
                  <a:schemeClr val="bg1"/>
                </a:solidFill>
              </a:rPr>
              <a:t> ( 02.08.1923 – 04.03.1929)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5786454"/>
            <a:ext cx="886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31</a:t>
            </a:r>
            <a:endParaRPr lang="ru-RU" sz="5400" b="1" cap="all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571480"/>
            <a:ext cx="4043375" cy="5109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000232" y="6000768"/>
            <a:ext cx="4145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err="1" smtClean="0">
                <a:solidFill>
                  <a:schemeClr val="bg1"/>
                </a:solidFill>
              </a:rPr>
              <a:t>Герберт</a:t>
            </a:r>
            <a:r>
              <a:rPr lang="uk-UA" b="1" dirty="0" smtClean="0">
                <a:solidFill>
                  <a:schemeClr val="bg1"/>
                </a:solidFill>
              </a:rPr>
              <a:t> Гувер ( 04.03.1929 – 04.03.1933)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5715016"/>
            <a:ext cx="8867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32</a:t>
            </a:r>
            <a:endParaRPr lang="ru-RU" sz="5400" b="1" cap="all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714356"/>
            <a:ext cx="4427358" cy="5210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071670" y="6143644"/>
            <a:ext cx="4594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Франклін Рузвельт (04.03.1933 – 12.04.1945)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5786454"/>
            <a:ext cx="8867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33</a:t>
            </a:r>
            <a:endParaRPr lang="ru-RU" sz="5400" b="1" cap="all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14546" y="5357826"/>
            <a:ext cx="4064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Гаррі Трумен ( 12.04.1945 – 20.01.1953)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500042"/>
            <a:ext cx="3571900" cy="456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5715016"/>
            <a:ext cx="8867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34</a:t>
            </a:r>
            <a:endParaRPr lang="ru-RU" sz="5400" b="1" cap="all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3108" y="5715016"/>
            <a:ext cx="4558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Дуайт Ейзенхауер ( 20.01.1953 – 20.01.1961)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714356"/>
            <a:ext cx="3762385" cy="475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5786454"/>
            <a:ext cx="8867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35</a:t>
            </a:r>
            <a:endParaRPr lang="ru-RU" sz="5400" b="1" cap="all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500042"/>
            <a:ext cx="4238638" cy="50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285984" y="5857892"/>
            <a:ext cx="4194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 Джон Кеннеді (20.01.1961 – 22.11.1963)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5786454"/>
            <a:ext cx="8867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36</a:t>
            </a:r>
            <a:endParaRPr lang="ru-RU" sz="5400" b="1" cap="all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500042"/>
            <a:ext cx="3929075" cy="5230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214546" y="5929330"/>
            <a:ext cx="4453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Ліндон Джонсон ( 22.11.1961 – 20.01.1969)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5643578"/>
            <a:ext cx="8867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37</a:t>
            </a:r>
            <a:endParaRPr lang="ru-RU" sz="5400" b="1" cap="all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579509"/>
            <a:ext cx="3786214" cy="496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285984" y="5857892"/>
            <a:ext cx="4143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err="1" smtClean="0">
                <a:solidFill>
                  <a:schemeClr val="bg1"/>
                </a:solidFill>
              </a:rPr>
              <a:t>Річард</a:t>
            </a:r>
            <a:r>
              <a:rPr lang="uk-UA" b="1" dirty="0" smtClean="0">
                <a:solidFill>
                  <a:schemeClr val="bg1"/>
                </a:solidFill>
              </a:rPr>
              <a:t> </a:t>
            </a:r>
            <a:r>
              <a:rPr lang="uk-UA" b="1" dirty="0" err="1" smtClean="0">
                <a:solidFill>
                  <a:schemeClr val="bg1"/>
                </a:solidFill>
              </a:rPr>
              <a:t>Ніксон</a:t>
            </a:r>
            <a:r>
              <a:rPr lang="uk-UA" b="1" dirty="0" smtClean="0">
                <a:solidFill>
                  <a:schemeClr val="bg1"/>
                </a:solidFill>
              </a:rPr>
              <a:t> ( 20.01.1969 – 09.08.1974)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5715016"/>
            <a:ext cx="8867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38</a:t>
            </a:r>
            <a:endParaRPr lang="ru-RU" sz="5400" b="1" cap="all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357166"/>
            <a:ext cx="3500462" cy="5139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000232" y="5857892"/>
            <a:ext cx="4414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Джеральд Форд ( 09.08.1974 – 20.01.1977)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85728"/>
            <a:ext cx="47910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000232" y="6215082"/>
            <a:ext cx="460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Томас Джефферсон ( 04.03.1801-04.03.1809)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5715016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3</a:t>
            </a:r>
            <a:endParaRPr lang="ru-RU" sz="5400" b="1" cap="all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5715016"/>
            <a:ext cx="8867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39</a:t>
            </a:r>
            <a:endParaRPr lang="ru-RU" sz="5400" b="1" cap="all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500042"/>
            <a:ext cx="4395802" cy="540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285984" y="6143644"/>
            <a:ext cx="4358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err="1" smtClean="0">
                <a:solidFill>
                  <a:schemeClr val="bg1"/>
                </a:solidFill>
              </a:rPr>
              <a:t>Джиммі</a:t>
            </a:r>
            <a:r>
              <a:rPr lang="uk-UA" b="1" dirty="0" smtClean="0">
                <a:solidFill>
                  <a:schemeClr val="bg1"/>
                </a:solidFill>
              </a:rPr>
              <a:t> Картер ( 20.01.1977 – 20.01.1981)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2844" y="5786454"/>
            <a:ext cx="8867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40</a:t>
            </a:r>
            <a:endParaRPr lang="ru-RU" sz="5400" b="1" cap="all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571480"/>
            <a:ext cx="3995749" cy="499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214546" y="5929330"/>
            <a:ext cx="4313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err="1" smtClean="0">
                <a:solidFill>
                  <a:schemeClr val="bg1"/>
                </a:solidFill>
              </a:rPr>
              <a:t>Рональд</a:t>
            </a:r>
            <a:r>
              <a:rPr lang="uk-UA" b="1" dirty="0" smtClean="0">
                <a:solidFill>
                  <a:schemeClr val="bg1"/>
                </a:solidFill>
              </a:rPr>
              <a:t> Рейган (20.01.1981 – 20.01.1889)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5786454"/>
            <a:ext cx="8867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41</a:t>
            </a:r>
            <a:endParaRPr lang="ru-RU" sz="5400" b="1" cap="all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571480"/>
            <a:ext cx="3786199" cy="5048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714480" y="6000768"/>
            <a:ext cx="5707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err="1" smtClean="0">
                <a:solidFill>
                  <a:schemeClr val="bg1"/>
                </a:solidFill>
              </a:rPr>
              <a:t>Джорожд</a:t>
            </a:r>
            <a:r>
              <a:rPr lang="uk-UA" b="1" dirty="0" smtClean="0">
                <a:solidFill>
                  <a:schemeClr val="bg1"/>
                </a:solidFill>
              </a:rPr>
              <a:t> </a:t>
            </a:r>
            <a:r>
              <a:rPr lang="uk-UA" b="1" dirty="0" err="1" smtClean="0">
                <a:solidFill>
                  <a:schemeClr val="bg1"/>
                </a:solidFill>
              </a:rPr>
              <a:t>Герберт</a:t>
            </a:r>
            <a:r>
              <a:rPr lang="uk-UA" b="1" dirty="0" smtClean="0">
                <a:solidFill>
                  <a:schemeClr val="bg1"/>
                </a:solidFill>
              </a:rPr>
              <a:t> </a:t>
            </a:r>
            <a:r>
              <a:rPr lang="uk-UA" b="1" dirty="0" err="1" smtClean="0">
                <a:solidFill>
                  <a:schemeClr val="bg1"/>
                </a:solidFill>
              </a:rPr>
              <a:t>Вокер</a:t>
            </a:r>
            <a:r>
              <a:rPr lang="uk-UA" b="1" dirty="0" smtClean="0">
                <a:solidFill>
                  <a:schemeClr val="bg1"/>
                </a:solidFill>
              </a:rPr>
              <a:t> Буш ( 20.01.1981 – 20.01.1993)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5715016"/>
            <a:ext cx="8867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42</a:t>
            </a:r>
            <a:endParaRPr lang="ru-RU" sz="5400" b="1" cap="all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500042"/>
            <a:ext cx="3857637" cy="5143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357422" y="6000768"/>
            <a:ext cx="40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Білл Клінтон ( 20.01.1993 – 20.01.2001)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5786454"/>
            <a:ext cx="8867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43</a:t>
            </a:r>
            <a:endParaRPr lang="ru-RU" sz="5400" b="1" cap="all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571480"/>
            <a:ext cx="3871924" cy="511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285984" y="5929330"/>
            <a:ext cx="4691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Джордж </a:t>
            </a:r>
            <a:r>
              <a:rPr lang="uk-UA" b="1" dirty="0" err="1" smtClean="0">
                <a:solidFill>
                  <a:schemeClr val="bg1"/>
                </a:solidFill>
              </a:rPr>
              <a:t>Уокер</a:t>
            </a:r>
            <a:r>
              <a:rPr lang="uk-UA" b="1" dirty="0" smtClean="0">
                <a:solidFill>
                  <a:schemeClr val="bg1"/>
                </a:solidFill>
              </a:rPr>
              <a:t> Буш (20.01.2001 – 20.01.2009)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5715016"/>
            <a:ext cx="8867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44</a:t>
            </a:r>
            <a:endParaRPr lang="ru-RU" sz="5400" b="1" cap="all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428604"/>
            <a:ext cx="4071966" cy="5543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571736" y="6143644"/>
            <a:ext cx="3802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Барак </a:t>
            </a:r>
            <a:r>
              <a:rPr lang="uk-UA" b="1" dirty="0" err="1" smtClean="0">
                <a:solidFill>
                  <a:schemeClr val="bg1"/>
                </a:solidFill>
              </a:rPr>
              <a:t>Обама</a:t>
            </a:r>
            <a:r>
              <a:rPr lang="uk-UA" b="1" dirty="0" smtClean="0">
                <a:solidFill>
                  <a:schemeClr val="bg1"/>
                </a:solidFill>
              </a:rPr>
              <a:t> ( 20.01.2009 – </a:t>
            </a:r>
            <a:r>
              <a:rPr lang="ru-RU" b="1" dirty="0" smtClean="0">
                <a:solidFill>
                  <a:schemeClr val="bg1"/>
                </a:solidFill>
              </a:rPr>
              <a:t>«</a:t>
            </a:r>
            <a:r>
              <a:rPr lang="uk-UA" b="1" dirty="0" smtClean="0">
                <a:solidFill>
                  <a:schemeClr val="bg1"/>
                </a:solidFill>
              </a:rPr>
              <a:t>2017</a:t>
            </a:r>
            <a:r>
              <a:rPr lang="ru-RU" b="1" dirty="0" smtClean="0">
                <a:solidFill>
                  <a:schemeClr val="bg1"/>
                </a:solidFill>
              </a:rPr>
              <a:t>»</a:t>
            </a:r>
            <a:r>
              <a:rPr lang="uk-UA" b="1" dirty="0" smtClean="0">
                <a:solidFill>
                  <a:schemeClr val="bg1"/>
                </a:solidFill>
              </a:rPr>
              <a:t>)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42976" y="2428868"/>
            <a:ext cx="724589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Дякую</a:t>
            </a:r>
            <a:r>
              <a:rPr lang="ru-RU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за </a:t>
            </a:r>
            <a:r>
              <a:rPr lang="ru-RU" sz="80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увагу</a:t>
            </a:r>
            <a:r>
              <a:rPr lang="ru-RU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!</a:t>
            </a:r>
            <a:endParaRPr lang="ru-RU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428604"/>
            <a:ext cx="46958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000232" y="6286520"/>
            <a:ext cx="4352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Джеймс </a:t>
            </a:r>
            <a:r>
              <a:rPr lang="uk-UA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Медісон</a:t>
            </a:r>
            <a:r>
              <a:rPr lang="uk-UA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( 04.03.1809-04.03.1817)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5643578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4</a:t>
            </a:r>
            <a:endParaRPr lang="ru-RU" sz="5400" b="1" cap="all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357166"/>
            <a:ext cx="47434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143108" y="6215082"/>
            <a:ext cx="4260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Джеймс Монро ( 04.03.1817- </a:t>
            </a:r>
            <a:r>
              <a:rPr lang="uk-UA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04.03.1825</a:t>
            </a:r>
            <a:r>
              <a:rPr lang="uk-UA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)</a:t>
            </a:r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5500702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5</a:t>
            </a:r>
            <a:endParaRPr lang="ru-RU" sz="5400" b="1" cap="all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357166"/>
            <a:ext cx="4214842" cy="5137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85984" y="5929330"/>
            <a:ext cx="4515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Джон </a:t>
            </a:r>
            <a:r>
              <a:rPr lang="uk-UA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Куїнсі</a:t>
            </a:r>
            <a:r>
              <a:rPr lang="uk-UA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Адамс </a:t>
            </a:r>
            <a:r>
              <a:rPr lang="uk-UA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(04.03.1825- </a:t>
            </a:r>
            <a:r>
              <a:rPr lang="uk-UA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04.03.1829)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5500702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6</a:t>
            </a:r>
            <a:endParaRPr lang="ru-RU" sz="5400" b="1" cap="all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428604"/>
            <a:ext cx="47053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85984" y="6357958"/>
            <a:ext cx="418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Ендрю Джексон </a:t>
            </a:r>
            <a:r>
              <a:rPr lang="uk-UA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(04.03.1829-04.03.1837</a:t>
            </a:r>
            <a:r>
              <a:rPr lang="uk-UA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)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5429264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7</a:t>
            </a:r>
            <a:endParaRPr lang="ru-RU" sz="5400" b="1" cap="all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428604"/>
            <a:ext cx="4595827" cy="535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285984" y="5929330"/>
            <a:ext cx="4538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Мартін Ван </a:t>
            </a:r>
            <a:r>
              <a:rPr lang="uk-UA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Бюрен</a:t>
            </a:r>
            <a:r>
              <a:rPr lang="uk-UA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uk-UA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(04.03.1837 - 04.03-1841)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5357826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8</a:t>
            </a:r>
            <a:endParaRPr lang="ru-RU" sz="5400" b="1" cap="all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132</TotalTime>
  <Words>353</Words>
  <Application>Microsoft Office PowerPoint</Application>
  <PresentationFormat>Экран (4:3)</PresentationFormat>
  <Paragraphs>92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46</vt:i4>
      </vt:variant>
    </vt:vector>
  </HeadingPairs>
  <TitlesOfParts>
    <vt:vector size="48" baseType="lpstr">
      <vt:lpstr>Справедливость</vt:lpstr>
      <vt:lpstr>Тема Office</vt:lpstr>
      <vt:lpstr>Президенти США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</vt:vector>
  </TitlesOfParts>
  <Company>ЮИЦЭ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Президенти США</dc:title>
  <dc:creator>User</dc:creator>
  <cp:lastModifiedBy>User</cp:lastModifiedBy>
  <cp:revision>20</cp:revision>
  <dcterms:created xsi:type="dcterms:W3CDTF">2014-04-13T18:42:06Z</dcterms:created>
  <dcterms:modified xsi:type="dcterms:W3CDTF">2014-04-14T05:12:45Z</dcterms:modified>
</cp:coreProperties>
</file>