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ina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2ECCA8-FCD3-4A3C-A8B4-CADF6302DE1F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425C4D-938C-4FDD-9DA2-6620BBEC0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25C4D-938C-4FDD-9DA2-6620BBEC07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 1762 Петро III став </a:t>
            </a:r>
            <a:r>
              <a:rPr lang="ru-RU" dirty="0" err="1" smtClean="0"/>
              <a:t>імператором</a:t>
            </a:r>
            <a:r>
              <a:rPr lang="ru-RU" dirty="0" smtClean="0"/>
              <a:t>. Через 6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вбили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змови</a:t>
            </a:r>
            <a:r>
              <a:rPr lang="ru-RU" dirty="0" smtClean="0"/>
              <a:t>, про яку знала </a:t>
            </a:r>
            <a:r>
              <a:rPr lang="ru-RU" dirty="0" err="1" smtClean="0"/>
              <a:t>його</a:t>
            </a:r>
            <a:r>
              <a:rPr lang="ru-RU" dirty="0" smtClean="0"/>
              <a:t> дружина. Вступивши на престол, вона </a:t>
            </a:r>
            <a:r>
              <a:rPr lang="ru-RU" dirty="0" err="1" smtClean="0"/>
              <a:t>відразу</a:t>
            </a:r>
            <a:r>
              <a:rPr lang="ru-RU" dirty="0" smtClean="0"/>
              <a:t> широко </a:t>
            </a:r>
            <a:r>
              <a:rPr lang="ru-RU" dirty="0" err="1" smtClean="0"/>
              <a:t>виявила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таланти</a:t>
            </a:r>
            <a:r>
              <a:rPr lang="ru-RU" dirty="0" smtClean="0"/>
              <a:t> державного </a:t>
            </a:r>
            <a:r>
              <a:rPr lang="ru-RU" dirty="0" err="1" smtClean="0"/>
              <a:t>діяча</a:t>
            </a:r>
            <a:r>
              <a:rPr lang="ru-RU" dirty="0" smtClean="0"/>
              <a:t>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За </a:t>
            </a:r>
            <a:r>
              <a:rPr lang="ru-RU" dirty="0" err="1" smtClean="0"/>
              <a:t>Катерини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російсько-турецьких</a:t>
            </a:r>
            <a:r>
              <a:rPr lang="ru-RU" dirty="0" smtClean="0"/>
              <a:t> </a:t>
            </a:r>
            <a:r>
              <a:rPr lang="ru-RU" dirty="0" err="1" smtClean="0"/>
              <a:t>воєн</a:t>
            </a:r>
            <a:r>
              <a:rPr lang="ru-RU" dirty="0" smtClean="0"/>
              <a:t> 1768-74 та 1787-91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імперія</a:t>
            </a:r>
            <a:r>
              <a:rPr lang="ru-RU" dirty="0" smtClean="0"/>
              <a:t> </a:t>
            </a:r>
            <a:r>
              <a:rPr lang="ru-RU" dirty="0" err="1" smtClean="0"/>
              <a:t>розширила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 та </a:t>
            </a:r>
            <a:r>
              <a:rPr lang="ru-RU" dirty="0" err="1" smtClean="0"/>
              <a:t>закріпилася</a:t>
            </a:r>
            <a:r>
              <a:rPr lang="ru-RU" dirty="0" smtClean="0"/>
              <a:t> на Чорному </a:t>
            </a:r>
            <a:r>
              <a:rPr lang="ru-RU" dirty="0" err="1" smtClean="0"/>
              <a:t>морі</a:t>
            </a:r>
            <a:r>
              <a:rPr lang="ru-RU" dirty="0" smtClean="0"/>
              <a:t>, </a:t>
            </a:r>
            <a:r>
              <a:rPr lang="ru-RU" dirty="0" err="1" smtClean="0"/>
              <a:t>приєднала</a:t>
            </a:r>
            <a:r>
              <a:rPr lang="ru-RU" dirty="0" smtClean="0"/>
              <a:t> </a:t>
            </a:r>
            <a:r>
              <a:rPr lang="ru-RU" dirty="0" err="1" smtClean="0"/>
              <a:t>Північне</a:t>
            </a:r>
            <a:r>
              <a:rPr lang="ru-RU" dirty="0" smtClean="0"/>
              <a:t> </a:t>
            </a:r>
            <a:r>
              <a:rPr lang="ru-RU" dirty="0" err="1" smtClean="0"/>
              <a:t>Причорномор'я</a:t>
            </a:r>
            <a:r>
              <a:rPr lang="ru-RU" dirty="0" smtClean="0"/>
              <a:t>, </a:t>
            </a:r>
            <a:r>
              <a:rPr lang="ru-RU" dirty="0" err="1" smtClean="0"/>
              <a:t>Крим</a:t>
            </a:r>
            <a:r>
              <a:rPr lang="ru-RU" dirty="0" smtClean="0"/>
              <a:t>, Кубань. 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B2C20D-6930-4D13-AB32-1717EDBFE1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Таким чином зникла ця безпосередня військова загроза. Зникла потреба в козацьких військах, Запорозькій Січі і Гетьманщині.</a:t>
            </a:r>
          </a:p>
          <a:p>
            <a:pPr>
              <a:spcBef>
                <a:spcPct val="0"/>
              </a:spcBef>
            </a:pPr>
            <a:r>
              <a:rPr lang="ru-RU" smtClean="0"/>
              <a:t>1782-го у Гетьманщині ліквідовано полкову та сотенну адміністрацію, запроваджено поділ на 3 намісництва. 1783 року розформовані козацькі полки на Лівобережжі і юридично запроваджено кріпацтво.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04637E-BFCE-4C1E-93CE-35F90B3DDC5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Південь України швидко заселяли люди з різних куточків світу. Серед них — українці та росіяни (переселенці з закріпаченої частини Російської імперії), болгари, серби, греки (переселенці з Османської імперії), німці (переселенці з різних німецьких князівств, які перебували у стані занепаду), євреї (переселенці з земель Речі Посполитої).</a:t>
            </a:r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37060-3DB0-4899-9834-27F51A4921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Після включення до складу Російської імперії Правобережної України уряд Катерини </a:t>
            </a:r>
            <a:r>
              <a:rPr lang="en-US" smtClean="0"/>
              <a:t>II </a:t>
            </a:r>
            <a:r>
              <a:rPr lang="ru-RU" smtClean="0"/>
              <a:t>проводив тут політику, спрямовану на ліквідацію греко-католицької церкви, підпорядкованої Риму.</a:t>
            </a:r>
          </a:p>
        </p:txBody>
      </p:sp>
      <p:sp>
        <p:nvSpPr>
          <p:cNvPr id="1105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6F0780-AB70-45CA-A9BA-9E1BCD936B7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Знищення Запорізької Січі і запровадження кріпацтва залишило великий слід в свідомості українського народу, через це образ Катерини ІІ набув поширення в усній народній творчості. Наприклад, у пісні «Ой з-за гори, з-за лиману» про неї згадується так:</a:t>
            </a:r>
          </a:p>
        </p:txBody>
      </p:sp>
      <p:sp>
        <p:nvSpPr>
          <p:cNvPr id="1126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7D9AF4-A89A-402B-A0A1-24ED1522418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Можливо,реформи,розпочаті Катериною ІІ,мали б більший успіх,якби не численні внутрішні та зовнішні перешкоди. Серед них-повстання Пугачова.</a:t>
            </a:r>
          </a:p>
        </p:txBody>
      </p:sp>
      <p:sp>
        <p:nvSpPr>
          <p:cNvPr id="1146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A1134-A884-4BCE-95CC-BB00008D7F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62CB03-96B6-4BA8-933D-0813801E89B1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B42BA9-A0FD-4E2A-8A18-E9C8FCF35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D1CF1-04E9-4FA8-8601-642FB448E00F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FAF0-9998-4AB5-A446-EA9B5B68D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pPr>
              <a:defRPr/>
            </a:pPr>
            <a:fld id="{859D1CD8-E933-4BA6-AC39-2299CDAB0D54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pPr>
              <a:defRPr/>
            </a:pPr>
            <a:fld id="{0074F8E0-962A-4E6D-87DA-9C5E21346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8FED7-E19D-48C2-A0EE-8D3084E68797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D836BD-8830-4D9E-B59A-5EBB5B588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02A4B-F749-4CFA-82F7-FD6FBE34D8D4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E37088-3C7F-4019-8981-C9DA5FF9B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5C57B83-5F0C-4E14-A3D7-134224DFAEE4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28C7E11-F71C-46AA-BC66-0CAEEFDE9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2A3E25F-B3BB-4AE7-86F5-4C4A76F9CCA4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26846A8-1EF8-4085-88C4-5A02BEB2D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8378A-1A8F-4491-9040-D4C36BC9AD82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5CBCFC-AD2C-4F20-9C1E-26F1677AA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31E1A-FF48-4D25-9418-9EAD901B9FE8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6175B0-E7EE-4922-B3B8-3F5E613CF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4ECB0-28CC-451B-881F-86E23436A6E9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A4B5E1-A68D-401D-9E76-6868C6DF8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pPr>
              <a:defRPr/>
            </a:pPr>
            <a:fld id="{E4CA9B79-72BE-4B20-B39A-9E0480F8C526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5A9E425-C6CE-4AF2-8402-3762111370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679891-C920-4A56-8026-449AC1218871}" type="datetimeFigureOut">
              <a:rPr lang="ru-RU" smtClean="0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AAD8EA-7AFE-4692-96A2-47B54FD6B9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777\Рабочий стол\kater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841875"/>
            <a:ext cx="9144000" cy="2016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</a:t>
            </a:r>
            <a:r>
              <a:rPr lang="en-US" sz="9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9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777\Рабочий стол\s_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207090" cy="59492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uk-UA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D:\Мои_документы\Соня\Картинки\kinopoisk.ru-Monsters-vs-Aliens-903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059832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 </a:t>
            </a:r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 </a:t>
            </a:r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uk-UA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77\Рабочий стол\148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860032" cy="6857999"/>
          </a:xfrm>
          <a:prstGeom prst="rect">
            <a:avLst/>
          </a:prstGeom>
          <a:noFill/>
        </p:spPr>
      </p:pic>
      <p:pic>
        <p:nvPicPr>
          <p:cNvPr id="1027" name="Picture 3" descr="C:\Users\user\Desktop\історія\941282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9552" y="4734342"/>
            <a:ext cx="8064896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Катерина</a:t>
            </a: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ІІ </a:t>
            </a: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«Велика»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6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(1762—1796)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777\Рабочий стол\v_pervye_gody_svoego_tsarstv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5517232"/>
            <a:ext cx="5040560" cy="13407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Правління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8" name="Picture 6" descr="C:\Documents and Settings\777\Рабочий стол\117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4891"/>
          </a:xfrm>
          <a:prstGeom prst="rect">
            <a:avLst/>
          </a:prstGeom>
          <a:noFill/>
        </p:spPr>
      </p:pic>
      <p:pic>
        <p:nvPicPr>
          <p:cNvPr id="3075" name="Picture 3" descr="C:\Documents and Settings\777\Рабочий стол\Пётр и Екатерина портрет работы Г. К. Гроота (фрагмент)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79" y="0"/>
            <a:ext cx="9158079" cy="711864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77\Рабочий стол\HY2hsl9Mp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Політика</a:t>
            </a:r>
            <a:r>
              <a:rPr lang="ru-RU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щодо</a:t>
            </a:r>
            <a:r>
              <a:rPr lang="ru-RU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uk-UA" sz="6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777\Рабочий стол\760985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0031" y="0"/>
            <a:ext cx="922403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777\Рабочий стол\43ad02e4155eeefbd8e0d52907d9dd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Розвиток господарства</a:t>
            </a:r>
            <a:endParaRPr lang="ru-RU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історія\ttg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4348057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extLst/>
        </p:spPr>
      </p:pic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4355976" y="1124745"/>
            <a:ext cx="4788024" cy="422108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рамота дворянству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протести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селян</a:t>
            </a:r>
            <a:endParaRPr lang="uk-U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C:\Documents and Settings\777\Рабочий стол\f_hmelnichchina_shuplyak_oleg_1315060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777\Рабочий стол\53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28" y="0"/>
            <a:ext cx="9158128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Русифікація </a:t>
            </a:r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країни</a:t>
            </a:r>
            <a:endParaRPr lang="ru-RU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 descr="C:\Documents and Settings\777\Рабочий стол\nvUE3gB63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357563"/>
            <a:ext cx="3886200" cy="3500437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«Ой царице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Катерино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наробила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Степ широкий, край веселий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й </a:t>
            </a:r>
            <a:r>
              <a:rPr lang="ru-RU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занапастила</a:t>
            </a:r>
            <a:r>
              <a: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!»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294967295"/>
          </p:nvPr>
        </p:nvSpPr>
        <p:spPr>
          <a:xfrm>
            <a:off x="3563938" y="333375"/>
            <a:ext cx="5580062" cy="1944688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тая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цариця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Лютий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ворог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Голодна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вовчиця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!…»</a:t>
            </a:r>
          </a:p>
          <a:p>
            <a:endParaRPr lang="uk-UA" sz="4400" dirty="0"/>
          </a:p>
        </p:txBody>
      </p:sp>
      <p:pic>
        <p:nvPicPr>
          <p:cNvPr id="8196" name="Picture 4" descr="C:\Documents and Settings\777\Рабочий стол\ekateri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12342"/>
            <a:ext cx="5220072" cy="4245659"/>
          </a:xfrm>
          <a:prstGeom prst="rect">
            <a:avLst/>
          </a:prstGeom>
          <a:noFill/>
        </p:spPr>
      </p:pic>
      <p:pic>
        <p:nvPicPr>
          <p:cNvPr id="8198" name="Picture 6" descr="C:\Documents and Settings\777\Рабочий стол\attach.as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923928" cy="346750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btv.ru/uploads/posts/2009-01/smlf2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320</Words>
  <Application>Microsoft Office PowerPoint</Application>
  <PresentationFormat>Экран (4:3)</PresentationFormat>
  <Paragraphs>32</Paragraphs>
  <Slides>11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Катерина II</vt:lpstr>
      <vt:lpstr>Слайд 2</vt:lpstr>
      <vt:lpstr>Правління</vt:lpstr>
      <vt:lpstr>Політика щодо України</vt:lpstr>
      <vt:lpstr>Розвиток господарства</vt:lpstr>
      <vt:lpstr>Грамота дворянству і протести селян</vt:lpstr>
      <vt:lpstr>Русифікація України</vt:lpstr>
      <vt:lpstr>Слайд 8</vt:lpstr>
      <vt:lpstr>Слайд 9</vt:lpstr>
      <vt:lpstr>Висновок</vt:lpstr>
      <vt:lpstr> Дякую за увагу!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Катерина II та її політика щодо України</dc:title>
  <dc:creator>user</dc:creator>
  <cp:lastModifiedBy>Galina</cp:lastModifiedBy>
  <cp:revision>38</cp:revision>
  <dcterms:created xsi:type="dcterms:W3CDTF">2012-10-31T13:53:41Z</dcterms:created>
  <dcterms:modified xsi:type="dcterms:W3CDTF">2015-01-23T19:56:49Z</dcterms:modified>
</cp:coreProperties>
</file>