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756AF-7312-4B9E-90BC-1E2608678684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E1D5B-F609-40BA-B984-DAFCB497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4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1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0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8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9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4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3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6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0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1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0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Афганская </a:t>
            </a:r>
            <a:r>
              <a:rPr lang="ru-RU" dirty="0" smtClean="0"/>
              <a:t>война (1979—1989)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Коваль Юлия </a:t>
            </a:r>
          </a:p>
          <a:p>
            <a:r>
              <a:rPr lang="ru-RU" dirty="0" smtClean="0"/>
              <a:t>10-А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54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Памятники воинам-афганцам имеются во многих городах бывшего Советского Союза: Вильнюсе, Одессе, Ульяновске, Нежине, Екатеринбурге («Черный тюльпан», 1995), Норильске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68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70221"/>
            <a:ext cx="428625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170080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Остров </a:t>
            </a:r>
            <a:r>
              <a:rPr lang="ru-RU" dirty="0"/>
              <a:t>Слез − Памятник воинам-афганцам, Минск</a:t>
            </a:r>
          </a:p>
        </p:txBody>
      </p:sp>
    </p:spTree>
    <p:extLst>
      <p:ext uri="{BB962C8B-B14F-4D97-AF65-F5344CB8AC3E}">
        <p14:creationId xmlns:p14="http://schemas.microsoft.com/office/powerpoint/2010/main" val="254237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4" y="116632"/>
            <a:ext cx="4948014" cy="659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162880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Памятник воинам-афганцам,</a:t>
            </a:r>
          </a:p>
          <a:p>
            <a:r>
              <a:rPr lang="ru-RU" dirty="0"/>
              <a:t>Алма-Ата</a:t>
            </a:r>
          </a:p>
        </p:txBody>
      </p:sp>
    </p:spTree>
    <p:extLst>
      <p:ext uri="{BB962C8B-B14F-4D97-AF65-F5344CB8AC3E}">
        <p14:creationId xmlns:p14="http://schemas.microsoft.com/office/powerpoint/2010/main" val="172633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740352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16530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Памятник </a:t>
            </a:r>
            <a:r>
              <a:rPr lang="ru-RU" dirty="0" smtClean="0"/>
              <a:t>воинам-афганцам, Киев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50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80312" cy="5175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8772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Памятник </a:t>
            </a:r>
            <a:r>
              <a:rPr lang="ru-RU" dirty="0" smtClean="0"/>
              <a:t>воинам, Кировоград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1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6"/>
            <a:ext cx="8077989" cy="5553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61653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Памятник погибшим в Афганской войне, Тольятти</a:t>
            </a:r>
          </a:p>
        </p:txBody>
      </p:sp>
    </p:spTree>
    <p:extLst>
      <p:ext uri="{BB962C8B-B14F-4D97-AF65-F5344CB8AC3E}">
        <p14:creationId xmlns:p14="http://schemas.microsoft.com/office/powerpoint/2010/main" val="419640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http://ru.wikipedia.org/wiki/%D0%90%D1%84%D0%B3%D0%B0%D0%BD%D1%81%D0%BA%D0%B0%D1%8F_%D0%B2%D0%BE%D0%B9%D0%BD%D0%B0_%281979%E2%80%941989%29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25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latin typeface="Calibri" pitchFamily="34" charset="0"/>
              </a:rPr>
              <a:t>Афга́нская война́ 1979—1989 гг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родолжительное вооружённое противостояние сторон: правящего просоветского руководства Демократической республики Афганистан (с 1987 года — Республики Афганистан) при военной поддержке Ограниченного контингента советских войск в Афганистане (ОКСВА) — с одной стороны, и моджахедов («</a:t>
            </a:r>
            <a:r>
              <a:rPr lang="ru-RU" dirty="0" err="1" smtClean="0"/>
              <a:t>душманов</a:t>
            </a:r>
            <a:r>
              <a:rPr lang="ru-RU" dirty="0" smtClean="0"/>
              <a:t>»), с сочувствующей им частью афганского общества, при политической и финансовой поддержке США и ряда государств, в том числе исламского мира — с другой.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5185"/>
            <a:ext cx="4290224" cy="2856063"/>
          </a:xfrm>
        </p:spPr>
      </p:pic>
    </p:spTree>
    <p:extLst>
      <p:ext uri="{BB962C8B-B14F-4D97-AF65-F5344CB8AC3E}">
        <p14:creationId xmlns:p14="http://schemas.microsoft.com/office/powerpoint/2010/main" val="265864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Причина войны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r>
              <a:rPr lang="ru-RU" dirty="0" smtClean="0"/>
              <a:t>Стремление СССР поддержать Народно-демократическую партию Афганистана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0968"/>
            <a:ext cx="5699767" cy="3456241"/>
          </a:xfrm>
        </p:spPr>
      </p:pic>
    </p:spTree>
    <p:extLst>
      <p:ext uri="{BB962C8B-B14F-4D97-AF65-F5344CB8AC3E}">
        <p14:creationId xmlns:p14="http://schemas.microsoft.com/office/powerpoint/2010/main" val="32688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 СССР</a:t>
            </a:r>
            <a:endParaRPr lang="ru-RU" dirty="0" smtClean="0"/>
          </a:p>
          <a:p>
            <a:r>
              <a:rPr lang="ru-RU" dirty="0" smtClean="0"/>
              <a:t>ДРА</a:t>
            </a:r>
          </a:p>
          <a:p>
            <a:r>
              <a:rPr lang="ru-RU" dirty="0" smtClean="0"/>
              <a:t>Афганские моджахеды</a:t>
            </a:r>
          </a:p>
          <a:p>
            <a:r>
              <a:rPr lang="ru-RU" dirty="0" smtClean="0"/>
              <a:t>Джихад Иностранные моджахеды</a:t>
            </a:r>
            <a:endParaRPr lang="nl-NL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поддержке:</a:t>
            </a:r>
          </a:p>
          <a:p>
            <a:r>
              <a:rPr lang="ru-RU" dirty="0" smtClean="0"/>
              <a:t>Пакистан</a:t>
            </a:r>
          </a:p>
          <a:p>
            <a:r>
              <a:rPr lang="ru-RU" dirty="0" smtClean="0"/>
              <a:t>Саудовская Аравия</a:t>
            </a:r>
          </a:p>
          <a:p>
            <a:r>
              <a:rPr lang="ru-RU" dirty="0" smtClean="0"/>
              <a:t>США</a:t>
            </a:r>
          </a:p>
          <a:p>
            <a:r>
              <a:rPr lang="ru-RU" dirty="0" smtClean="0"/>
              <a:t>Великобритания</a:t>
            </a:r>
          </a:p>
          <a:p>
            <a:r>
              <a:rPr lang="ru-RU" dirty="0" smtClean="0"/>
              <a:t>Иран</a:t>
            </a:r>
          </a:p>
          <a:p>
            <a:r>
              <a:rPr lang="ru-RU" dirty="0" smtClean="0"/>
              <a:t>КНР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18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Силы сторон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7787208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80—104 тыс. военнослужащих</a:t>
            </a:r>
          </a:p>
          <a:p>
            <a:r>
              <a:rPr lang="ru-RU" dirty="0" smtClean="0"/>
              <a:t>50—130 тыс. военнослужащих. По данным «НВО», не больше 300 тыс. </a:t>
            </a:r>
          </a:p>
          <a:p>
            <a:r>
              <a:rPr lang="ru-RU" dirty="0" smtClean="0"/>
              <a:t>По советским данным: от 25 тыс. (1980)</a:t>
            </a:r>
          </a:p>
          <a:p>
            <a:r>
              <a:rPr lang="ru-RU" dirty="0" smtClean="0"/>
              <a:t>до более чем 140 тыс. (1988); по данным Д. </a:t>
            </a:r>
            <a:r>
              <a:rPr lang="ru-RU" dirty="0" err="1" smtClean="0"/>
              <a:t>Крайла</a:t>
            </a:r>
            <a:r>
              <a:rPr lang="ru-RU" dirty="0" smtClean="0"/>
              <a:t>, до 400 тыс.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33056"/>
            <a:ext cx="5040560" cy="2672296"/>
          </a:xfrm>
        </p:spPr>
      </p:pic>
    </p:spTree>
    <p:extLst>
      <p:ext uri="{BB962C8B-B14F-4D97-AF65-F5344CB8AC3E}">
        <p14:creationId xmlns:p14="http://schemas.microsoft.com/office/powerpoint/2010/main" val="325782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потери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15 051 погибших,</a:t>
            </a:r>
          </a:p>
          <a:p>
            <a:r>
              <a:rPr lang="ru-RU" dirty="0" smtClean="0"/>
              <a:t>53 753 раненых,</a:t>
            </a:r>
          </a:p>
          <a:p>
            <a:r>
              <a:rPr lang="ru-RU" dirty="0" smtClean="0"/>
              <a:t>417 пропавших без вести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271089" cy="3816424"/>
          </a:xfrm>
        </p:spPr>
      </p:pic>
    </p:spTree>
    <p:extLst>
      <p:ext uri="{BB962C8B-B14F-4D97-AF65-F5344CB8AC3E}">
        <p14:creationId xmlns:p14="http://schemas.microsoft.com/office/powerpoint/2010/main" val="381156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потери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670 тыс. до 2 млн погибших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1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потери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поддержку кабульского правительства из бюджета СССР ежегодно расходовалось около 800 миллионов долларов США.</a:t>
            </a:r>
          </a:p>
          <a:p>
            <a:r>
              <a:rPr lang="ru-RU" dirty="0" smtClean="0"/>
              <a:t>На содержание 40-ой армии и ведение боевых действий из бюджета СССР ежегодно расходовалось около 3 миллиардов долларов США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5989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424936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Председатель Совета министров СССР Н. Рыжков сформировал группу экономистов, которые совместно со специалистами различных министерств и ведомств должны были подсчитать стоимость этой войны для Советского Союза. Результаты работы этой комиссии неизвестны.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56" y="3429000"/>
            <a:ext cx="454204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3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321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Афганская война (1979—1989)  </vt:lpstr>
      <vt:lpstr>Афга́нская война́ 1979—1989 гг.</vt:lpstr>
      <vt:lpstr>Причина войны</vt:lpstr>
      <vt:lpstr>Противники</vt:lpstr>
      <vt:lpstr>Силы сторон</vt:lpstr>
      <vt:lpstr>Военные потери</vt:lpstr>
      <vt:lpstr>Общие потери</vt:lpstr>
      <vt:lpstr>Экономические потери СССР</vt:lpstr>
      <vt:lpstr>Презентация PowerPoint</vt:lpstr>
      <vt:lpstr>Память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Афганская война (1979—1989)  </dc:title>
  <dc:creator>Пользователь</dc:creator>
  <cp:lastModifiedBy>Пользователь</cp:lastModifiedBy>
  <cp:revision>10</cp:revision>
  <dcterms:created xsi:type="dcterms:W3CDTF">2013-03-06T16:46:01Z</dcterms:created>
  <dcterms:modified xsi:type="dcterms:W3CDTF">2013-03-06T19:25:20Z</dcterms:modified>
</cp:coreProperties>
</file>