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 </a:t>
            </a:r>
            <a:r>
              <a:rPr lang="ru-RU" dirty="0" err="1" smtClean="0"/>
              <a:t>століття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Розпад</a:t>
            </a:r>
            <a:r>
              <a:rPr lang="ru-RU" dirty="0"/>
              <a:t>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XIX </a:t>
            </a:r>
            <a:r>
              <a:rPr lang="ru-RU" dirty="0" err="1"/>
              <a:t>столітті</a:t>
            </a:r>
            <a:r>
              <a:rPr lang="ru-RU" dirty="0"/>
              <a:t> на </a:t>
            </a:r>
            <a:r>
              <a:rPr lang="ru-RU" dirty="0" err="1"/>
              <a:t>околицях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посилилися</a:t>
            </a:r>
            <a:r>
              <a:rPr lang="ru-RU" dirty="0"/>
              <a:t> </a:t>
            </a:r>
            <a:r>
              <a:rPr lang="ru-RU" dirty="0" err="1"/>
              <a:t>сепаратистські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. </a:t>
            </a:r>
            <a:r>
              <a:rPr lang="ru-RU" dirty="0" err="1"/>
              <a:t>Османська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 почала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втрачати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поступаючись</a:t>
            </a:r>
            <a:r>
              <a:rPr lang="ru-RU" dirty="0"/>
              <a:t> </a:t>
            </a:r>
            <a:r>
              <a:rPr lang="ru-RU" dirty="0" err="1"/>
              <a:t>технологічній</a:t>
            </a:r>
            <a:r>
              <a:rPr lang="ru-RU" dirty="0"/>
              <a:t> </a:t>
            </a:r>
            <a:r>
              <a:rPr lang="ru-RU" dirty="0" err="1"/>
              <a:t>перевазі</a:t>
            </a:r>
            <a:r>
              <a:rPr lang="ru-RU" dirty="0"/>
              <a:t> Заходу.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30423"/>
            <a:ext cx="7598618" cy="50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5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1908 </a:t>
            </a:r>
            <a:r>
              <a:rPr lang="ru-RU" dirty="0" err="1"/>
              <a:t>молодотурки</a:t>
            </a:r>
            <a:r>
              <a:rPr lang="ru-RU" dirty="0"/>
              <a:t> повалили Абдул-</a:t>
            </a:r>
            <a:r>
              <a:rPr lang="ru-RU" dirty="0" err="1"/>
              <a:t>Гаміда</a:t>
            </a:r>
            <a:r>
              <a:rPr lang="ru-RU" dirty="0"/>
              <a:t> II,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монархія</a:t>
            </a:r>
            <a:r>
              <a:rPr lang="ru-RU" dirty="0"/>
              <a:t> в </a:t>
            </a:r>
            <a:r>
              <a:rPr lang="ru-RU" dirty="0" err="1"/>
              <a:t>Османський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стала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декоративний</a:t>
            </a:r>
            <a:r>
              <a:rPr lang="ru-RU" dirty="0"/>
              <a:t> характер. </a:t>
            </a:r>
            <a:r>
              <a:rPr lang="ru-RU" dirty="0" err="1"/>
              <a:t>Встановився</a:t>
            </a:r>
            <a:r>
              <a:rPr lang="ru-RU" dirty="0"/>
              <a:t> </a:t>
            </a:r>
            <a:r>
              <a:rPr lang="ru-RU" dirty="0" err="1"/>
              <a:t>тріумвірат</a:t>
            </a:r>
            <a:r>
              <a:rPr lang="ru-RU" dirty="0"/>
              <a:t> </a:t>
            </a:r>
            <a:r>
              <a:rPr lang="ru-RU" dirty="0" err="1"/>
              <a:t>Енвера</a:t>
            </a:r>
            <a:r>
              <a:rPr lang="ru-RU" dirty="0"/>
              <a:t>, </a:t>
            </a:r>
            <a:r>
              <a:rPr lang="ru-RU" dirty="0" err="1"/>
              <a:t>Талаата</a:t>
            </a:r>
            <a:r>
              <a:rPr lang="ru-RU" dirty="0"/>
              <a:t> і </a:t>
            </a:r>
            <a:r>
              <a:rPr lang="ru-RU" dirty="0" err="1"/>
              <a:t>Джемалі</a:t>
            </a:r>
            <a:r>
              <a:rPr lang="ru-RU" dirty="0"/>
              <a:t> (</a:t>
            </a:r>
            <a:r>
              <a:rPr lang="ru-RU" dirty="0" err="1"/>
              <a:t>січень</a:t>
            </a:r>
            <a:r>
              <a:rPr lang="ru-RU" dirty="0"/>
              <a:t> 1913).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1159"/>
            <a:ext cx="4313932" cy="65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8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1912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захоплює</a:t>
            </a:r>
            <a:r>
              <a:rPr lang="ru-RU" dirty="0"/>
              <a:t> в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Тріполітанію</a:t>
            </a:r>
            <a:r>
              <a:rPr lang="ru-RU" dirty="0"/>
              <a:t> і </a:t>
            </a:r>
            <a:r>
              <a:rPr lang="ru-RU" dirty="0" err="1"/>
              <a:t>Киренаїку</a:t>
            </a:r>
            <a:r>
              <a:rPr lang="ru-RU" dirty="0"/>
              <a:t>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Лівія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47694"/>
            <a:ext cx="5760640" cy="59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балканській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1912—1913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переважну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європейських</a:t>
            </a:r>
            <a:r>
              <a:rPr lang="ru-RU" dirty="0"/>
              <a:t> </a:t>
            </a:r>
            <a:r>
              <a:rPr lang="ru-RU" dirty="0" err="1"/>
              <a:t>володінь</a:t>
            </a:r>
            <a:r>
              <a:rPr lang="ru-RU" dirty="0"/>
              <a:t>: </a:t>
            </a:r>
            <a:r>
              <a:rPr lang="ru-RU" dirty="0" err="1"/>
              <a:t>Албанію</a:t>
            </a:r>
            <a:r>
              <a:rPr lang="ru-RU" dirty="0"/>
              <a:t>, </a:t>
            </a:r>
            <a:r>
              <a:rPr lang="ru-RU" dirty="0" err="1"/>
              <a:t>Македонію</a:t>
            </a:r>
            <a:r>
              <a:rPr lang="ru-RU" dirty="0"/>
              <a:t>, </a:t>
            </a:r>
            <a:r>
              <a:rPr lang="ru-RU" dirty="0" err="1"/>
              <a:t>північ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1913 року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відвоювати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земель </a:t>
            </a:r>
            <a:r>
              <a:rPr lang="ru-RU" dirty="0" err="1"/>
              <a:t>Болгарії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Балканської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380104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6878"/>
            <a:ext cx="4185592" cy="55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Ослабнувши</a:t>
            </a:r>
            <a:r>
              <a:rPr lang="ru-RU" dirty="0"/>
              <a:t>, </a:t>
            </a:r>
            <a:r>
              <a:rPr lang="ru-RU" dirty="0" err="1"/>
              <a:t>Османська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спробувала</a:t>
            </a:r>
            <a:r>
              <a:rPr lang="ru-RU" dirty="0"/>
              <a:t> </a:t>
            </a:r>
            <a:r>
              <a:rPr lang="ru-RU" dirty="0" err="1"/>
              <a:t>спертися</a:t>
            </a:r>
            <a:r>
              <a:rPr lang="ru-RU" dirty="0"/>
              <a:t> на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/>
              <a:t>,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втягнуло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Першу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(1914),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закінчилася</a:t>
            </a:r>
            <a:r>
              <a:rPr lang="ru-RU" dirty="0"/>
              <a:t> </a:t>
            </a:r>
            <a:r>
              <a:rPr lang="ru-RU" dirty="0" err="1"/>
              <a:t>поразкою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держав.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70062"/>
            <a:ext cx="7704856" cy="498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1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9679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1917—1918 союзники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близькосхідні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Сирія</a:t>
            </a:r>
            <a:r>
              <a:rPr lang="ru-RU" dirty="0"/>
              <a:t> і </a:t>
            </a:r>
            <a:r>
              <a:rPr lang="ru-RU" dirty="0" err="1"/>
              <a:t>Ліван</a:t>
            </a:r>
            <a:r>
              <a:rPr lang="ru-RU" dirty="0"/>
              <a:t> </a:t>
            </a:r>
            <a:r>
              <a:rPr lang="ru-RU" dirty="0" err="1"/>
              <a:t>перейшли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контроль </a:t>
            </a:r>
            <a:r>
              <a:rPr lang="ru-RU" dirty="0" err="1"/>
              <a:t>Франції</a:t>
            </a:r>
            <a:r>
              <a:rPr lang="ru-RU" dirty="0"/>
              <a:t>, Палестина, </a:t>
            </a:r>
            <a:r>
              <a:rPr lang="ru-RU" dirty="0" err="1"/>
              <a:t>Йорданія</a:t>
            </a:r>
            <a:r>
              <a:rPr lang="ru-RU" dirty="0"/>
              <a:t> і </a:t>
            </a:r>
            <a:r>
              <a:rPr lang="ru-RU" dirty="0" err="1"/>
              <a:t>Ірак</a:t>
            </a:r>
            <a:r>
              <a:rPr lang="ru-RU" dirty="0"/>
              <a:t> — </a:t>
            </a:r>
            <a:r>
              <a:rPr lang="ru-RU" dirty="0" err="1"/>
              <a:t>Великобританії</a:t>
            </a:r>
            <a:r>
              <a:rPr lang="ru-RU" dirty="0"/>
              <a:t>;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Аравійського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 за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англійців</a:t>
            </a:r>
            <a:r>
              <a:rPr lang="ru-RU" dirty="0"/>
              <a:t> (Лоуренс </a:t>
            </a:r>
            <a:r>
              <a:rPr lang="ru-RU" dirty="0" err="1"/>
              <a:t>Аравійський</a:t>
            </a:r>
            <a:r>
              <a:rPr lang="ru-RU" dirty="0"/>
              <a:t>)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незалежні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: </a:t>
            </a:r>
            <a:r>
              <a:rPr lang="ru-RU" dirty="0" err="1"/>
              <a:t>Хиджаз</a:t>
            </a:r>
            <a:r>
              <a:rPr lang="ru-RU" dirty="0"/>
              <a:t>, </a:t>
            </a:r>
            <a:r>
              <a:rPr lang="ru-RU" dirty="0" err="1"/>
              <a:t>Неджд</a:t>
            </a:r>
            <a:r>
              <a:rPr lang="ru-RU" dirty="0"/>
              <a:t>, </a:t>
            </a:r>
            <a:r>
              <a:rPr lang="ru-RU" dirty="0" err="1"/>
              <a:t>Асир</a:t>
            </a:r>
            <a:r>
              <a:rPr lang="ru-RU" dirty="0"/>
              <a:t> і </a:t>
            </a:r>
            <a:r>
              <a:rPr lang="ru-RU" dirty="0" err="1"/>
              <a:t>Ємен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Хиджаз</a:t>
            </a:r>
            <a:r>
              <a:rPr lang="ru-RU" dirty="0"/>
              <a:t> і </a:t>
            </a:r>
            <a:r>
              <a:rPr lang="ru-RU" dirty="0" err="1"/>
              <a:t>Асир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складу </a:t>
            </a:r>
            <a:r>
              <a:rPr lang="ru-RU" dirty="0" err="1"/>
              <a:t>Саудівської</a:t>
            </a:r>
            <a:r>
              <a:rPr lang="ru-RU" dirty="0"/>
              <a:t> </a:t>
            </a:r>
            <a:r>
              <a:rPr lang="ru-RU" dirty="0" err="1"/>
              <a:t>Аравії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4471144" cy="44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5256584" cy="398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30 </a:t>
            </a:r>
            <a:r>
              <a:rPr lang="ru-RU" dirty="0" err="1"/>
              <a:t>жовтня</a:t>
            </a:r>
            <a:r>
              <a:rPr lang="ru-RU" dirty="0"/>
              <a:t> 1918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підписано</a:t>
            </a:r>
            <a:r>
              <a:rPr lang="ru-RU" dirty="0"/>
              <a:t> </a:t>
            </a:r>
            <a:r>
              <a:rPr lang="ru-RU" dirty="0" err="1"/>
              <a:t>Мудроське</a:t>
            </a:r>
            <a:r>
              <a:rPr lang="ru-RU" dirty="0"/>
              <a:t> </a:t>
            </a:r>
            <a:r>
              <a:rPr lang="ru-RU" dirty="0" err="1"/>
              <a:t>перемир'я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Севрський</a:t>
            </a:r>
            <a:r>
              <a:rPr lang="ru-RU" dirty="0"/>
              <a:t> </a:t>
            </a:r>
            <a:r>
              <a:rPr lang="ru-RU" dirty="0" err="1"/>
              <a:t>мирний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(10 </a:t>
            </a:r>
            <a:r>
              <a:rPr lang="ru-RU" dirty="0" err="1"/>
              <a:t>серпня</a:t>
            </a:r>
            <a:r>
              <a:rPr lang="ru-RU" dirty="0"/>
              <a:t> 1920).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Османська</a:t>
            </a:r>
            <a:r>
              <a:rPr lang="ru-RU" dirty="0"/>
              <a:t> </a:t>
            </a:r>
            <a:r>
              <a:rPr lang="ru-RU" dirty="0" err="1"/>
              <a:t>імперія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розчленована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</a:t>
            </a:r>
            <a:r>
              <a:rPr lang="ru-RU" dirty="0" err="1"/>
              <a:t>Ізмір</a:t>
            </a:r>
            <a:r>
              <a:rPr lang="ru-RU" dirty="0"/>
              <a:t> (</a:t>
            </a:r>
            <a:r>
              <a:rPr lang="ru-RU" dirty="0" err="1"/>
              <a:t>Смірна</a:t>
            </a:r>
            <a:r>
              <a:rPr lang="ru-RU" dirty="0"/>
              <a:t>)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обіцяне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. </a:t>
            </a:r>
            <a:r>
              <a:rPr lang="ru-RU" dirty="0" err="1"/>
              <a:t>Грецька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узяла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15 </a:t>
            </a:r>
            <a:r>
              <a:rPr lang="ru-RU" dirty="0" err="1"/>
              <a:t>травня</a:t>
            </a:r>
            <a:r>
              <a:rPr lang="ru-RU" dirty="0"/>
              <a:t> 1919,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. </a:t>
            </a:r>
            <a:r>
              <a:rPr lang="ru-RU" dirty="0" err="1"/>
              <a:t>Турецькі</a:t>
            </a:r>
            <a:r>
              <a:rPr lang="ru-RU" dirty="0"/>
              <a:t> </a:t>
            </a:r>
            <a:r>
              <a:rPr lang="ru-RU" dirty="0" err="1"/>
              <a:t>націоналісти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головуванням</a:t>
            </a:r>
            <a:r>
              <a:rPr lang="ru-RU" dirty="0"/>
              <a:t> </a:t>
            </a:r>
            <a:r>
              <a:rPr lang="ru-RU" dirty="0" err="1"/>
              <a:t>Мустафи</a:t>
            </a:r>
            <a:r>
              <a:rPr lang="ru-RU" dirty="0"/>
              <a:t> </a:t>
            </a:r>
            <a:r>
              <a:rPr lang="ru-RU" dirty="0" err="1"/>
              <a:t>Кемаля</a:t>
            </a:r>
            <a:r>
              <a:rPr lang="ru-RU" dirty="0"/>
              <a:t> </a:t>
            </a:r>
            <a:r>
              <a:rPr lang="ru-RU" dirty="0" err="1"/>
              <a:t>відмовилися</a:t>
            </a:r>
            <a:r>
              <a:rPr lang="ru-RU" dirty="0"/>
              <a:t> </a:t>
            </a:r>
            <a:r>
              <a:rPr lang="ru-RU" dirty="0" err="1"/>
              <a:t>визнати</a:t>
            </a:r>
            <a:r>
              <a:rPr lang="ru-RU" dirty="0"/>
              <a:t> </a:t>
            </a:r>
            <a:r>
              <a:rPr lang="ru-RU" dirty="0" err="1"/>
              <a:t>мирний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і силою </a:t>
            </a:r>
            <a:r>
              <a:rPr lang="ru-RU" dirty="0" err="1"/>
              <a:t>вигнали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 з </a:t>
            </a:r>
            <a:r>
              <a:rPr lang="ru-RU" dirty="0" err="1"/>
              <a:t>Туреччини</a:t>
            </a:r>
            <a:r>
              <a:rPr lang="ru-RU" dirty="0"/>
              <a:t>. 18 </a:t>
            </a:r>
            <a:r>
              <a:rPr lang="ru-RU" dirty="0" err="1"/>
              <a:t>вересня</a:t>
            </a:r>
            <a:r>
              <a:rPr lang="ru-RU" dirty="0"/>
              <a:t> 1922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звільнена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завойовників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зафіксоване</a:t>
            </a:r>
            <a:r>
              <a:rPr lang="ru-RU" dirty="0"/>
              <a:t> в </a:t>
            </a:r>
            <a:r>
              <a:rPr lang="ru-RU" dirty="0" err="1"/>
              <a:t>Лозаннському</a:t>
            </a:r>
            <a:r>
              <a:rPr lang="ru-RU" dirty="0"/>
              <a:t> </a:t>
            </a:r>
            <a:r>
              <a:rPr lang="ru-RU" dirty="0" err="1"/>
              <a:t>договорі</a:t>
            </a:r>
            <a:r>
              <a:rPr lang="ru-RU" dirty="0"/>
              <a:t> 1923,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визнані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Туреччини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29716"/>
            <a:ext cx="3492202" cy="2391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28700"/>
            <a:ext cx="3175695" cy="2761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02692"/>
            <a:ext cx="3312368" cy="24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8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4096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29 </a:t>
            </a:r>
            <a:r>
              <a:rPr lang="ru-RU" dirty="0" err="1"/>
              <a:t>жовтня</a:t>
            </a:r>
            <a:r>
              <a:rPr lang="ru-RU" dirty="0"/>
              <a:t> 1923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Турецька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головуванням</a:t>
            </a:r>
            <a:r>
              <a:rPr lang="ru-RU" dirty="0"/>
              <a:t> </a:t>
            </a:r>
            <a:r>
              <a:rPr lang="ru-RU" dirty="0" err="1"/>
              <a:t>Мустафи</a:t>
            </a:r>
            <a:r>
              <a:rPr lang="ru-RU" dirty="0"/>
              <a:t> </a:t>
            </a:r>
            <a:r>
              <a:rPr lang="ru-RU" dirty="0" err="1"/>
              <a:t>Кемаля</a:t>
            </a:r>
            <a:r>
              <a:rPr lang="ru-RU" dirty="0"/>
              <a:t> </a:t>
            </a:r>
            <a:r>
              <a:rPr lang="ru-RU" dirty="0" err="1"/>
              <a:t>Ататюрка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6336704" cy="5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7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</TotalTime>
  <Words>306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BlackTie</vt:lpstr>
      <vt:lpstr>Розпад Османської імперії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Розпад Османської імперії </dc:title>
  <dc:creator>Администратор</dc:creator>
  <cp:lastModifiedBy>Пользователь Windows</cp:lastModifiedBy>
  <cp:revision>4</cp:revision>
  <dcterms:created xsi:type="dcterms:W3CDTF">2013-04-28T18:48:57Z</dcterms:created>
  <dcterms:modified xsi:type="dcterms:W3CDTF">2013-04-28T19:32:52Z</dcterms:modified>
</cp:coreProperties>
</file>