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30DB-C49A-46F5-AE11-0836B20F89F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6E2F5A-4E91-435D-99E5-3492F36D8F2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30DB-C49A-46F5-AE11-0836B20F89F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2F5A-4E91-435D-99E5-3492F36D8F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30DB-C49A-46F5-AE11-0836B20F89F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2F5A-4E91-435D-99E5-3492F36D8F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D630DB-C49A-46F5-AE11-0836B20F89F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6E2F5A-4E91-435D-99E5-3492F36D8F2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30DB-C49A-46F5-AE11-0836B20F89F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6E2F5A-4E91-435D-99E5-3492F36D8F2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30DB-C49A-46F5-AE11-0836B20F89F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6E2F5A-4E91-435D-99E5-3492F36D8F2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30DB-C49A-46F5-AE11-0836B20F89F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6E2F5A-4E91-435D-99E5-3492F36D8F2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69D630DB-C49A-46F5-AE11-0836B20F89F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6E2F5A-4E91-435D-99E5-3492F36D8F2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30DB-C49A-46F5-AE11-0836B20F89F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2F5A-4E91-435D-99E5-3492F36D8F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30DB-C49A-46F5-AE11-0836B20F89F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6E2F5A-4E91-435D-99E5-3492F36D8F2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30DB-C49A-46F5-AE11-0836B20F89F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6E2F5A-4E91-435D-99E5-3492F36D8F2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630DB-C49A-46F5-AE11-0836B20F89F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E2F5A-4E91-435D-99E5-3492F36D8F2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920880" cy="3384376"/>
          </a:xfrm>
        </p:spPr>
        <p:txBody>
          <a:bodyPr/>
          <a:lstStyle/>
          <a:p>
            <a:r>
              <a:rPr lang="ru-RU" dirty="0" smtClean="0"/>
              <a:t>Лозаннская конференция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293096"/>
            <a:ext cx="6400800" cy="1752600"/>
          </a:xfrm>
        </p:spPr>
        <p:txBody>
          <a:bodyPr/>
          <a:lstStyle/>
          <a:p>
            <a:pPr algn="r"/>
            <a:r>
              <a:rPr lang="ru-RU" dirty="0"/>
              <a:t>у</a:t>
            </a:r>
            <a:r>
              <a:rPr lang="ru-RU" dirty="0" smtClean="0"/>
              <a:t>ченицы 10-Б класса</a:t>
            </a:r>
          </a:p>
          <a:p>
            <a:pPr algn="r"/>
            <a:r>
              <a:rPr lang="ru-RU" dirty="0" smtClean="0"/>
              <a:t>Жилавской Екатерины</a:t>
            </a:r>
          </a:p>
        </p:txBody>
      </p:sp>
    </p:spTree>
    <p:extLst>
      <p:ext uri="{BB962C8B-B14F-4D97-AF65-F5344CB8AC3E}">
        <p14:creationId xmlns:p14="http://schemas.microsoft.com/office/powerpoint/2010/main" val="2050504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046" y="1772816"/>
            <a:ext cx="480268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24744"/>
            <a:ext cx="5544616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Турция согласилась с английским проектом, рассчитывая на поддержку Великобритании в экономическом, территориальном и других вопросах подготовлявшегося мирного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/>
              <a:t>договора. Однако английская делегация в ультимативной форме потребовала от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/>
              <a:t>турецкой делегации подписания выработанного державами Антанты проекта мирного договора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/>
              <a:t>на невыгодных для Турции условиях. Турецкая делегация не согласилась, и 4 февраля 1923 переговоры были прерваны. Они возобновились 23 апреля 1923. На этом этапе Лозаннской конференции державы Антанты встали на путь прямой дискриминации советской делегации; ее участие в Лозаннской конференции было обусловлено подписанием конвенции о режиме проливов. Прибывшего в Лозанну В. В. Воровского незаконно лишили дипломатического статуса члена делегации; 10 мая 1923 он был убит белогвардейцем.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120"/>
          </a:xfrm>
        </p:spPr>
        <p:txBody>
          <a:bodyPr>
            <a:noAutofit/>
          </a:bodyPr>
          <a:lstStyle/>
          <a:p>
            <a:r>
              <a:rPr lang="ru-RU" sz="4000" dirty="0" smtClean="0"/>
              <a:t>Участие Турции в Лозаннской конференции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0830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84784"/>
            <a:ext cx="3422999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На втором этапе Лозаннской конференции обсуждались главным образом вопросы мирного договора с Турцией. В результате ряда уступок как со стороны держав Антанты, так и со стороны Турции Лозаннская конференция завершилась подписанием 17 документов, среди которых наиболее важными являются Лозаннский мирный договор 1923 и конвенция о режиме проливов.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Второй этап Лозаннской конференции</a:t>
            </a:r>
            <a:endParaRPr lang="ru-RU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535" y="2201682"/>
            <a:ext cx="5323266" cy="3275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01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556792"/>
            <a:ext cx="4176464" cy="49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Конвенция была подписана 24 июля 1923 Великобританией, Францией, Италией, Японией, Грецией, Румынией, Болгарией, Югославией, Турцией (представитель СССР подписал эту конвенцию 1 августа 1923). Конвенция, предусматривая демилитаризацию зоны проливов, в то же время допускала свободный проход через Босфор и Дарданеллы не только торговых, но и военных судов любой страны мира, что создавало ненормальные условия для черноморских стран. СССР не ратифицировал эту конвенцию.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08733"/>
            <a:ext cx="8526640" cy="1032035"/>
          </a:xfrm>
        </p:spPr>
        <p:txBody>
          <a:bodyPr>
            <a:noAutofit/>
          </a:bodyPr>
          <a:lstStyle/>
          <a:p>
            <a:r>
              <a:rPr lang="ru-RU" sz="4000" dirty="0" smtClean="0"/>
              <a:t>Подписание конвенции</a:t>
            </a:r>
            <a:endParaRPr lang="ru-RU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318" y="2276872"/>
            <a:ext cx="4023842" cy="2701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55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33947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 1936 она была заменена конвенцией, выработанной на конференции в г. </a:t>
            </a:r>
            <a:r>
              <a:rPr lang="ru-RU" sz="2000" dirty="0" err="1" smtClean="0"/>
              <a:t>Монтре</a:t>
            </a:r>
            <a:r>
              <a:rPr lang="ru-RU" sz="2000" dirty="0" smtClean="0"/>
              <a:t> (Швейцария) в 1936. Остальные 15 документов, подписанные на </a:t>
            </a:r>
            <a:r>
              <a:rPr lang="ru-RU" sz="2000" dirty="0" err="1" smtClean="0"/>
              <a:t>Лозанской</a:t>
            </a:r>
            <a:r>
              <a:rPr lang="ru-RU" sz="2000" dirty="0" smtClean="0"/>
              <a:t> конференции, касались частных вопросов: о возвращении пленных, о взаимном обмене греческого и турецкого населения и др.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984776" cy="108012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Замена конвенции</a:t>
            </a:r>
            <a:endParaRPr lang="ru-RU" sz="4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30" y="1842494"/>
            <a:ext cx="4803640" cy="3602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75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Основные сведения</a:t>
            </a:r>
          </a:p>
          <a:p>
            <a:r>
              <a:rPr lang="ru-RU" dirty="0" smtClean="0"/>
              <a:t>Лозаннская конференция</a:t>
            </a:r>
          </a:p>
          <a:p>
            <a:r>
              <a:rPr lang="ru-RU" dirty="0" smtClean="0"/>
              <a:t>Ограничения Антанты</a:t>
            </a:r>
          </a:p>
          <a:p>
            <a:r>
              <a:rPr lang="ru-RU" dirty="0" smtClean="0"/>
              <a:t>Делегаты</a:t>
            </a:r>
          </a:p>
          <a:p>
            <a:r>
              <a:rPr lang="ru-RU" dirty="0" smtClean="0"/>
              <a:t>Основные задачи</a:t>
            </a:r>
          </a:p>
          <a:p>
            <a:r>
              <a:rPr lang="ru-RU" dirty="0" smtClean="0"/>
              <a:t>Вопрос о проливах</a:t>
            </a:r>
          </a:p>
          <a:p>
            <a:r>
              <a:rPr lang="ru-RU" dirty="0" smtClean="0"/>
              <a:t>Английская позиция в вопросе о проливах</a:t>
            </a:r>
          </a:p>
          <a:p>
            <a:r>
              <a:rPr lang="ru-RU" dirty="0" smtClean="0"/>
              <a:t>Участие Турции в Лозаннской конференции</a:t>
            </a:r>
          </a:p>
          <a:p>
            <a:r>
              <a:rPr lang="ru-RU" dirty="0" smtClean="0"/>
              <a:t>Второй этап Лозаннской конференции</a:t>
            </a:r>
          </a:p>
          <a:p>
            <a:r>
              <a:rPr lang="ru-RU" dirty="0" smtClean="0"/>
              <a:t>Подписание конвенции</a:t>
            </a:r>
          </a:p>
          <a:p>
            <a:r>
              <a:rPr lang="ru-RU" dirty="0" smtClean="0"/>
              <a:t>Замена конвенции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4248472" cy="792088"/>
          </a:xfrm>
        </p:spPr>
        <p:txBody>
          <a:bodyPr/>
          <a:lstStyle/>
          <a:p>
            <a:r>
              <a:rPr lang="ru-RU" sz="4000" dirty="0" smtClean="0"/>
              <a:t>План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158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47864" y="260648"/>
            <a:ext cx="5328592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Дата начала:</a:t>
            </a:r>
          </a:p>
          <a:p>
            <a:r>
              <a:rPr lang="ru-RU" sz="2000" dirty="0" smtClean="0"/>
              <a:t>    20 ноября 1922</a:t>
            </a:r>
          </a:p>
          <a:p>
            <a:pPr marL="0" indent="0">
              <a:buNone/>
            </a:pPr>
            <a:r>
              <a:rPr lang="ru-RU" sz="2000" dirty="0" smtClean="0"/>
              <a:t>Дата окончания:</a:t>
            </a:r>
          </a:p>
          <a:p>
            <a:r>
              <a:rPr lang="ru-RU" sz="2000" dirty="0" smtClean="0"/>
              <a:t>    24 июля 1923</a:t>
            </a:r>
          </a:p>
          <a:p>
            <a:pPr marL="0" indent="0">
              <a:buNone/>
            </a:pPr>
            <a:r>
              <a:rPr lang="ru-RU" sz="2000" dirty="0" smtClean="0"/>
              <a:t>Место:</a:t>
            </a:r>
          </a:p>
          <a:p>
            <a:r>
              <a:rPr lang="ru-RU" sz="2000" dirty="0" smtClean="0"/>
              <a:t>    Лозанна</a:t>
            </a:r>
          </a:p>
          <a:p>
            <a:pPr marL="0" indent="0">
              <a:buNone/>
            </a:pPr>
            <a:r>
              <a:rPr lang="ru-RU" sz="2000" dirty="0" smtClean="0"/>
              <a:t>Участники:</a:t>
            </a:r>
          </a:p>
          <a:p>
            <a:r>
              <a:rPr lang="ru-RU" sz="2000" dirty="0" smtClean="0"/>
              <a:t>    Великобритания </a:t>
            </a:r>
            <a:r>
              <a:rPr lang="ru-RU" sz="2000" dirty="0" err="1" smtClean="0"/>
              <a:t>Великобритания</a:t>
            </a:r>
            <a:r>
              <a:rPr lang="ru-RU" sz="2000" dirty="0" smtClean="0"/>
              <a:t>, Франция </a:t>
            </a:r>
            <a:r>
              <a:rPr lang="ru-RU" sz="2000" dirty="0" err="1" smtClean="0"/>
              <a:t>Франция</a:t>
            </a:r>
            <a:r>
              <a:rPr lang="ru-RU" sz="2000" dirty="0" smtClean="0"/>
              <a:t>, Италия </a:t>
            </a:r>
            <a:r>
              <a:rPr lang="ru-RU" sz="2000" dirty="0" err="1" smtClean="0"/>
              <a:t>Италия</a:t>
            </a:r>
            <a:r>
              <a:rPr lang="ru-RU" sz="2000" dirty="0" smtClean="0"/>
              <a:t>, Греция </a:t>
            </a:r>
            <a:r>
              <a:rPr lang="ru-RU" sz="2000" dirty="0" err="1" smtClean="0"/>
              <a:t>Греция</a:t>
            </a:r>
            <a:r>
              <a:rPr lang="ru-RU" sz="2000" dirty="0" smtClean="0"/>
              <a:t>, Румыния </a:t>
            </a:r>
            <a:r>
              <a:rPr lang="ru-RU" sz="2000" dirty="0" err="1" smtClean="0"/>
              <a:t>Румыния</a:t>
            </a:r>
            <a:r>
              <a:rPr lang="ru-RU" sz="2000" dirty="0" smtClean="0"/>
              <a:t>, Югославия </a:t>
            </a:r>
            <a:r>
              <a:rPr lang="ru-RU" sz="2000" dirty="0" err="1" smtClean="0"/>
              <a:t>Югославия</a:t>
            </a:r>
            <a:r>
              <a:rPr lang="ru-RU" sz="2000" dirty="0" smtClean="0"/>
              <a:t>, Япония </a:t>
            </a:r>
            <a:r>
              <a:rPr lang="ru-RU" sz="2000" dirty="0" err="1" smtClean="0"/>
              <a:t>Япония</a:t>
            </a:r>
            <a:r>
              <a:rPr lang="ru-RU" sz="2000" dirty="0" smtClean="0"/>
              <a:t>, Соединённые Штаты Америки США (представлены наблюдателем), Турция </a:t>
            </a:r>
            <a:r>
              <a:rPr lang="ru-RU" sz="2000" dirty="0" err="1" smtClean="0"/>
              <a:t>Турция</a:t>
            </a:r>
            <a:r>
              <a:rPr lang="ru-RU" sz="2000" dirty="0" smtClean="0"/>
              <a:t>, Союз Советских Социалистических Республик СССР (только по вопросу о проливах)</a:t>
            </a:r>
          </a:p>
          <a:p>
            <a:pPr marL="0" indent="0">
              <a:buNone/>
            </a:pPr>
            <a:r>
              <a:rPr lang="ru-RU" sz="2000" dirty="0" smtClean="0"/>
              <a:t>Причина:</a:t>
            </a:r>
          </a:p>
          <a:p>
            <a:r>
              <a:rPr lang="ru-RU" sz="2000" dirty="0" smtClean="0"/>
              <a:t>    </a:t>
            </a:r>
            <a:r>
              <a:rPr lang="ru-RU" sz="2000" dirty="0" err="1" smtClean="0"/>
              <a:t>Кемалистская</a:t>
            </a:r>
            <a:r>
              <a:rPr lang="ru-RU" sz="2000" dirty="0" smtClean="0"/>
              <a:t> революция 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сведения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682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0427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Лозаннская конференция 1922 — 1923, международная конференция, созванная для урегулирования положения на Ближнем Востоке после провала империалистической интервенции в Турции и победы </a:t>
            </a:r>
            <a:r>
              <a:rPr lang="ru-RU" sz="2000" dirty="0" err="1" smtClean="0"/>
              <a:t>Кемалистской</a:t>
            </a:r>
            <a:r>
              <a:rPr lang="ru-RU" sz="2000" dirty="0" smtClean="0"/>
              <a:t> революции; происходила в Лозанне (Швейцария) с 20 ноября 1922 по 24 июля 1923.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344816" cy="1224136"/>
          </a:xfrm>
        </p:spPr>
        <p:txBody>
          <a:bodyPr>
            <a:noAutofit/>
          </a:bodyPr>
          <a:lstStyle/>
          <a:p>
            <a:r>
              <a:rPr lang="ru-RU" sz="4000" dirty="0" smtClean="0"/>
              <a:t>Лозаннская конференция</a:t>
            </a:r>
            <a:endParaRPr lang="ru-RU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641" y="1628800"/>
            <a:ext cx="4391397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446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324036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Державы Антанты ограничили участие советской делегации, а также Болгарии лишь обсуждением вопроса о режиме Черноморских проливов. 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04856" cy="99898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Ограничения Антанты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528" y="1556792"/>
            <a:ext cx="5335630" cy="3473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684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28800"/>
            <a:ext cx="3610744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При рассмотрении ряда частных вопросов, главным образом экономических, на Лозаннскую конференцию к. были допущены делегаты Албании, Бельгии, Испании, Португалии, Нидерландов, Норвегии и Швеции. 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408712" cy="108012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Делегаты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88840"/>
            <a:ext cx="4786863" cy="3171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86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34667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Основными задачами </a:t>
            </a:r>
            <a:r>
              <a:rPr lang="ru-RU" sz="2000" dirty="0" err="1" smtClean="0"/>
              <a:t>Лозанской</a:t>
            </a:r>
            <a:r>
              <a:rPr lang="ru-RU" sz="2000" dirty="0" smtClean="0"/>
              <a:t> конференции были подготовка мирного договора с Турцией и определение режима Черноморских проливов. 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840760" cy="936104"/>
          </a:xfrm>
        </p:spPr>
        <p:txBody>
          <a:bodyPr>
            <a:noAutofit/>
          </a:bodyPr>
          <a:lstStyle/>
          <a:p>
            <a:r>
              <a:rPr lang="ru-RU" sz="4000" dirty="0" smtClean="0"/>
              <a:t>Основные задачи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84784"/>
            <a:ext cx="4341862" cy="4540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714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Проект советской делегации по вопросу о проливах, основные положения которого были сформулированы В. И. Лениным, предусматривал удовлетворение национальных стремлений Турции, закрытие проливов для всех военных кораблей в мирное и военное время и полную свободу торгового мореплавания.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272808" cy="1080120"/>
          </a:xfrm>
        </p:spPr>
        <p:txBody>
          <a:bodyPr>
            <a:noAutofit/>
          </a:bodyPr>
          <a:lstStyle/>
          <a:p>
            <a:r>
              <a:rPr lang="ru-RU" sz="4000" dirty="0" smtClean="0"/>
              <a:t>Вопрос о проливах</a:t>
            </a:r>
            <a:endParaRPr lang="ru-RU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348" y="1674142"/>
            <a:ext cx="3504491" cy="3930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385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556792"/>
            <a:ext cx="8568952" cy="2592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Английская позиция в вопросе о проливах, с которой солидаризировались другие державы Антанты, предусматривала свободный проход через проливы военных судов всех стран в мирное, а также в военное время в случае, если Турция останется нейтральной; при участии последней в войне предусматривался свободный проход военных судов нейтральных стран. Английская делегация требовала также демилитаризации Черноморских проливов и установления над ними международного контроля с участием не только черноморских стран, но и держав Антанты.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Английская позиция в вопросе о проливах</a:t>
            </a:r>
            <a:endParaRPr lang="ru-RU" sz="4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33056"/>
            <a:ext cx="5334327" cy="2726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9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Выставка</Template>
  <TotalTime>132</TotalTime>
  <Words>656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Tradeshow</vt:lpstr>
      <vt:lpstr>Лозаннская конференция</vt:lpstr>
      <vt:lpstr>План </vt:lpstr>
      <vt:lpstr>Основные сведения</vt:lpstr>
      <vt:lpstr>Лозаннская конференция</vt:lpstr>
      <vt:lpstr>Ограничения Антанты</vt:lpstr>
      <vt:lpstr>Делегаты</vt:lpstr>
      <vt:lpstr>Основные задачи</vt:lpstr>
      <vt:lpstr>Вопрос о проливах</vt:lpstr>
      <vt:lpstr>Английская позиция в вопросе о проливах</vt:lpstr>
      <vt:lpstr>Участие Турции в Лозаннской конференции</vt:lpstr>
      <vt:lpstr>Второй этап Лозаннской конференции</vt:lpstr>
      <vt:lpstr>Подписание конвенции</vt:lpstr>
      <vt:lpstr>Замена конвенции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Лозаннская конференция</dc:title>
  <dc:creator>Пользователь</dc:creator>
  <cp:lastModifiedBy>Пользователь</cp:lastModifiedBy>
  <cp:revision>9</cp:revision>
  <dcterms:created xsi:type="dcterms:W3CDTF">2012-12-13T17:43:45Z</dcterms:created>
  <dcterms:modified xsi:type="dcterms:W3CDTF">2012-12-13T19:55:50Z</dcterms:modified>
</cp:coreProperties>
</file>