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CAAD46-2E62-4DD4-A9E9-C3826764256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27B91D-B0DD-4A41-81C6-FC9912EB4DF7}">
      <dgm:prSet phldrT="[Текст]"/>
      <dgm:spPr/>
      <dgm:t>
        <a:bodyPr/>
        <a:lstStyle/>
        <a:p>
          <a:r>
            <a:rPr lang="uk-UA" dirty="0" smtClean="0"/>
            <a:t>Зменшення території</a:t>
          </a:r>
          <a:endParaRPr lang="ru-RU" dirty="0"/>
        </a:p>
      </dgm:t>
    </dgm:pt>
    <dgm:pt modelId="{4DBB5023-1320-4C8D-8EC0-A9ECA1E26380}" type="parTrans" cxnId="{56BD93D7-4454-490A-8C82-B2BEA81BF16A}">
      <dgm:prSet/>
      <dgm:spPr/>
      <dgm:t>
        <a:bodyPr/>
        <a:lstStyle/>
        <a:p>
          <a:endParaRPr lang="ru-RU"/>
        </a:p>
      </dgm:t>
    </dgm:pt>
    <dgm:pt modelId="{5B4BD4DE-3E1C-48B8-9270-E4E2464F27F2}" type="sibTrans" cxnId="{56BD93D7-4454-490A-8C82-B2BEA81BF16A}">
      <dgm:prSet/>
      <dgm:spPr/>
      <dgm:t>
        <a:bodyPr/>
        <a:lstStyle/>
        <a:p>
          <a:endParaRPr lang="ru-RU"/>
        </a:p>
      </dgm:t>
    </dgm:pt>
    <dgm:pt modelId="{EC6806E6-76F7-4DFA-8310-CEFE1FEC339F}">
      <dgm:prSet phldrT="[Текст]"/>
      <dgm:spPr/>
      <dgm:t>
        <a:bodyPr/>
        <a:lstStyle/>
        <a:p>
          <a:r>
            <a:rPr lang="uk-UA" dirty="0" smtClean="0"/>
            <a:t>Втрата колоній</a:t>
          </a:r>
          <a:endParaRPr lang="ru-RU" dirty="0"/>
        </a:p>
      </dgm:t>
    </dgm:pt>
    <dgm:pt modelId="{A3B45F90-CB3A-4120-BE5A-F723C1687745}" type="parTrans" cxnId="{F71A2D5C-B73F-434E-80B1-D36580DCDD86}">
      <dgm:prSet/>
      <dgm:spPr/>
      <dgm:t>
        <a:bodyPr/>
        <a:lstStyle/>
        <a:p>
          <a:endParaRPr lang="ru-RU"/>
        </a:p>
      </dgm:t>
    </dgm:pt>
    <dgm:pt modelId="{5D7628F1-F65D-40E5-9D10-73BE5EBE660B}" type="sibTrans" cxnId="{F71A2D5C-B73F-434E-80B1-D36580DCDD86}">
      <dgm:prSet/>
      <dgm:spPr/>
      <dgm:t>
        <a:bodyPr/>
        <a:lstStyle/>
        <a:p>
          <a:endParaRPr lang="ru-RU"/>
        </a:p>
      </dgm:t>
    </dgm:pt>
    <dgm:pt modelId="{75CE5A76-0F30-4FE8-BE89-59B977F5BD0B}">
      <dgm:prSet phldrT="[Текст]"/>
      <dgm:spPr/>
      <dgm:t>
        <a:bodyPr/>
        <a:lstStyle/>
        <a:p>
          <a:r>
            <a:rPr lang="uk-UA" dirty="0" smtClean="0"/>
            <a:t>Скорочення армії</a:t>
          </a:r>
          <a:endParaRPr lang="ru-RU" dirty="0"/>
        </a:p>
      </dgm:t>
    </dgm:pt>
    <dgm:pt modelId="{2ECF0E45-AE7D-4CB8-B735-209762C2D62F}" type="parTrans" cxnId="{932779B4-410F-4F67-BDE6-FB70C80DA1D2}">
      <dgm:prSet/>
      <dgm:spPr/>
      <dgm:t>
        <a:bodyPr/>
        <a:lstStyle/>
        <a:p>
          <a:endParaRPr lang="ru-RU"/>
        </a:p>
      </dgm:t>
    </dgm:pt>
    <dgm:pt modelId="{D8BDF57E-9FD4-4AFE-AEBF-800D26C071B5}" type="sibTrans" cxnId="{932779B4-410F-4F67-BDE6-FB70C80DA1D2}">
      <dgm:prSet/>
      <dgm:spPr/>
      <dgm:t>
        <a:bodyPr/>
        <a:lstStyle/>
        <a:p>
          <a:endParaRPr lang="ru-RU"/>
        </a:p>
      </dgm:t>
    </dgm:pt>
    <dgm:pt modelId="{6C693966-D950-4EBC-BD25-8BDAA469D46E}" type="pres">
      <dgm:prSet presAssocID="{4ACAAD46-2E62-4DD4-A9E9-C3826764256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947E91-7E81-4B2B-81A6-57487B06D6C8}" type="pres">
      <dgm:prSet presAssocID="{4C27B91D-B0DD-4A41-81C6-FC9912EB4DF7}" presName="parentLin" presStyleCnt="0"/>
      <dgm:spPr/>
    </dgm:pt>
    <dgm:pt modelId="{2302B46B-30A1-43D2-BE92-151E66790950}" type="pres">
      <dgm:prSet presAssocID="{4C27B91D-B0DD-4A41-81C6-FC9912EB4DF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9FF1410-2546-4E78-A396-F963DAB8101A}" type="pres">
      <dgm:prSet presAssocID="{4C27B91D-B0DD-4A41-81C6-FC9912EB4DF7}" presName="parentText" presStyleLbl="node1" presStyleIdx="0" presStyleCnt="3" custScaleX="66748" custLinFactNeighborX="13864" custLinFactNeighborY="51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0C6B1-C489-4C3B-A50B-F0E4F5E47ABB}" type="pres">
      <dgm:prSet presAssocID="{4C27B91D-B0DD-4A41-81C6-FC9912EB4DF7}" presName="negativeSpace" presStyleCnt="0"/>
      <dgm:spPr/>
    </dgm:pt>
    <dgm:pt modelId="{548DFD4B-6304-481D-88BD-FEF3779C8D51}" type="pres">
      <dgm:prSet presAssocID="{4C27B91D-B0DD-4A41-81C6-FC9912EB4DF7}" presName="childText" presStyleLbl="conFgAcc1" presStyleIdx="0" presStyleCnt="3">
        <dgm:presLayoutVars>
          <dgm:bulletEnabled val="1"/>
        </dgm:presLayoutVars>
      </dgm:prSet>
      <dgm:spPr/>
    </dgm:pt>
    <dgm:pt modelId="{A64DB821-6B0E-49BC-96B1-BC8265519E93}" type="pres">
      <dgm:prSet presAssocID="{5B4BD4DE-3E1C-48B8-9270-E4E2464F27F2}" presName="spaceBetweenRectangles" presStyleCnt="0"/>
      <dgm:spPr/>
    </dgm:pt>
    <dgm:pt modelId="{56C4BF0F-FD26-4E76-8124-6EE773BE3174}" type="pres">
      <dgm:prSet presAssocID="{EC6806E6-76F7-4DFA-8310-CEFE1FEC339F}" presName="parentLin" presStyleCnt="0"/>
      <dgm:spPr/>
    </dgm:pt>
    <dgm:pt modelId="{A9E9A480-8D9C-4CCA-B796-D1F8B6B15A6F}" type="pres">
      <dgm:prSet presAssocID="{EC6806E6-76F7-4DFA-8310-CEFE1FEC339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22F8E40-7C17-4B4A-93AA-D217B8A6A8BA}" type="pres">
      <dgm:prSet presAssocID="{EC6806E6-76F7-4DFA-8310-CEFE1FEC339F}" presName="parentText" presStyleLbl="node1" presStyleIdx="1" presStyleCnt="3" custScaleX="668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50862E-3704-4535-86A6-87E36F438F5C}" type="pres">
      <dgm:prSet presAssocID="{EC6806E6-76F7-4DFA-8310-CEFE1FEC339F}" presName="negativeSpace" presStyleCnt="0"/>
      <dgm:spPr/>
    </dgm:pt>
    <dgm:pt modelId="{6E32E3AA-0161-4793-B9A8-0EC0B78D6CE4}" type="pres">
      <dgm:prSet presAssocID="{EC6806E6-76F7-4DFA-8310-CEFE1FEC339F}" presName="childText" presStyleLbl="conFgAcc1" presStyleIdx="1" presStyleCnt="3">
        <dgm:presLayoutVars>
          <dgm:bulletEnabled val="1"/>
        </dgm:presLayoutVars>
      </dgm:prSet>
      <dgm:spPr/>
    </dgm:pt>
    <dgm:pt modelId="{2C748FFA-97C3-4498-889C-A964A3A9D451}" type="pres">
      <dgm:prSet presAssocID="{5D7628F1-F65D-40E5-9D10-73BE5EBE660B}" presName="spaceBetweenRectangles" presStyleCnt="0"/>
      <dgm:spPr/>
    </dgm:pt>
    <dgm:pt modelId="{94BD7260-61C3-450C-AE46-3E46B75B2252}" type="pres">
      <dgm:prSet presAssocID="{75CE5A76-0F30-4FE8-BE89-59B977F5BD0B}" presName="parentLin" presStyleCnt="0"/>
      <dgm:spPr/>
    </dgm:pt>
    <dgm:pt modelId="{5645B813-7821-4C6E-81BD-988C6DD47D32}" type="pres">
      <dgm:prSet presAssocID="{75CE5A76-0F30-4FE8-BE89-59B977F5BD0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B4343BC-A0B6-491A-B555-48ACF783E9C4}" type="pres">
      <dgm:prSet presAssocID="{75CE5A76-0F30-4FE8-BE89-59B977F5BD0B}" presName="parentText" presStyleLbl="node1" presStyleIdx="2" presStyleCnt="3" custScaleX="671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236CE-F171-4238-AF6E-BB2407D36583}" type="pres">
      <dgm:prSet presAssocID="{75CE5A76-0F30-4FE8-BE89-59B977F5BD0B}" presName="negativeSpace" presStyleCnt="0"/>
      <dgm:spPr/>
    </dgm:pt>
    <dgm:pt modelId="{080664E7-C361-4D40-B3AA-1D9F758AA03E}" type="pres">
      <dgm:prSet presAssocID="{75CE5A76-0F30-4FE8-BE89-59B977F5BD0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71A2D5C-B73F-434E-80B1-D36580DCDD86}" srcId="{4ACAAD46-2E62-4DD4-A9E9-C38267642567}" destId="{EC6806E6-76F7-4DFA-8310-CEFE1FEC339F}" srcOrd="1" destOrd="0" parTransId="{A3B45F90-CB3A-4120-BE5A-F723C1687745}" sibTransId="{5D7628F1-F65D-40E5-9D10-73BE5EBE660B}"/>
    <dgm:cxn modelId="{8CA6FAEC-C0C3-4D95-8428-15BF719D3835}" type="presOf" srcId="{75CE5A76-0F30-4FE8-BE89-59B977F5BD0B}" destId="{CB4343BC-A0B6-491A-B555-48ACF783E9C4}" srcOrd="1" destOrd="0" presId="urn:microsoft.com/office/officeart/2005/8/layout/list1"/>
    <dgm:cxn modelId="{B08CA520-744E-4EE9-993C-7B12B084C06E}" type="presOf" srcId="{75CE5A76-0F30-4FE8-BE89-59B977F5BD0B}" destId="{5645B813-7821-4C6E-81BD-988C6DD47D32}" srcOrd="0" destOrd="0" presId="urn:microsoft.com/office/officeart/2005/8/layout/list1"/>
    <dgm:cxn modelId="{CC11188B-F50C-417F-828D-F7C0C9297CAF}" type="presOf" srcId="{4C27B91D-B0DD-4A41-81C6-FC9912EB4DF7}" destId="{49FF1410-2546-4E78-A396-F963DAB8101A}" srcOrd="1" destOrd="0" presId="urn:microsoft.com/office/officeart/2005/8/layout/list1"/>
    <dgm:cxn modelId="{932779B4-410F-4F67-BDE6-FB70C80DA1D2}" srcId="{4ACAAD46-2E62-4DD4-A9E9-C38267642567}" destId="{75CE5A76-0F30-4FE8-BE89-59B977F5BD0B}" srcOrd="2" destOrd="0" parTransId="{2ECF0E45-AE7D-4CB8-B735-209762C2D62F}" sibTransId="{D8BDF57E-9FD4-4AFE-AEBF-800D26C071B5}"/>
    <dgm:cxn modelId="{56BD93D7-4454-490A-8C82-B2BEA81BF16A}" srcId="{4ACAAD46-2E62-4DD4-A9E9-C38267642567}" destId="{4C27B91D-B0DD-4A41-81C6-FC9912EB4DF7}" srcOrd="0" destOrd="0" parTransId="{4DBB5023-1320-4C8D-8EC0-A9ECA1E26380}" sibTransId="{5B4BD4DE-3E1C-48B8-9270-E4E2464F27F2}"/>
    <dgm:cxn modelId="{14ED86B7-9DE2-4A74-8FDA-8A6E15D65080}" type="presOf" srcId="{4ACAAD46-2E62-4DD4-A9E9-C38267642567}" destId="{6C693966-D950-4EBC-BD25-8BDAA469D46E}" srcOrd="0" destOrd="0" presId="urn:microsoft.com/office/officeart/2005/8/layout/list1"/>
    <dgm:cxn modelId="{3D494006-81BF-4E95-991C-ADB9966557FF}" type="presOf" srcId="{4C27B91D-B0DD-4A41-81C6-FC9912EB4DF7}" destId="{2302B46B-30A1-43D2-BE92-151E66790950}" srcOrd="0" destOrd="0" presId="urn:microsoft.com/office/officeart/2005/8/layout/list1"/>
    <dgm:cxn modelId="{F57F6F75-3089-4A56-8DA9-BFD54CF8546E}" type="presOf" srcId="{EC6806E6-76F7-4DFA-8310-CEFE1FEC339F}" destId="{A9E9A480-8D9C-4CCA-B796-D1F8B6B15A6F}" srcOrd="0" destOrd="0" presId="urn:microsoft.com/office/officeart/2005/8/layout/list1"/>
    <dgm:cxn modelId="{5DFFA846-A515-4882-89B4-C5723A5BA867}" type="presOf" srcId="{EC6806E6-76F7-4DFA-8310-CEFE1FEC339F}" destId="{322F8E40-7C17-4B4A-93AA-D217B8A6A8BA}" srcOrd="1" destOrd="0" presId="urn:microsoft.com/office/officeart/2005/8/layout/list1"/>
    <dgm:cxn modelId="{14827B83-B47A-46C8-94B4-7F212F8D0780}" type="presParOf" srcId="{6C693966-D950-4EBC-BD25-8BDAA469D46E}" destId="{1E947E91-7E81-4B2B-81A6-57487B06D6C8}" srcOrd="0" destOrd="0" presId="urn:microsoft.com/office/officeart/2005/8/layout/list1"/>
    <dgm:cxn modelId="{72857F45-3878-455F-A42A-8BFC650F7EF8}" type="presParOf" srcId="{1E947E91-7E81-4B2B-81A6-57487B06D6C8}" destId="{2302B46B-30A1-43D2-BE92-151E66790950}" srcOrd="0" destOrd="0" presId="urn:microsoft.com/office/officeart/2005/8/layout/list1"/>
    <dgm:cxn modelId="{CFAE2D18-5088-46E0-B337-61A6F83C9F39}" type="presParOf" srcId="{1E947E91-7E81-4B2B-81A6-57487B06D6C8}" destId="{49FF1410-2546-4E78-A396-F963DAB8101A}" srcOrd="1" destOrd="0" presId="urn:microsoft.com/office/officeart/2005/8/layout/list1"/>
    <dgm:cxn modelId="{7E8CFFA4-17D4-4D2C-8150-0436BAE1FE34}" type="presParOf" srcId="{6C693966-D950-4EBC-BD25-8BDAA469D46E}" destId="{61D0C6B1-C489-4C3B-A50B-F0E4F5E47ABB}" srcOrd="1" destOrd="0" presId="urn:microsoft.com/office/officeart/2005/8/layout/list1"/>
    <dgm:cxn modelId="{B0EE8226-C2D7-49B5-9F71-AD61DE117AB3}" type="presParOf" srcId="{6C693966-D950-4EBC-BD25-8BDAA469D46E}" destId="{548DFD4B-6304-481D-88BD-FEF3779C8D51}" srcOrd="2" destOrd="0" presId="urn:microsoft.com/office/officeart/2005/8/layout/list1"/>
    <dgm:cxn modelId="{8ACAC046-9229-4AEC-B7E7-463C8EEE2106}" type="presParOf" srcId="{6C693966-D950-4EBC-BD25-8BDAA469D46E}" destId="{A64DB821-6B0E-49BC-96B1-BC8265519E93}" srcOrd="3" destOrd="0" presId="urn:microsoft.com/office/officeart/2005/8/layout/list1"/>
    <dgm:cxn modelId="{53711514-5E8E-4B25-B555-8CF8B1DDFFE4}" type="presParOf" srcId="{6C693966-D950-4EBC-BD25-8BDAA469D46E}" destId="{56C4BF0F-FD26-4E76-8124-6EE773BE3174}" srcOrd="4" destOrd="0" presId="urn:microsoft.com/office/officeart/2005/8/layout/list1"/>
    <dgm:cxn modelId="{63D2AC8F-B0FA-4780-8815-7378F9413481}" type="presParOf" srcId="{56C4BF0F-FD26-4E76-8124-6EE773BE3174}" destId="{A9E9A480-8D9C-4CCA-B796-D1F8B6B15A6F}" srcOrd="0" destOrd="0" presId="urn:microsoft.com/office/officeart/2005/8/layout/list1"/>
    <dgm:cxn modelId="{89D962F4-53C9-4DD6-AF9B-4A62B4210DB4}" type="presParOf" srcId="{56C4BF0F-FD26-4E76-8124-6EE773BE3174}" destId="{322F8E40-7C17-4B4A-93AA-D217B8A6A8BA}" srcOrd="1" destOrd="0" presId="urn:microsoft.com/office/officeart/2005/8/layout/list1"/>
    <dgm:cxn modelId="{A853F921-E1DD-4F0C-97D1-B6932BBD52EC}" type="presParOf" srcId="{6C693966-D950-4EBC-BD25-8BDAA469D46E}" destId="{4F50862E-3704-4535-86A6-87E36F438F5C}" srcOrd="5" destOrd="0" presId="urn:microsoft.com/office/officeart/2005/8/layout/list1"/>
    <dgm:cxn modelId="{F794B26B-CBE7-4938-8BB3-ACFB85DC6D0C}" type="presParOf" srcId="{6C693966-D950-4EBC-BD25-8BDAA469D46E}" destId="{6E32E3AA-0161-4793-B9A8-0EC0B78D6CE4}" srcOrd="6" destOrd="0" presId="urn:microsoft.com/office/officeart/2005/8/layout/list1"/>
    <dgm:cxn modelId="{9180B874-383F-47DF-830C-EB617AFECAAB}" type="presParOf" srcId="{6C693966-D950-4EBC-BD25-8BDAA469D46E}" destId="{2C748FFA-97C3-4498-889C-A964A3A9D451}" srcOrd="7" destOrd="0" presId="urn:microsoft.com/office/officeart/2005/8/layout/list1"/>
    <dgm:cxn modelId="{62A42296-B05F-448A-A765-A7A2CC373685}" type="presParOf" srcId="{6C693966-D950-4EBC-BD25-8BDAA469D46E}" destId="{94BD7260-61C3-450C-AE46-3E46B75B2252}" srcOrd="8" destOrd="0" presId="urn:microsoft.com/office/officeart/2005/8/layout/list1"/>
    <dgm:cxn modelId="{8DF6D739-A717-4499-A831-44FA60AF05A1}" type="presParOf" srcId="{94BD7260-61C3-450C-AE46-3E46B75B2252}" destId="{5645B813-7821-4C6E-81BD-988C6DD47D32}" srcOrd="0" destOrd="0" presId="urn:microsoft.com/office/officeart/2005/8/layout/list1"/>
    <dgm:cxn modelId="{84B6AC6E-6BFD-4F24-8ECD-4E2DE608AD6B}" type="presParOf" srcId="{94BD7260-61C3-450C-AE46-3E46B75B2252}" destId="{CB4343BC-A0B6-491A-B555-48ACF783E9C4}" srcOrd="1" destOrd="0" presId="urn:microsoft.com/office/officeart/2005/8/layout/list1"/>
    <dgm:cxn modelId="{E4CCA977-638C-4F26-9311-661F9E8ADF10}" type="presParOf" srcId="{6C693966-D950-4EBC-BD25-8BDAA469D46E}" destId="{D5D236CE-F171-4238-AF6E-BB2407D36583}" srcOrd="9" destOrd="0" presId="urn:microsoft.com/office/officeart/2005/8/layout/list1"/>
    <dgm:cxn modelId="{603E1BA6-9CFE-4805-87C4-412B36E5AEF6}" type="presParOf" srcId="{6C693966-D950-4EBC-BD25-8BDAA469D46E}" destId="{080664E7-C361-4D40-B3AA-1D9F758AA03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FB4162-07EC-4350-B542-E756EE51E878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0D49D5-C1CC-465A-9E93-FC0056E2A796}">
      <dgm:prSet phldrT="[Текст]" custT="1"/>
      <dgm:spPr/>
      <dgm:t>
        <a:bodyPr/>
        <a:lstStyle/>
        <a:p>
          <a:r>
            <a:rPr lang="uk-UA" sz="4000" dirty="0" smtClean="0"/>
            <a:t>Криза </a:t>
          </a:r>
          <a:r>
            <a:rPr lang="uk-UA" sz="4000" dirty="0" err="1" smtClean="0"/>
            <a:t>Веймарської</a:t>
          </a:r>
          <a:r>
            <a:rPr lang="uk-UA" sz="4000" dirty="0" smtClean="0"/>
            <a:t> республіки</a:t>
          </a:r>
          <a:endParaRPr lang="ru-RU" sz="4000" dirty="0"/>
        </a:p>
      </dgm:t>
    </dgm:pt>
    <dgm:pt modelId="{6E495DAF-3CC1-4EA5-8D3B-DA87D168642C}" type="parTrans" cxnId="{D7E56936-6B9B-404C-8129-1AB81A399942}">
      <dgm:prSet/>
      <dgm:spPr/>
      <dgm:t>
        <a:bodyPr/>
        <a:lstStyle/>
        <a:p>
          <a:endParaRPr lang="ru-RU"/>
        </a:p>
      </dgm:t>
    </dgm:pt>
    <dgm:pt modelId="{34365BC9-76CD-40E5-B37A-296FDB5FF8B0}" type="sibTrans" cxnId="{D7E56936-6B9B-404C-8129-1AB81A399942}">
      <dgm:prSet/>
      <dgm:spPr/>
      <dgm:t>
        <a:bodyPr/>
        <a:lstStyle/>
        <a:p>
          <a:endParaRPr lang="ru-RU"/>
        </a:p>
      </dgm:t>
    </dgm:pt>
    <dgm:pt modelId="{2EB74789-B127-4269-842B-C6B6E4F3A9BB}">
      <dgm:prSet phldrT="[Текст]"/>
      <dgm:spPr/>
      <dgm:t>
        <a:bodyPr/>
        <a:lstStyle/>
        <a:p>
          <a:r>
            <a:rPr lang="uk-UA" dirty="0" smtClean="0"/>
            <a:t>Урядова</a:t>
          </a:r>
          <a:endParaRPr lang="ru-RU" dirty="0"/>
        </a:p>
      </dgm:t>
    </dgm:pt>
    <dgm:pt modelId="{CDF6C581-7946-4175-8CC8-C687C819DF63}" type="parTrans" cxnId="{357EB237-5B42-4062-8FE1-0F77AF94ED3F}">
      <dgm:prSet/>
      <dgm:spPr/>
      <dgm:t>
        <a:bodyPr/>
        <a:lstStyle/>
        <a:p>
          <a:endParaRPr lang="ru-RU"/>
        </a:p>
      </dgm:t>
    </dgm:pt>
    <dgm:pt modelId="{0ADA6110-C4A8-4455-84F8-6D54E889F102}" type="sibTrans" cxnId="{357EB237-5B42-4062-8FE1-0F77AF94ED3F}">
      <dgm:prSet/>
      <dgm:spPr/>
      <dgm:t>
        <a:bodyPr/>
        <a:lstStyle/>
        <a:p>
          <a:endParaRPr lang="ru-RU"/>
        </a:p>
      </dgm:t>
    </dgm:pt>
    <dgm:pt modelId="{54E3E285-B837-474A-AEAB-3000F864F140}">
      <dgm:prSet phldrT="[Текст]"/>
      <dgm:spPr/>
      <dgm:t>
        <a:bodyPr/>
        <a:lstStyle/>
        <a:p>
          <a:r>
            <a:rPr lang="uk-UA" dirty="0" smtClean="0"/>
            <a:t>Політична</a:t>
          </a:r>
          <a:endParaRPr lang="ru-RU" dirty="0"/>
        </a:p>
      </dgm:t>
    </dgm:pt>
    <dgm:pt modelId="{462E59A9-8B7A-435D-A9D0-5B27049550AC}" type="parTrans" cxnId="{B4A1C60D-6745-4326-ABF7-05902C4580CC}">
      <dgm:prSet/>
      <dgm:spPr/>
      <dgm:t>
        <a:bodyPr/>
        <a:lstStyle/>
        <a:p>
          <a:endParaRPr lang="ru-RU"/>
        </a:p>
      </dgm:t>
    </dgm:pt>
    <dgm:pt modelId="{B2CFB25C-F7F2-408D-9D9C-A4D19265671B}" type="sibTrans" cxnId="{B4A1C60D-6745-4326-ABF7-05902C4580CC}">
      <dgm:prSet/>
      <dgm:spPr/>
      <dgm:t>
        <a:bodyPr/>
        <a:lstStyle/>
        <a:p>
          <a:endParaRPr lang="ru-RU"/>
        </a:p>
      </dgm:t>
    </dgm:pt>
    <dgm:pt modelId="{4D49FFCB-15AF-4380-B9BA-5260BF1E65A4}" type="pres">
      <dgm:prSet presAssocID="{D0FB4162-07EC-4350-B542-E756EE51E87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F5A267-E04D-4A4B-9A55-A3447A1814B5}" type="pres">
      <dgm:prSet presAssocID="{630D49D5-C1CC-465A-9E93-FC0056E2A796}" presName="node" presStyleLbl="node1" presStyleIdx="0" presStyleCnt="3" custScaleX="214159" custRadScaleRad="91051" custRadScaleInc="9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2EE52A-D6E2-4B64-93CE-B9BAFDAFD605}" type="pres">
      <dgm:prSet presAssocID="{34365BC9-76CD-40E5-B37A-296FDB5FF8B0}" presName="sibTrans" presStyleLbl="sibTrans2D1" presStyleIdx="0" presStyleCnt="3"/>
      <dgm:spPr/>
      <dgm:t>
        <a:bodyPr/>
        <a:lstStyle/>
        <a:p>
          <a:endParaRPr lang="ru-RU"/>
        </a:p>
      </dgm:t>
    </dgm:pt>
    <dgm:pt modelId="{D813E20E-2EFF-49B7-B5BF-7B2DC71CBD72}" type="pres">
      <dgm:prSet presAssocID="{34365BC9-76CD-40E5-B37A-296FDB5FF8B0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A7A858F-AC50-4C94-A2CB-65EB1A4670F8}" type="pres">
      <dgm:prSet presAssocID="{2EB74789-B127-4269-842B-C6B6E4F3A9B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998129-77CF-44C8-B71A-C3741E2E3C5C}" type="pres">
      <dgm:prSet presAssocID="{0ADA6110-C4A8-4455-84F8-6D54E889F102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1BC92DB-82DE-43B6-8FA1-B9476E41DCDF}" type="pres">
      <dgm:prSet presAssocID="{0ADA6110-C4A8-4455-84F8-6D54E889F102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B3218AB7-EB6B-42E6-BCA3-F2F2B4DAFC23}" type="pres">
      <dgm:prSet presAssocID="{54E3E285-B837-474A-AEAB-3000F864F14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FE0567-2850-4E21-B5FF-B603176E1C4B}" type="pres">
      <dgm:prSet presAssocID="{B2CFB25C-F7F2-408D-9D9C-A4D19265671B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925F055-20E3-4A0E-8487-DD9CEAC7BFAE}" type="pres">
      <dgm:prSet presAssocID="{B2CFB25C-F7F2-408D-9D9C-A4D19265671B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EF12921F-A83A-4CB8-84B2-A8C0BE68336B}" type="presOf" srcId="{34365BC9-76CD-40E5-B37A-296FDB5FF8B0}" destId="{C52EE52A-D6E2-4B64-93CE-B9BAFDAFD605}" srcOrd="0" destOrd="0" presId="urn:microsoft.com/office/officeart/2005/8/layout/cycle7"/>
    <dgm:cxn modelId="{B03ABD8B-20E9-4008-B79D-94A4786EBF57}" type="presOf" srcId="{54E3E285-B837-474A-AEAB-3000F864F140}" destId="{B3218AB7-EB6B-42E6-BCA3-F2F2B4DAFC23}" srcOrd="0" destOrd="0" presId="urn:microsoft.com/office/officeart/2005/8/layout/cycle7"/>
    <dgm:cxn modelId="{F53C7794-6B70-4659-8CEC-B1056B6FE256}" type="presOf" srcId="{630D49D5-C1CC-465A-9E93-FC0056E2A796}" destId="{E3F5A267-E04D-4A4B-9A55-A3447A1814B5}" srcOrd="0" destOrd="0" presId="urn:microsoft.com/office/officeart/2005/8/layout/cycle7"/>
    <dgm:cxn modelId="{D7E56936-6B9B-404C-8129-1AB81A399942}" srcId="{D0FB4162-07EC-4350-B542-E756EE51E878}" destId="{630D49D5-C1CC-465A-9E93-FC0056E2A796}" srcOrd="0" destOrd="0" parTransId="{6E495DAF-3CC1-4EA5-8D3B-DA87D168642C}" sibTransId="{34365BC9-76CD-40E5-B37A-296FDB5FF8B0}"/>
    <dgm:cxn modelId="{0C66DA53-0718-4239-A4D9-36F69242D247}" type="presOf" srcId="{D0FB4162-07EC-4350-B542-E756EE51E878}" destId="{4D49FFCB-15AF-4380-B9BA-5260BF1E65A4}" srcOrd="0" destOrd="0" presId="urn:microsoft.com/office/officeart/2005/8/layout/cycle7"/>
    <dgm:cxn modelId="{357EB237-5B42-4062-8FE1-0F77AF94ED3F}" srcId="{D0FB4162-07EC-4350-B542-E756EE51E878}" destId="{2EB74789-B127-4269-842B-C6B6E4F3A9BB}" srcOrd="1" destOrd="0" parTransId="{CDF6C581-7946-4175-8CC8-C687C819DF63}" sibTransId="{0ADA6110-C4A8-4455-84F8-6D54E889F102}"/>
    <dgm:cxn modelId="{1E39A226-C989-4626-AA0D-D8EB3B072216}" type="presOf" srcId="{B2CFB25C-F7F2-408D-9D9C-A4D19265671B}" destId="{16FE0567-2850-4E21-B5FF-B603176E1C4B}" srcOrd="0" destOrd="0" presId="urn:microsoft.com/office/officeart/2005/8/layout/cycle7"/>
    <dgm:cxn modelId="{4B4FE1D6-BAAE-4A8F-88B9-00A7FD7E1C7D}" type="presOf" srcId="{B2CFB25C-F7F2-408D-9D9C-A4D19265671B}" destId="{A925F055-20E3-4A0E-8487-DD9CEAC7BFAE}" srcOrd="1" destOrd="0" presId="urn:microsoft.com/office/officeart/2005/8/layout/cycle7"/>
    <dgm:cxn modelId="{B4A1C60D-6745-4326-ABF7-05902C4580CC}" srcId="{D0FB4162-07EC-4350-B542-E756EE51E878}" destId="{54E3E285-B837-474A-AEAB-3000F864F140}" srcOrd="2" destOrd="0" parTransId="{462E59A9-8B7A-435D-A9D0-5B27049550AC}" sibTransId="{B2CFB25C-F7F2-408D-9D9C-A4D19265671B}"/>
    <dgm:cxn modelId="{4CA1DE3A-B07E-416B-8718-1FF098A4F191}" type="presOf" srcId="{0ADA6110-C4A8-4455-84F8-6D54E889F102}" destId="{A1BC92DB-82DE-43B6-8FA1-B9476E41DCDF}" srcOrd="1" destOrd="0" presId="urn:microsoft.com/office/officeart/2005/8/layout/cycle7"/>
    <dgm:cxn modelId="{E4D64719-5710-45BF-BBB3-519C6DE3DCB6}" type="presOf" srcId="{34365BC9-76CD-40E5-B37A-296FDB5FF8B0}" destId="{D813E20E-2EFF-49B7-B5BF-7B2DC71CBD72}" srcOrd="1" destOrd="0" presId="urn:microsoft.com/office/officeart/2005/8/layout/cycle7"/>
    <dgm:cxn modelId="{B651B163-BF9A-466F-AD5C-D32380451462}" type="presOf" srcId="{2EB74789-B127-4269-842B-C6B6E4F3A9BB}" destId="{FA7A858F-AC50-4C94-A2CB-65EB1A4670F8}" srcOrd="0" destOrd="0" presId="urn:microsoft.com/office/officeart/2005/8/layout/cycle7"/>
    <dgm:cxn modelId="{56091D55-68AC-4E33-9F94-9FEBFB640F49}" type="presOf" srcId="{0ADA6110-C4A8-4455-84F8-6D54E889F102}" destId="{6B998129-77CF-44C8-B71A-C3741E2E3C5C}" srcOrd="0" destOrd="0" presId="urn:microsoft.com/office/officeart/2005/8/layout/cycle7"/>
    <dgm:cxn modelId="{7526BE98-A28C-46D1-9E04-8FF43612B300}" type="presParOf" srcId="{4D49FFCB-15AF-4380-B9BA-5260BF1E65A4}" destId="{E3F5A267-E04D-4A4B-9A55-A3447A1814B5}" srcOrd="0" destOrd="0" presId="urn:microsoft.com/office/officeart/2005/8/layout/cycle7"/>
    <dgm:cxn modelId="{B981A1FC-61FB-414A-9B8F-60C1B745F08A}" type="presParOf" srcId="{4D49FFCB-15AF-4380-B9BA-5260BF1E65A4}" destId="{C52EE52A-D6E2-4B64-93CE-B9BAFDAFD605}" srcOrd="1" destOrd="0" presId="urn:microsoft.com/office/officeart/2005/8/layout/cycle7"/>
    <dgm:cxn modelId="{4494365F-B65B-4943-880E-5C7356E0356A}" type="presParOf" srcId="{C52EE52A-D6E2-4B64-93CE-B9BAFDAFD605}" destId="{D813E20E-2EFF-49B7-B5BF-7B2DC71CBD72}" srcOrd="0" destOrd="0" presId="urn:microsoft.com/office/officeart/2005/8/layout/cycle7"/>
    <dgm:cxn modelId="{DDC8E6A9-C069-4F0E-8119-57B664081242}" type="presParOf" srcId="{4D49FFCB-15AF-4380-B9BA-5260BF1E65A4}" destId="{FA7A858F-AC50-4C94-A2CB-65EB1A4670F8}" srcOrd="2" destOrd="0" presId="urn:microsoft.com/office/officeart/2005/8/layout/cycle7"/>
    <dgm:cxn modelId="{1FE49D7D-966A-4023-8F99-B9614FA76C2A}" type="presParOf" srcId="{4D49FFCB-15AF-4380-B9BA-5260BF1E65A4}" destId="{6B998129-77CF-44C8-B71A-C3741E2E3C5C}" srcOrd="3" destOrd="0" presId="urn:microsoft.com/office/officeart/2005/8/layout/cycle7"/>
    <dgm:cxn modelId="{9DCC606C-6BD8-4469-9B21-161371732E09}" type="presParOf" srcId="{6B998129-77CF-44C8-B71A-C3741E2E3C5C}" destId="{A1BC92DB-82DE-43B6-8FA1-B9476E41DCDF}" srcOrd="0" destOrd="0" presId="urn:microsoft.com/office/officeart/2005/8/layout/cycle7"/>
    <dgm:cxn modelId="{449A19F5-08F6-44B4-8DE8-2C921210CA22}" type="presParOf" srcId="{4D49FFCB-15AF-4380-B9BA-5260BF1E65A4}" destId="{B3218AB7-EB6B-42E6-BCA3-F2F2B4DAFC23}" srcOrd="4" destOrd="0" presId="urn:microsoft.com/office/officeart/2005/8/layout/cycle7"/>
    <dgm:cxn modelId="{1D99F3FE-2627-4229-8430-151975ACF9D0}" type="presParOf" srcId="{4D49FFCB-15AF-4380-B9BA-5260BF1E65A4}" destId="{16FE0567-2850-4E21-B5FF-B603176E1C4B}" srcOrd="5" destOrd="0" presId="urn:microsoft.com/office/officeart/2005/8/layout/cycle7"/>
    <dgm:cxn modelId="{927C5B29-DE6F-4FBC-B123-9656EAA7520C}" type="presParOf" srcId="{16FE0567-2850-4E21-B5FF-B603176E1C4B}" destId="{A925F055-20E3-4A0E-8487-DD9CEAC7BFA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8DFD4B-6304-481D-88BD-FEF3779C8D51}">
      <dsp:nvSpPr>
        <dsp:cNvPr id="0" name=""/>
        <dsp:cNvSpPr/>
      </dsp:nvSpPr>
      <dsp:spPr>
        <a:xfrm>
          <a:off x="0" y="566280"/>
          <a:ext cx="850423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FF1410-2546-4E78-A396-F963DAB8101A}">
      <dsp:nvSpPr>
        <dsp:cNvPr id="0" name=""/>
        <dsp:cNvSpPr/>
      </dsp:nvSpPr>
      <dsp:spPr>
        <a:xfrm>
          <a:off x="484163" y="115878"/>
          <a:ext cx="3973486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Зменшення території</a:t>
          </a:r>
          <a:endParaRPr lang="ru-RU" sz="3400" kern="1200" dirty="0"/>
        </a:p>
      </dsp:txBody>
      <dsp:txXfrm>
        <a:off x="484163" y="115878"/>
        <a:ext cx="3973486" cy="1003680"/>
      </dsp:txXfrm>
    </dsp:sp>
    <dsp:sp modelId="{6E32E3AA-0161-4793-B9A8-0EC0B78D6CE4}">
      <dsp:nvSpPr>
        <dsp:cNvPr id="0" name=""/>
        <dsp:cNvSpPr/>
      </dsp:nvSpPr>
      <dsp:spPr>
        <a:xfrm>
          <a:off x="0" y="2108520"/>
          <a:ext cx="850423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F8E40-7C17-4B4A-93AA-D217B8A6A8BA}">
      <dsp:nvSpPr>
        <dsp:cNvPr id="0" name=""/>
        <dsp:cNvSpPr/>
      </dsp:nvSpPr>
      <dsp:spPr>
        <a:xfrm>
          <a:off x="425211" y="1606680"/>
          <a:ext cx="3977653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Втрата колоній</a:t>
          </a:r>
          <a:endParaRPr lang="ru-RU" sz="3400" kern="1200" dirty="0"/>
        </a:p>
      </dsp:txBody>
      <dsp:txXfrm>
        <a:off x="425211" y="1606680"/>
        <a:ext cx="3977653" cy="1003680"/>
      </dsp:txXfrm>
    </dsp:sp>
    <dsp:sp modelId="{080664E7-C361-4D40-B3AA-1D9F758AA03E}">
      <dsp:nvSpPr>
        <dsp:cNvPr id="0" name=""/>
        <dsp:cNvSpPr/>
      </dsp:nvSpPr>
      <dsp:spPr>
        <a:xfrm>
          <a:off x="0" y="3650760"/>
          <a:ext cx="850423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343BC-A0B6-491A-B555-48ACF783E9C4}">
      <dsp:nvSpPr>
        <dsp:cNvPr id="0" name=""/>
        <dsp:cNvSpPr/>
      </dsp:nvSpPr>
      <dsp:spPr>
        <a:xfrm>
          <a:off x="425211" y="3148920"/>
          <a:ext cx="3998369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Скорочення армії</a:t>
          </a:r>
          <a:endParaRPr lang="ru-RU" sz="3400" kern="1200" dirty="0"/>
        </a:p>
      </dsp:txBody>
      <dsp:txXfrm>
        <a:off x="425211" y="3148920"/>
        <a:ext cx="3998369" cy="10036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F5A267-E04D-4A4B-9A55-A3447A1814B5}">
      <dsp:nvSpPr>
        <dsp:cNvPr id="0" name=""/>
        <dsp:cNvSpPr/>
      </dsp:nvSpPr>
      <dsp:spPr>
        <a:xfrm>
          <a:off x="1928789" y="214304"/>
          <a:ext cx="5068934" cy="1183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Криза </a:t>
          </a:r>
          <a:r>
            <a:rPr lang="uk-UA" sz="4000" kern="1200" dirty="0" err="1" smtClean="0"/>
            <a:t>Веймарської</a:t>
          </a:r>
          <a:r>
            <a:rPr lang="uk-UA" sz="4000" kern="1200" dirty="0" smtClean="0"/>
            <a:t> республіки</a:t>
          </a:r>
          <a:endParaRPr lang="ru-RU" sz="4000" kern="1200" dirty="0"/>
        </a:p>
      </dsp:txBody>
      <dsp:txXfrm>
        <a:off x="1928789" y="214304"/>
        <a:ext cx="5068934" cy="1183451"/>
      </dsp:txXfrm>
    </dsp:sp>
    <dsp:sp modelId="{C52EE52A-D6E2-4B64-93CE-B9BAFDAFD605}">
      <dsp:nvSpPr>
        <dsp:cNvPr id="0" name=""/>
        <dsp:cNvSpPr/>
      </dsp:nvSpPr>
      <dsp:spPr>
        <a:xfrm rot="3672570">
          <a:off x="4718033" y="2185327"/>
          <a:ext cx="1234023" cy="41420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3672570">
        <a:off x="4718033" y="2185327"/>
        <a:ext cx="1234023" cy="414207"/>
      </dsp:txXfrm>
    </dsp:sp>
    <dsp:sp modelId="{FA7A858F-AC50-4C94-A2CB-65EB1A4670F8}">
      <dsp:nvSpPr>
        <dsp:cNvPr id="0" name=""/>
        <dsp:cNvSpPr/>
      </dsp:nvSpPr>
      <dsp:spPr>
        <a:xfrm>
          <a:off x="5023383" y="3387107"/>
          <a:ext cx="2366902" cy="1183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Урядова</a:t>
          </a:r>
          <a:endParaRPr lang="ru-RU" sz="3200" kern="1200" dirty="0"/>
        </a:p>
      </dsp:txBody>
      <dsp:txXfrm>
        <a:off x="5023383" y="3387107"/>
        <a:ext cx="2366902" cy="1183451"/>
      </dsp:txXfrm>
    </dsp:sp>
    <dsp:sp modelId="{6B998129-77CF-44C8-B71A-C3741E2E3C5C}">
      <dsp:nvSpPr>
        <dsp:cNvPr id="0" name=""/>
        <dsp:cNvSpPr/>
      </dsp:nvSpPr>
      <dsp:spPr>
        <a:xfrm rot="10800000">
          <a:off x="3635107" y="3771729"/>
          <a:ext cx="1234023" cy="41420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3635107" y="3771729"/>
        <a:ext cx="1234023" cy="414207"/>
      </dsp:txXfrm>
    </dsp:sp>
    <dsp:sp modelId="{B3218AB7-EB6B-42E6-BCA3-F2F2B4DAFC23}">
      <dsp:nvSpPr>
        <dsp:cNvPr id="0" name=""/>
        <dsp:cNvSpPr/>
      </dsp:nvSpPr>
      <dsp:spPr>
        <a:xfrm>
          <a:off x="1113952" y="3387107"/>
          <a:ext cx="2366902" cy="1183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Політична</a:t>
          </a:r>
          <a:endParaRPr lang="ru-RU" sz="3200" kern="1200" dirty="0"/>
        </a:p>
      </dsp:txBody>
      <dsp:txXfrm>
        <a:off x="1113952" y="3387107"/>
        <a:ext cx="2366902" cy="1183451"/>
      </dsp:txXfrm>
    </dsp:sp>
    <dsp:sp modelId="{16FE0567-2850-4E21-B5FF-B603176E1C4B}">
      <dsp:nvSpPr>
        <dsp:cNvPr id="0" name=""/>
        <dsp:cNvSpPr/>
      </dsp:nvSpPr>
      <dsp:spPr>
        <a:xfrm rot="18259119">
          <a:off x="2763318" y="2185327"/>
          <a:ext cx="1234023" cy="41420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8259119">
        <a:off x="2763318" y="2185327"/>
        <a:ext cx="1234023" cy="414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10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4572008"/>
            <a:ext cx="4114784" cy="1752600"/>
          </a:xfrm>
        </p:spPr>
        <p:txBody>
          <a:bodyPr/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22 групи </a:t>
            </a:r>
          </a:p>
          <a:p>
            <a:r>
              <a:rPr lang="uk-UA" dirty="0" smtClean="0"/>
              <a:t>Житомирського </a:t>
            </a:r>
            <a:r>
              <a:rPr lang="uk-UA" smtClean="0"/>
              <a:t>міського </a:t>
            </a:r>
            <a:r>
              <a:rPr lang="uk-UA" smtClean="0"/>
              <a:t>ліцею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Німеччина у міжвоєнний період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err="1" smtClean="0"/>
              <a:t>Інтербелум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4429156" cy="45720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Це період між війнами.</a:t>
            </a:r>
          </a:p>
          <a:p>
            <a:endParaRPr lang="uk-UA" sz="2800" dirty="0" smtClean="0"/>
          </a:p>
          <a:p>
            <a:r>
              <a:rPr lang="uk-UA" sz="2800" dirty="0" smtClean="0"/>
              <a:t>Зазвичай використовується для позначення періоду 1918-1939 років, тобто у період між Першою та Другою світовими війнами.</a:t>
            </a:r>
            <a:endParaRPr lang="ru-RU" sz="2800" dirty="0"/>
          </a:p>
        </p:txBody>
      </p:sp>
      <p:pic>
        <p:nvPicPr>
          <p:cNvPr id="1026" name="Picture 2" descr="C:\Documents and Settings\User\Рабочий стол\m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714488"/>
            <a:ext cx="3344867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dirty="0" err="1" smtClean="0"/>
              <a:t>Веймарська</a:t>
            </a:r>
            <a:r>
              <a:rPr lang="uk-UA" sz="5400" dirty="0" smtClean="0"/>
              <a:t> республіка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357686" y="1571612"/>
            <a:ext cx="4500594" cy="4572000"/>
          </a:xfrm>
        </p:spPr>
        <p:txBody>
          <a:bodyPr/>
          <a:lstStyle/>
          <a:p>
            <a:r>
              <a:rPr lang="uk-UA" dirty="0" err="1" smtClean="0"/>
              <a:t>Веймарська</a:t>
            </a:r>
            <a:r>
              <a:rPr lang="uk-UA" dirty="0" smtClean="0"/>
              <a:t> конституція прийнята 31.07.1919</a:t>
            </a:r>
          </a:p>
          <a:p>
            <a:r>
              <a:rPr lang="uk-UA" dirty="0" smtClean="0"/>
              <a:t>Основні пункти: свобода слова, недоторканість приватної власності, встановлення республіки тощо</a:t>
            </a:r>
            <a:endParaRPr lang="ru-RU" dirty="0"/>
          </a:p>
        </p:txBody>
      </p:sp>
      <p:pic>
        <p:nvPicPr>
          <p:cNvPr id="2050" name="Picture 2" descr="C:\Documents and Settings\User\Рабочий стол\250px-Deutsches_Reich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57298"/>
            <a:ext cx="3214710" cy="2920028"/>
          </a:xfrm>
          <a:prstGeom prst="rect">
            <a:avLst/>
          </a:prstGeom>
          <a:noFill/>
        </p:spPr>
      </p:pic>
      <p:pic>
        <p:nvPicPr>
          <p:cNvPr id="2051" name="Picture 3" descr="C:\Documents and Settings\User\Рабочий стол\Nacimiento de las repúblicas tras la I Guerra Mundial, La República de Weimar y la Segunda República española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3286124"/>
            <a:ext cx="1905000" cy="2895600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Система правління</a:t>
            </a:r>
            <a:endParaRPr lang="ru-RU" dirty="0"/>
          </a:p>
        </p:txBody>
      </p:sp>
      <p:pic>
        <p:nvPicPr>
          <p:cNvPr id="5122" name="Picture 2" descr="C:\Documents and Settings\User\Рабочий стол\bae68b539361ee81c0941ca64980c37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71612"/>
            <a:ext cx="8607324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dirty="0" smtClean="0">
                <a:solidFill>
                  <a:srgbClr val="FF0000"/>
                </a:solidFill>
              </a:rPr>
              <a:t>Версальський договір</a:t>
            </a:r>
            <a:endParaRPr lang="ru-RU" sz="5400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Documents and Settings\User\Рабочий стол\300px-Treaty_of_Versailles,_English_versi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57884" y="2000240"/>
            <a:ext cx="2916237" cy="4071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Економічний розвиток Німеччини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984628" cy="4572000"/>
          </a:xfrm>
        </p:spPr>
        <p:txBody>
          <a:bodyPr/>
          <a:lstStyle/>
          <a:p>
            <a:r>
              <a:rPr lang="uk-UA" dirty="0" smtClean="0"/>
              <a:t>Правоекстремістський путч березень 1920 (мета-встановлення  військової диктатури)</a:t>
            </a:r>
          </a:p>
          <a:p>
            <a:r>
              <a:rPr lang="uk-UA" dirty="0" smtClean="0"/>
              <a:t>Рурська криза (листопад 1922 - серпень 1923)</a:t>
            </a:r>
          </a:p>
          <a:p>
            <a:r>
              <a:rPr lang="uk-UA" dirty="0" smtClean="0"/>
              <a:t>Стабілізація економіки (1924-1929)</a:t>
            </a:r>
          </a:p>
          <a:p>
            <a:r>
              <a:rPr lang="uk-UA" dirty="0" smtClean="0"/>
              <a:t>Початок економічної кризи ( 1929 )</a:t>
            </a:r>
            <a:endParaRPr lang="ru-RU" dirty="0"/>
          </a:p>
        </p:txBody>
      </p:sp>
      <p:pic>
        <p:nvPicPr>
          <p:cNvPr id="4098" name="Picture 2" descr="C:\Documents and Settings\User\Рабочий стол\imagesfahnenschwenk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929066"/>
            <a:ext cx="3036392" cy="2538424"/>
          </a:xfrm>
          <a:prstGeom prst="rect">
            <a:avLst/>
          </a:prstGeom>
          <a:noFill/>
        </p:spPr>
      </p:pic>
      <p:pic>
        <p:nvPicPr>
          <p:cNvPr id="4099" name="Picture 3" descr="C:\Documents and Settings\User\Рабочий стол\image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1285860"/>
            <a:ext cx="3210958" cy="2451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85750" y="785813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7" name="Picture 3" descr="C:\Documents and Settings\User\Рабочий стол\200px-München_Karlsplatz_postcard_late_19th_century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2250387" cy="1665286"/>
          </a:xfrm>
          <a:prstGeom prst="rect">
            <a:avLst/>
          </a:prstGeom>
          <a:noFill/>
        </p:spPr>
      </p:pic>
      <p:pic>
        <p:nvPicPr>
          <p:cNvPr id="6148" name="Picture 4" descr="C:\Documents and Settings\User\Рабочий стол\image34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7838" y="5491312"/>
            <a:ext cx="2116162" cy="1366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</TotalTime>
  <Words>101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Німеччина у міжвоєнний період </vt:lpstr>
      <vt:lpstr>Інтербелум</vt:lpstr>
      <vt:lpstr>Веймарська республіка</vt:lpstr>
      <vt:lpstr>Система правління</vt:lpstr>
      <vt:lpstr>Версальський договір</vt:lpstr>
      <vt:lpstr>Економічний розвиток Німеччини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Німеччина у міжвоєнний період </dc:title>
  <cp:lastModifiedBy>User</cp:lastModifiedBy>
  <cp:revision>8</cp:revision>
  <dcterms:modified xsi:type="dcterms:W3CDTF">2014-06-05T13:32:25Z</dcterms:modified>
</cp:coreProperties>
</file>