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72" r:id="rId15"/>
    <p:sldId id="267" r:id="rId16"/>
    <p:sldId id="271" r:id="rId17"/>
    <p:sldId id="274" r:id="rId18"/>
    <p:sldId id="275" r:id="rId19"/>
    <p:sldId id="266" r:id="rId20"/>
    <p:sldId id="27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5BCBFE-4461-4FA5-B0F6-479B83FC114C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0559DCD-95B4-426E-85BB-F96FCDA86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772816"/>
            <a:ext cx="81095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Володимир Ілліч Ленін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1909 року Ленін опублікував свою головну роботу «Матеріалізм і емпіріокритицизм».</a:t>
            </a:r>
            <a:endParaRPr lang="ru-RU" sz="3200" dirty="0"/>
          </a:p>
        </p:txBody>
      </p:sp>
      <p:pic>
        <p:nvPicPr>
          <p:cNvPr id="9218" name="Picture 2" descr="C:\Users\дом\Downloads\98179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0620" y="1646238"/>
            <a:ext cx="310275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ownloads\file292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190698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517232"/>
            <a:ext cx="8616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Рада народних комісарів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січні</a:t>
            </a:r>
            <a:r>
              <a:rPr lang="ru-RU" sz="2800" dirty="0" smtClean="0"/>
              <a:t> 1894 року </a:t>
            </a:r>
            <a:r>
              <a:rPr lang="ru-RU" sz="2800" dirty="0" err="1" smtClean="0"/>
              <a:t>молодий</a:t>
            </a:r>
            <a:r>
              <a:rPr lang="ru-RU" sz="2800" dirty="0" smtClean="0"/>
              <a:t> </a:t>
            </a:r>
            <a:r>
              <a:rPr lang="ru-RU" sz="2800" dirty="0" err="1" smtClean="0"/>
              <a:t>Ленін</a:t>
            </a:r>
            <a:r>
              <a:rPr lang="ru-RU" sz="2800" dirty="0" smtClean="0"/>
              <a:t> </a:t>
            </a:r>
            <a:r>
              <a:rPr lang="ru-RU" sz="2800" dirty="0" err="1" smtClean="0"/>
              <a:t>познайомився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Н. </a:t>
            </a:r>
            <a:r>
              <a:rPr lang="ru-RU" sz="2800" dirty="0" err="1" smtClean="0"/>
              <a:t>Крупською</a:t>
            </a:r>
            <a:r>
              <a:rPr lang="ru-RU" sz="2800" dirty="0" smtClean="0"/>
              <a:t> та А. </a:t>
            </a:r>
            <a:r>
              <a:rPr lang="ru-RU" sz="2800" dirty="0" err="1" smtClean="0"/>
              <a:t>Якубовою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3" descr="C:\Users\дом\Downloads\krupskaya_1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096344" cy="3605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 descr="C:\Users\дом\Downloads\lenin_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187615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 descr="C:\Users\дом\Downloads\12832596072316604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3048000" cy="299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Розлучила подружжя лише смерть.</a:t>
            </a:r>
            <a:endParaRPr lang="ru-RU" dirty="0"/>
          </a:p>
        </p:txBody>
      </p:sp>
      <p:pic>
        <p:nvPicPr>
          <p:cNvPr id="13314" name="Picture 2" descr="C:\Users\дом\Downloads\1e633026a9d8199593fb4d409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31596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909120" cy="3204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dirty="0" smtClean="0"/>
              <a:t>Ульянов завжди боявся залишитись паралізованим, не здатним до роботи. Відчуваючи наближення інсульту, він викликав до себе Сталіна і попросив у випадку паралічу дати йому отрути.</a:t>
            </a:r>
            <a:endParaRPr lang="ru-RU" dirty="0"/>
          </a:p>
        </p:txBody>
      </p:sp>
      <p:pic>
        <p:nvPicPr>
          <p:cNvPr id="15362" name="Picture 2" descr="C:\Users\дом\Downloads\Останнє_фото_Лені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29150" cy="5695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949280"/>
            <a:ext cx="5123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Останнє фото Леніна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dirty="0" smtClean="0"/>
              <a:t>Похований у Мавзолеї на Красній площі у Москві.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1" name="Picture 3" descr="C:\Users\дом\Downloads\post213499368202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6179" y="1646238"/>
            <a:ext cx="6831641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100" dirty="0" smtClean="0"/>
              <a:t>Мозок Леніна зберігається окремо від тіла – в Інституті мозку.</a:t>
            </a:r>
            <a:endParaRPr lang="ru-RU" sz="3100" dirty="0"/>
          </a:p>
        </p:txBody>
      </p:sp>
      <p:pic>
        <p:nvPicPr>
          <p:cNvPr id="4" name="Picture 2" descr="C:\Users\дом\Downloads\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8250" y="1670844"/>
            <a:ext cx="6667500" cy="447675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19 </a:t>
            </a:r>
            <a:r>
              <a:rPr lang="ru-RU" sz="2200" dirty="0" err="1" smtClean="0"/>
              <a:t>січня</a:t>
            </a:r>
            <a:r>
              <a:rPr lang="ru-RU" sz="2200" dirty="0" smtClean="0"/>
              <a:t> 1919 року машина, в </a:t>
            </a:r>
            <a:r>
              <a:rPr lang="ru-RU" sz="2200" dirty="0" err="1" smtClean="0"/>
              <a:t>якій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знаходилися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Ленін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сестра, </a:t>
            </a:r>
            <a:r>
              <a:rPr lang="ru-RU" sz="2200" dirty="0" err="1" smtClean="0"/>
              <a:t>зазнала</a:t>
            </a:r>
            <a:r>
              <a:rPr lang="ru-RU" sz="2200" dirty="0" smtClean="0"/>
              <a:t> нападу </a:t>
            </a:r>
            <a:r>
              <a:rPr lang="ru-RU" sz="2200" dirty="0" err="1" smtClean="0"/>
              <a:t>групи</a:t>
            </a:r>
            <a:r>
              <a:rPr lang="ru-RU" sz="2200" dirty="0" smtClean="0"/>
              <a:t> </a:t>
            </a:r>
            <a:r>
              <a:rPr lang="ru-RU" sz="2200" dirty="0" err="1" smtClean="0"/>
              <a:t>бандитів</a:t>
            </a:r>
            <a:r>
              <a:rPr lang="ru-RU" sz="2200" dirty="0" smtClean="0"/>
              <a:t>, яку </a:t>
            </a:r>
            <a:r>
              <a:rPr lang="ru-RU" sz="2200" dirty="0" err="1" smtClean="0"/>
              <a:t>очолював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відомий</a:t>
            </a:r>
            <a:r>
              <a:rPr lang="ru-RU" sz="2200" dirty="0" smtClean="0"/>
              <a:t> </a:t>
            </a:r>
            <a:r>
              <a:rPr lang="ru-RU" sz="2200" dirty="0" err="1" smtClean="0"/>
              <a:t>московський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нальотчик</a:t>
            </a:r>
            <a:r>
              <a:rPr lang="ru-RU" sz="2200" dirty="0" smtClean="0"/>
              <a:t> </a:t>
            </a:r>
            <a:r>
              <a:rPr lang="ru-RU" sz="2200" dirty="0" err="1" smtClean="0"/>
              <a:t>Яків</a:t>
            </a:r>
            <a:r>
              <a:rPr lang="ru-RU" sz="2200" dirty="0" smtClean="0"/>
              <a:t> Кошельков. </a:t>
            </a:r>
            <a:r>
              <a:rPr lang="ru-RU" sz="2200" dirty="0" err="1" smtClean="0"/>
              <a:t>Бандити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вигнали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всіх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машини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викрали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. </a:t>
            </a:r>
            <a:r>
              <a:rPr lang="ru-RU" sz="2200" dirty="0" err="1" smtClean="0"/>
              <a:t>Згодом</a:t>
            </a:r>
            <a:r>
              <a:rPr lang="ru-RU" sz="2200" dirty="0" smtClean="0"/>
              <a:t>, </a:t>
            </a:r>
            <a:r>
              <a:rPr lang="ru-RU" sz="2200" dirty="0" err="1" smtClean="0"/>
              <a:t>дізнавшись</a:t>
            </a:r>
            <a:r>
              <a:rPr lang="ru-RU" sz="2200" dirty="0" smtClean="0"/>
              <a:t> про те, </a:t>
            </a:r>
            <a:r>
              <a:rPr lang="ru-RU" sz="2200" dirty="0" err="1" smtClean="0"/>
              <a:t>хто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у </a:t>
            </a:r>
            <a:r>
              <a:rPr lang="ru-RU" sz="2200" dirty="0" err="1" smtClean="0"/>
              <a:t>їхніх</a:t>
            </a:r>
            <a:r>
              <a:rPr lang="ru-RU" sz="2200" dirty="0" smtClean="0"/>
              <a:t> руках, вони </a:t>
            </a:r>
            <a:r>
              <a:rPr lang="ru-RU" sz="2200" dirty="0" err="1" smtClean="0"/>
              <a:t>спробували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повернутися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взяти</a:t>
            </a:r>
            <a:r>
              <a:rPr lang="ru-RU" sz="2200" dirty="0" smtClean="0"/>
              <a:t> </a:t>
            </a:r>
            <a:r>
              <a:rPr lang="ru-RU" sz="2200" dirty="0" err="1" smtClean="0"/>
              <a:t>Леніна</a:t>
            </a:r>
            <a:r>
              <a:rPr lang="ru-RU" sz="2200" dirty="0" smtClean="0"/>
              <a:t> в </a:t>
            </a:r>
            <a:r>
              <a:rPr lang="ru-RU" sz="2200" dirty="0" err="1" smtClean="0"/>
              <a:t>заручники</a:t>
            </a:r>
            <a:r>
              <a:rPr lang="ru-RU" sz="2200" dirty="0" smtClean="0"/>
              <a:t>, </a:t>
            </a:r>
            <a:r>
              <a:rPr lang="ru-RU" sz="2200" dirty="0" err="1" smtClean="0"/>
              <a:t>але</a:t>
            </a:r>
            <a:r>
              <a:rPr lang="ru-RU" sz="2200" dirty="0" smtClean="0"/>
              <a:t> до того часу </a:t>
            </a:r>
            <a:r>
              <a:rPr lang="ru-RU" sz="2200" dirty="0" err="1" smtClean="0"/>
              <a:t>революціонер</a:t>
            </a:r>
            <a:r>
              <a:rPr lang="ru-RU" sz="2200" dirty="0" smtClean="0"/>
              <a:t> </a:t>
            </a:r>
            <a:r>
              <a:rPr lang="ru-RU" sz="2200" dirty="0" err="1" smtClean="0"/>
              <a:t>вже</a:t>
            </a:r>
            <a:r>
              <a:rPr lang="ru-RU" sz="2200" dirty="0" smtClean="0"/>
              <a:t> </a:t>
            </a:r>
            <a:r>
              <a:rPr lang="ru-RU" sz="2200" dirty="0" err="1" smtClean="0"/>
              <a:t>зник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olotoff.info/images/stories/History/Persons/Lenin_portrai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48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В.І. Ульянов – 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автобіографії</a:t>
            </a:r>
            <a:r>
              <a:rPr lang="ru-RU" sz="2000" dirty="0" smtClean="0"/>
              <a:t>. В </a:t>
            </a:r>
            <a:r>
              <a:rPr lang="ru-RU" sz="2000" dirty="0" err="1" smtClean="0"/>
              <a:t>архівах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знайдений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листок, де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життєпис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продовження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послідувало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http://molotoff.info/images/stories/History/Persons/Lenin_and_stal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31683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99798" y="5949280"/>
            <a:ext cx="4520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Ленін зі Сталіним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2132856"/>
            <a:ext cx="4690864" cy="12192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Ленін був достатньо низького зросту – близько 164 см.</a:t>
            </a:r>
            <a:endParaRPr lang="ru-RU" sz="4400" dirty="0"/>
          </a:p>
        </p:txBody>
      </p:sp>
      <p:pic>
        <p:nvPicPr>
          <p:cNvPr id="11267" name="Picture 3" descr="C:\Users\дом\Downloads\14441702_Lenin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168352" cy="541486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15672" cy="11430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 Ульянов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губернському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Симбірську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сім'ї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високопосадового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губернського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держчиновника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особистого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дворянина.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Ульянов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Ілля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Миколайович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(1831–1886) —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інспектор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народної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Ульянова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Марія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Олександрівна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здала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екстерном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екзамени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право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вчителем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початкових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класів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працювала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займалась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власною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багатодітною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сім'єю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ом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772816"/>
            <a:ext cx="6188832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Цитати В. І. Леніна</a:t>
            </a:r>
            <a:endParaRPr lang="ru-RU" sz="5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«</a:t>
            </a:r>
            <a:r>
              <a:rPr lang="ru-RU" b="1" i="1" dirty="0" err="1" smtClean="0"/>
              <a:t>Жити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суспільстві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бути </a:t>
            </a:r>
            <a:r>
              <a:rPr lang="ru-RU" b="1" i="1" dirty="0" err="1" smtClean="0"/>
              <a:t>вільним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суспільства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неможливо</a:t>
            </a:r>
            <a:r>
              <a:rPr lang="ru-RU" b="1" i="1" dirty="0" smtClean="0"/>
              <a:t>» </a:t>
            </a:r>
          </a:p>
          <a:p>
            <a:r>
              <a:rPr lang="ru-RU" b="1" i="1" dirty="0" smtClean="0"/>
              <a:t>«Держава —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машина для </a:t>
            </a:r>
            <a:r>
              <a:rPr lang="ru-RU" b="1" i="1" dirty="0" err="1" smtClean="0"/>
              <a:t>підтримки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панування</a:t>
            </a:r>
            <a:r>
              <a:rPr lang="ru-RU" b="1" i="1" dirty="0" smtClean="0"/>
              <a:t> одного </a:t>
            </a:r>
            <a:r>
              <a:rPr lang="ru-RU" b="1" i="1" dirty="0" err="1" smtClean="0"/>
              <a:t>класу</a:t>
            </a:r>
            <a:r>
              <a:rPr lang="ru-RU" b="1" i="1" dirty="0" smtClean="0"/>
              <a:t> над </a:t>
            </a:r>
            <a:r>
              <a:rPr lang="ru-RU" b="1" i="1" dirty="0" err="1" smtClean="0"/>
              <a:t>іншим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 «</a:t>
            </a:r>
            <a:r>
              <a:rPr lang="ru-RU" b="1" i="1" dirty="0" err="1" smtClean="0"/>
              <a:t>Байдужість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мовчазною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підтримкою</a:t>
            </a:r>
            <a:r>
              <a:rPr lang="ru-RU" b="1" i="1" dirty="0" smtClean="0"/>
              <a:t> того, 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сильний</a:t>
            </a:r>
            <a:r>
              <a:rPr lang="ru-RU" b="1" i="1" dirty="0" smtClean="0"/>
              <a:t>, того, 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панує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«</a:t>
            </a:r>
            <a:r>
              <a:rPr lang="ru-RU" b="1" i="1" dirty="0" err="1" smtClean="0"/>
              <a:t>Тільки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тоді</a:t>
            </a:r>
            <a:r>
              <a:rPr lang="ru-RU" b="1" i="1" dirty="0" smtClean="0"/>
              <a:t> ми </a:t>
            </a:r>
            <a:r>
              <a:rPr lang="ru-RU" b="1" i="1" dirty="0" err="1" smtClean="0"/>
              <a:t>навчимося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перемагати</a:t>
            </a:r>
            <a:r>
              <a:rPr lang="ru-RU" b="1" i="1" dirty="0" smtClean="0"/>
              <a:t>, коли </a:t>
            </a:r>
            <a:r>
              <a:rPr lang="ru-RU" b="1" i="1" dirty="0" err="1" smtClean="0"/>
              <a:t>перестанемо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боятися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визнавати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поразки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недоліки</a:t>
            </a:r>
            <a:r>
              <a:rPr lang="ru-RU" b="1" i="1" dirty="0" smtClean="0"/>
              <a:t>, коли ми </a:t>
            </a:r>
            <a:r>
              <a:rPr lang="ru-RU" b="1" i="1" dirty="0" err="1" smtClean="0"/>
              <a:t>будемо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істині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хоча</a:t>
            </a:r>
            <a:r>
              <a:rPr lang="ru-RU" b="1" i="1" dirty="0" smtClean="0"/>
              <a:t> б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найсумніш</a:t>
            </a:r>
            <a:r>
              <a:rPr lang="uk-UA" b="1" i="1" dirty="0" smtClean="0"/>
              <a:t>і</a:t>
            </a:r>
            <a:r>
              <a:rPr lang="ru-RU" b="1" i="1" dirty="0" err="1" smtClean="0"/>
              <a:t>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дивитися</a:t>
            </a:r>
            <a:r>
              <a:rPr lang="ru-RU" b="1" i="1" dirty="0" smtClean="0"/>
              <a:t> прямо в </a:t>
            </a:r>
            <a:r>
              <a:rPr lang="ru-RU" b="1" i="1" dirty="0" err="1" smtClean="0"/>
              <a:t>обличчя</a:t>
            </a:r>
            <a:r>
              <a:rPr lang="ru-RU" b="1" i="1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0"/>
            <a:ext cx="44694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Кінець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581128"/>
            <a:ext cx="77520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Презентацію підготувала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Анжела Слюсаренко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>
                <a:latin typeface="+mn-lt"/>
              </a:rPr>
              <a:t>Сім'я</a:t>
            </a:r>
            <a:r>
              <a:rPr lang="ru-RU" sz="1800" dirty="0" smtClean="0">
                <a:latin typeface="+mn-lt"/>
              </a:rPr>
              <a:t>, в </a:t>
            </a:r>
            <a:r>
              <a:rPr lang="ru-RU" sz="1800" dirty="0" err="1" smtClean="0">
                <a:latin typeface="+mn-lt"/>
              </a:rPr>
              <a:t>якій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виховувався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майбутній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революціонер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в</a:t>
            </a:r>
            <a:r>
              <a:rPr lang="ru-RU" sz="1800" dirty="0" smtClean="0">
                <a:latin typeface="+mn-lt"/>
              </a:rPr>
              <a:t> основному </a:t>
            </a:r>
            <a:r>
              <a:rPr lang="ru-RU" sz="1800" dirty="0" err="1" smtClean="0">
                <a:latin typeface="+mn-lt"/>
              </a:rPr>
              <a:t>складалася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 </a:t>
            </a:r>
            <a:r>
              <a:rPr lang="ru-RU" sz="1800" dirty="0" err="1" smtClean="0">
                <a:latin typeface="+mn-lt"/>
              </a:rPr>
              <a:t>інтелігенції</a:t>
            </a:r>
            <a:r>
              <a:rPr lang="ru-RU" sz="1800" dirty="0" smtClean="0">
                <a:latin typeface="+mn-lt"/>
              </a:rPr>
              <a:t> та </a:t>
            </a:r>
            <a:r>
              <a:rPr lang="ru-RU" sz="1800" dirty="0" err="1" smtClean="0">
                <a:latin typeface="+mn-lt"/>
              </a:rPr>
              <a:t>була</a:t>
            </a:r>
            <a:r>
              <a:rPr lang="ru-RU" sz="1800" dirty="0" smtClean="0">
                <a:latin typeface="+mn-lt"/>
              </a:rPr>
              <a:t> за </a:t>
            </a:r>
            <a:r>
              <a:rPr lang="ru-RU" sz="1800" dirty="0" err="1" smtClean="0">
                <a:latin typeface="+mn-lt"/>
              </a:rPr>
              <a:t>родоводом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різноманітною</a:t>
            </a:r>
            <a:r>
              <a:rPr lang="ru-RU" sz="1800" dirty="0" smtClean="0">
                <a:latin typeface="+mn-lt"/>
              </a:rPr>
              <a:t>; </a:t>
            </a:r>
            <a:r>
              <a:rPr lang="ru-RU" sz="1800" dirty="0" err="1" smtClean="0">
                <a:latin typeface="+mn-lt"/>
              </a:rPr>
              <a:t>виділяють</a:t>
            </a:r>
            <a:r>
              <a:rPr lang="ru-RU" sz="1800" dirty="0" smtClean="0">
                <a:latin typeface="+mn-lt"/>
              </a:rPr>
              <a:t> у </a:t>
            </a:r>
            <a:r>
              <a:rPr lang="ru-RU" sz="1800" dirty="0" err="1" smtClean="0">
                <a:latin typeface="+mn-lt"/>
              </a:rPr>
              <a:t>ній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представників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різних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національних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груп</a:t>
            </a:r>
            <a:r>
              <a:rPr lang="ru-RU" sz="1800" dirty="0" smtClean="0">
                <a:latin typeface="+mn-lt"/>
              </a:rPr>
              <a:t>: </a:t>
            </a:r>
            <a:r>
              <a:rPr lang="ru-RU" sz="1800" dirty="0" err="1" smtClean="0">
                <a:latin typeface="+mn-lt"/>
              </a:rPr>
              <a:t>росіян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калмиків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чувашів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євреїв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німців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шведів</a:t>
            </a:r>
            <a:r>
              <a:rPr lang="ru-RU" sz="1800" dirty="0" smtClean="0">
                <a:latin typeface="+mn-lt"/>
              </a:rPr>
              <a:t>.</a:t>
            </a:r>
            <a:endParaRPr lang="ru-RU" sz="1800" dirty="0">
              <a:latin typeface="+mn-lt"/>
            </a:endParaRPr>
          </a:p>
        </p:txBody>
      </p:sp>
      <p:pic>
        <p:nvPicPr>
          <p:cNvPr id="3074" name="Picture 2" descr="C:\Users\дом\Downloads\Ульяно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1844824"/>
            <a:ext cx="3419216" cy="44035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дитинстві</a:t>
            </a:r>
            <a:r>
              <a:rPr lang="ru-RU" i="1" dirty="0" smtClean="0"/>
              <a:t> </a:t>
            </a:r>
            <a:r>
              <a:rPr lang="ru-RU" i="1" dirty="0" err="1" smtClean="0"/>
              <a:t>Ленін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дуже</a:t>
            </a:r>
            <a:r>
              <a:rPr lang="ru-RU" i="1" dirty="0" smtClean="0"/>
              <a:t> схожим на </a:t>
            </a:r>
            <a:r>
              <a:rPr lang="ru-RU" i="1" dirty="0" err="1" smtClean="0"/>
              <a:t>дівчинку</a:t>
            </a:r>
            <a:endParaRPr lang="ru-RU" dirty="0"/>
          </a:p>
        </p:txBody>
      </p:sp>
      <p:pic>
        <p:nvPicPr>
          <p:cNvPr id="4" name="Содержимое 3" descr="http://molotoff.info/images/stories/History/Persons/Lenin_Age_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740" y="1646238"/>
            <a:ext cx="32285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8964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Володимир Ульянов у </a:t>
            </a:r>
            <a:r>
              <a:rPr lang="ru-RU" sz="2400" dirty="0" err="1" smtClean="0"/>
              <a:t>п'ять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дев'яти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відвідував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Симбірську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гімназію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виявився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відмінником</a:t>
            </a:r>
            <a:r>
              <a:rPr lang="ru-RU" sz="2400" dirty="0" smtClean="0"/>
              <a:t>: переходив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в </a:t>
            </a:r>
            <a:r>
              <a:rPr lang="ru-RU" sz="2400" dirty="0" err="1" smtClean="0"/>
              <a:t>клас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нагородами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дом\Downloads\Lenin_vipusknik_1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1916832"/>
            <a:ext cx="2727176" cy="3810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498080" cy="1143000"/>
          </a:xfrm>
        </p:spPr>
        <p:txBody>
          <a:bodyPr>
            <a:noAutofit/>
          </a:bodyPr>
          <a:lstStyle/>
          <a:p>
            <a:r>
              <a:rPr lang="uk-UA" sz="2000" dirty="0" smtClean="0"/>
              <a:t>Цю гімназію Володя закінчив із золотою медаллю.</a:t>
            </a:r>
            <a:r>
              <a:rPr lang="ru-RU" sz="2000" dirty="0" smtClean="0"/>
              <a:t> В 1885 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в списку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вказано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Ленін</a:t>
            </a:r>
            <a:r>
              <a:rPr lang="ru-RU" sz="2000" dirty="0" smtClean="0"/>
              <a:t> "</a:t>
            </a:r>
            <a:r>
              <a:rPr lang="ru-RU" sz="2000" i="1" dirty="0" err="1" smtClean="0"/>
              <a:t>учень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доволі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обдарований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наполегливий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охайний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Справляється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усіма</a:t>
            </a:r>
            <a:r>
              <a:rPr lang="ru-RU" sz="2000" i="1" dirty="0" smtClean="0"/>
              <a:t> предметами </a:t>
            </a:r>
            <a:r>
              <a:rPr lang="ru-RU" sz="2000" i="1" dirty="0" err="1" smtClean="0"/>
              <a:t>дуже</a:t>
            </a:r>
            <a:r>
              <a:rPr lang="ru-RU" sz="2000" i="1" dirty="0" smtClean="0"/>
              <a:t> добре. Поводить себе </a:t>
            </a:r>
            <a:r>
              <a:rPr lang="ru-RU" sz="2000" i="1" dirty="0" err="1" smtClean="0"/>
              <a:t>зразково</a:t>
            </a:r>
            <a:r>
              <a:rPr lang="ru-RU" sz="2000" dirty="0" smtClean="0"/>
              <a:t>".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C:\Users\дом\Downloads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2204864"/>
            <a:ext cx="508792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1887 року вступив на юридичний факультет Казанського університету, але власне навчанням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цікавився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мало.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дом\Downloads\kz_file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0792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Російська</a:t>
            </a:r>
            <a:r>
              <a:rPr lang="ru-RU" dirty="0" smtClean="0"/>
              <a:t>  </a:t>
            </a:r>
            <a:r>
              <a:rPr lang="ru-RU" dirty="0" err="1" smtClean="0"/>
              <a:t>соціал-демократична</a:t>
            </a:r>
            <a:r>
              <a:rPr lang="ru-RU" dirty="0" smtClean="0"/>
              <a:t> газета «Іскра» (1900–1903)</a:t>
            </a:r>
            <a:endParaRPr lang="ru-RU" dirty="0"/>
          </a:p>
        </p:txBody>
      </p:sp>
      <p:pic>
        <p:nvPicPr>
          <p:cNvPr id="7170" name="Picture 2" descr="C:\Users\дом\Downloads\isk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4335" y="1646238"/>
            <a:ext cx="319532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Ленін виступає перед більшовиками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194" name="Picture 2" descr="C:\Users\дом\Downloads\817_d27d979a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616624" cy="31031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521</TotalTime>
  <Words>298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Володимир Ульянов народився у губернському місті Симбірську у сім'ї високопосадового губернського держчиновника і особистого дворянина. Батько — Ульянов Ілля Миколайович (1831–1886) — інспектор народної освіти; мати — Ульянова Марія Олександрівна, здала екстерном екзамени на право працювати вчителем початкових класів, але ніколи не працювала, займалась власною  багатодітною сім'єю.</vt:lpstr>
      <vt:lpstr>Сім'я, в якій виховувався майбутній революціонер, в основному складалася з інтелігенції та була за родоводом різноманітною; виділяють у ній представників різних національних груп: росіян, калмиків, чувашів, євреїв, німців і шведів.</vt:lpstr>
      <vt:lpstr>В дитинстві Ленін був дуже схожим на дівчинку</vt:lpstr>
      <vt:lpstr>Володимир Ульянов у п'ять років навчився читати, з дев'яти років відвідував Симбірську гімназію, де виявився відмінником: переходив з класу в клас із нагородами.</vt:lpstr>
      <vt:lpstr>Цю гімназію Володя закінчив із золотою медаллю. В 1885  році в списку учнів гімназії вказано, що Ленін "учень доволі обдарований, наполегливий та охайний. Справляється з усіма предметами дуже добре. Поводить себе зразково". </vt:lpstr>
      <vt:lpstr>1887 року вступив на юридичний факультет Казанського університету, але власне навчанням цікавився мало.</vt:lpstr>
      <vt:lpstr>Російська  соціал-демократична газета «Іскра» (1900–1903)</vt:lpstr>
      <vt:lpstr>Ленін виступає перед більшовиками</vt:lpstr>
      <vt:lpstr>1909 року Ленін опублікував свою головну роботу «Матеріалізм і емпіріокритицизм».</vt:lpstr>
      <vt:lpstr>Слайд 11</vt:lpstr>
      <vt:lpstr>У січні 1894 року молодий Ленін познайомився із Н. Крупською та А. Якубовою.</vt:lpstr>
      <vt:lpstr>Розлучила подружжя лише смерть.</vt:lpstr>
      <vt:lpstr> Ульянов завжди боявся залишитись паралізованим, не здатним до роботи. Відчуваючи наближення інсульту, він викликав до себе Сталіна і попросив у випадку паралічу дати йому отрути.</vt:lpstr>
      <vt:lpstr> Похований у Мавзолеї на Красній площі у Москві. </vt:lpstr>
      <vt:lpstr> Мозок Леніна зберігається окремо від тіла – в Інституті мозку.</vt:lpstr>
      <vt:lpstr>19 січня 1919 року машина, в якій знаходилися Ленін і його сестра, зазнала нападу групи бандитів, яку очолював відомий московський нальотчик Яків Кошельков. Бандити вигнали всіх з машини і викрали її. Згодом, дізнавшись про те, хто був у їхніх руках, вони спробували повернутися і взяти Леніна в заручники, але до того часу революціонер вже зник. </vt:lpstr>
      <vt:lpstr>В.І. Ульянов – один з небагатьох політичних діячів, що не мають автобіографії. В архівах був знайдений єдиний листок, де він намагався розпочати свій життєпис, але продовження так і не послідувало. </vt:lpstr>
      <vt:lpstr>Ленін був достатньо низького зросту – близько 164 см.</vt:lpstr>
      <vt:lpstr>Цитати В. І. Леніна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54</cp:revision>
  <dcterms:created xsi:type="dcterms:W3CDTF">2014-02-01T11:09:29Z</dcterms:created>
  <dcterms:modified xsi:type="dcterms:W3CDTF">2014-02-06T15:31:54Z</dcterms:modified>
</cp:coreProperties>
</file>