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Карл Маркс</a:t>
            </a:r>
            <a:br>
              <a:rPr lang="ru-RU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Михайло Драгоманов </a:t>
            </a:r>
            <a:endParaRPr lang="uk-UA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4077072"/>
            <a:ext cx="3447485" cy="20780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i="1" dirty="0" err="1" smtClean="0"/>
              <a:t>Презентац</a:t>
            </a:r>
            <a:r>
              <a:rPr lang="uk-UA" i="1" dirty="0" err="1" smtClean="0"/>
              <a:t>ія</a:t>
            </a:r>
            <a:r>
              <a:rPr lang="uk-UA" i="1" dirty="0" smtClean="0"/>
              <a:t> на тему: </a:t>
            </a:r>
          </a:p>
          <a:p>
            <a:pPr marL="0" indent="0">
              <a:buNone/>
            </a:pPr>
            <a:r>
              <a:rPr lang="uk-UA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«Погляди Карла Маркса та Михайла Драгоманова»</a:t>
            </a:r>
          </a:p>
          <a:p>
            <a:pPr marL="0" indent="0">
              <a:buNone/>
            </a:pPr>
            <a:r>
              <a:rPr lang="uk-UA" i="1" dirty="0" smtClean="0"/>
              <a:t>З всесвітньої історії</a:t>
            </a:r>
          </a:p>
          <a:p>
            <a:pPr marL="0" indent="0">
              <a:buNone/>
            </a:pPr>
            <a:r>
              <a:rPr lang="uk-UA" i="1" dirty="0" smtClean="0"/>
              <a:t>Учениці 9-Б класу</a:t>
            </a:r>
          </a:p>
          <a:p>
            <a:pPr marL="0" indent="0">
              <a:buNone/>
            </a:pPr>
            <a:r>
              <a:rPr lang="uk-UA" i="1" dirty="0" smtClean="0"/>
              <a:t>Бутко Ганни</a:t>
            </a:r>
            <a:endParaRPr lang="uk-UA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433013"/>
            <a:ext cx="1914525" cy="2390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204" y="2147571"/>
            <a:ext cx="1905000" cy="2390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98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Карл Маркс</a:t>
            </a:r>
            <a:br>
              <a:rPr lang="uk-UA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(1818-1883)</a:t>
            </a:r>
            <a:br>
              <a:rPr lang="uk-UA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uk-UA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0180" y="2636912"/>
            <a:ext cx="4710211" cy="3086157"/>
          </a:xfrm>
        </p:spPr>
        <p:txBody>
          <a:bodyPr/>
          <a:lstStyle/>
          <a:p>
            <a:pPr marL="0" indent="0">
              <a:buNone/>
            </a:pP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Мислитель і громадський діяч, теоретик марксизму й організатор соціалістичного руху.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20888"/>
            <a:ext cx="2191224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527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5922" y="764704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Михайло Драгоманов</a:t>
            </a:r>
            <a:b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(1841-1895)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9912" y="2420888"/>
            <a:ext cx="4248472" cy="3456384"/>
          </a:xfrm>
        </p:spPr>
        <p:txBody>
          <a:bodyPr/>
          <a:lstStyle/>
          <a:p>
            <a:pPr marL="0" indent="0">
              <a:buNone/>
            </a:pP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Український публіцист , історик , філософ , громадський діяч , економіст , представник роду громад і культурних діячів Драгоманових.</a:t>
            </a:r>
            <a:endParaRPr lang="uk-U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2376264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690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693765"/>
              </p:ext>
            </p:extLst>
          </p:nvPr>
        </p:nvGraphicFramePr>
        <p:xfrm>
          <a:off x="1524000" y="908720"/>
          <a:ext cx="6096000" cy="4898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03067">
                <a:tc>
                  <a:txBody>
                    <a:bodyPr/>
                    <a:lstStyle/>
                    <a:p>
                      <a:r>
                        <a:rPr lang="uk-UA" dirty="0" smtClean="0"/>
                        <a:t>Карл Маркс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Михайло</a:t>
                      </a:r>
                      <a:r>
                        <a:rPr lang="uk-UA" baseline="0" dirty="0" smtClean="0"/>
                        <a:t> Драгоманов</a:t>
                      </a:r>
                      <a:endParaRPr lang="uk-UA" dirty="0"/>
                    </a:p>
                  </a:txBody>
                  <a:tcPr/>
                </a:tc>
              </a:tr>
              <a:tr h="603067">
                <a:tc>
                  <a:txBody>
                    <a:bodyPr/>
                    <a:lstStyle/>
                    <a:p>
                      <a:r>
                        <a:rPr lang="uk-UA" dirty="0" smtClean="0"/>
                        <a:t>Громадський діяч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Громадський діяч</a:t>
                      </a:r>
                      <a:endParaRPr lang="uk-UA" dirty="0"/>
                    </a:p>
                  </a:txBody>
                  <a:tcPr/>
                </a:tc>
              </a:tr>
              <a:tr h="603067">
                <a:tc>
                  <a:txBody>
                    <a:bodyPr/>
                    <a:lstStyle/>
                    <a:p>
                      <a:r>
                        <a:rPr lang="uk-UA" dirty="0" smtClean="0"/>
                        <a:t>соціаліст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соціаліст</a:t>
                      </a:r>
                      <a:endParaRPr lang="uk-UA" dirty="0"/>
                    </a:p>
                  </a:txBody>
                  <a:tcPr/>
                </a:tc>
              </a:tr>
              <a:tr h="603067">
                <a:tc>
                  <a:txBody>
                    <a:bodyPr/>
                    <a:lstStyle/>
                    <a:p>
                      <a:r>
                        <a:rPr lang="uk-UA" dirty="0" smtClean="0"/>
                        <a:t>засновник марксизму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03067">
                <a:tc>
                  <a:txBody>
                    <a:bodyPr/>
                    <a:lstStyle/>
                    <a:p>
                      <a:r>
                        <a:rPr lang="uk-UA" dirty="0" smtClean="0"/>
                        <a:t>«І</a:t>
                      </a:r>
                      <a:r>
                        <a:rPr lang="uk-UA" baseline="0" dirty="0" smtClean="0"/>
                        <a:t> Інтернаціонал»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«Громада»</a:t>
                      </a:r>
                      <a:endParaRPr lang="uk-UA" dirty="0"/>
                    </a:p>
                  </a:txBody>
                  <a:tcPr/>
                </a:tc>
              </a:tr>
              <a:tr h="603067">
                <a:tc>
                  <a:txBody>
                    <a:bodyPr/>
                    <a:lstStyle/>
                    <a:p>
                      <a:r>
                        <a:rPr lang="uk-UA" dirty="0" smtClean="0"/>
                        <a:t>Поширення соціалістичних ідей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Поширення соціалістичних ідей</a:t>
                      </a:r>
                      <a:endParaRPr lang="uk-UA" dirty="0"/>
                    </a:p>
                  </a:txBody>
                  <a:tcPr/>
                </a:tc>
              </a:tr>
              <a:tr h="603067">
                <a:tc>
                  <a:txBody>
                    <a:bodyPr/>
                    <a:lstStyle/>
                    <a:p>
                      <a:r>
                        <a:rPr lang="uk-UA" dirty="0" smtClean="0"/>
                        <a:t>Підтримував</a:t>
                      </a:r>
                      <a:r>
                        <a:rPr lang="uk-UA" baseline="0" dirty="0" smtClean="0"/>
                        <a:t> комуністичні партії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Відокремлення України від Росії</a:t>
                      </a:r>
                      <a:endParaRPr lang="uk-UA" dirty="0"/>
                    </a:p>
                  </a:txBody>
                  <a:tcPr/>
                </a:tc>
              </a:tr>
              <a:tr h="603067">
                <a:tc>
                  <a:txBody>
                    <a:bodyPr/>
                    <a:lstStyle/>
                    <a:p>
                      <a:r>
                        <a:rPr lang="uk-UA" dirty="0" smtClean="0"/>
                        <a:t>«Капітал»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«Громада»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163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72</TotalTime>
  <Words>97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Кнопка</vt:lpstr>
      <vt:lpstr>Карл Маркс та Михайло Драгоманов </vt:lpstr>
      <vt:lpstr>Карл Маркс (1818-1883) </vt:lpstr>
      <vt:lpstr>Михайло Драгоманов (1841-1895)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Карл Маркс та Михайло Драгоманов </dc:title>
  <dc:creator>Лариса</dc:creator>
  <cp:lastModifiedBy>Лариса</cp:lastModifiedBy>
  <cp:revision>4</cp:revision>
  <dcterms:created xsi:type="dcterms:W3CDTF">2013-04-10T13:13:22Z</dcterms:created>
  <dcterms:modified xsi:type="dcterms:W3CDTF">2013-04-10T14:36:26Z</dcterms:modified>
</cp:coreProperties>
</file>