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/>
              <a:t>Епоха збиральництва </a:t>
            </a:r>
            <a:br>
              <a:rPr lang="uk-UA" sz="6000" dirty="0" smtClean="0"/>
            </a:br>
            <a:r>
              <a:rPr lang="uk-UA" sz="6000" dirty="0" smtClean="0"/>
              <a:t>і мисливства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6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Первісні скотарі та землероби</a:t>
            </a:r>
            <a:endParaRPr lang="uk-UA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4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9212" y="-4699"/>
            <a:ext cx="8151767" cy="51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Людина та одомашнена собака</a:t>
            </a:r>
            <a:endParaRPr lang="ru-RU" sz="3200" dirty="0"/>
          </a:p>
        </p:txBody>
      </p:sp>
      <p:pic>
        <p:nvPicPr>
          <p:cNvPr id="1026" name="Picture 2" descr="http://school.xvatit.com/images/thumb/e/ec/Fhjtyhjdty.jpg/460px-Fhjtyhjd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450761"/>
            <a:ext cx="8918791" cy="47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5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89213" y="2515674"/>
            <a:ext cx="3953255" cy="1528292"/>
          </a:xfrm>
        </p:spPr>
        <p:txBody>
          <a:bodyPr>
            <a:normAutofit fontScale="25000" lnSpcReduction="20000"/>
          </a:bodyPr>
          <a:lstStyle/>
          <a:p>
            <a:r>
              <a:rPr lang="uk-UA" sz="12800" dirty="0" err="1" smtClean="0"/>
              <a:t>Наскельний</a:t>
            </a:r>
            <a:endParaRPr lang="uk-UA" sz="12800" dirty="0"/>
          </a:p>
          <a:p>
            <a:r>
              <a:rPr lang="uk-UA" sz="12800" dirty="0" smtClean="0"/>
              <a:t>малюнок часів</a:t>
            </a:r>
          </a:p>
          <a:p>
            <a:r>
              <a:rPr lang="uk-UA" sz="12800" dirty="0" smtClean="0"/>
              <a:t>неоліту</a:t>
            </a:r>
            <a:endParaRPr lang="ru-RU" sz="12800" dirty="0"/>
          </a:p>
        </p:txBody>
      </p:sp>
      <p:pic>
        <p:nvPicPr>
          <p:cNvPr id="2050" name="Picture 2" descr="http://school.xvatit.com/images/6/61/Fhjtyewhjd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8" y="147818"/>
            <a:ext cx="5541695" cy="660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Помешкання людей в епоху</a:t>
            </a:r>
          </a:p>
          <a:p>
            <a:r>
              <a:rPr lang="uk-UA" sz="3200" dirty="0" smtClean="0"/>
              <a:t>збиральництва і мисливства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-6911"/>
            <a:ext cx="6941153" cy="518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«Первісна людина сприймала світ,</a:t>
            </a:r>
          </a:p>
          <a:p>
            <a:r>
              <a:rPr lang="uk-UA" sz="3200" dirty="0" smtClean="0"/>
              <a:t>відчуваючи себе частиною природи»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3" y="-26533"/>
            <a:ext cx="7829795" cy="52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Первісна людина в епоху палеоліту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3" y="133"/>
            <a:ext cx="7765401" cy="51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Мисливство на крупних тварин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4666"/>
            <a:ext cx="7765401" cy="51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Знаряддя праці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988"/>
            <a:ext cx="7031305" cy="51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Використання вогню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4713"/>
            <a:ext cx="6902517" cy="51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Первісні мисливці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-7549"/>
            <a:ext cx="8447981" cy="51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zwiahel.info/picturesdb/illustrations/room1/1-3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4189" l="1563" r="100000">
                        <a14:foregroundMark x1="625" y1="737" x2="781" y2="74779"/>
                        <a14:foregroundMark x1="1719" y1="73746" x2="55156" y2="74926"/>
                        <a14:foregroundMark x1="54531" y1="74189" x2="55313" y2="59882"/>
                        <a14:foregroundMark x1="55625" y1="58702" x2="61719" y2="47050"/>
                        <a14:foregroundMark x1="61719" y1="47050" x2="64375" y2="41298"/>
                        <a14:foregroundMark x1="64531" y1="39971" x2="69844" y2="34218"/>
                        <a14:foregroundMark x1="70156" y1="34513" x2="72969" y2="30088"/>
                        <a14:foregroundMark x1="72969" y1="30088" x2="74375" y2="26844"/>
                        <a14:foregroundMark x1="74375" y1="26844" x2="99063" y2="23009"/>
                        <a14:foregroundMark x1="9531" y1="10472" x2="7969" y2="17699"/>
                        <a14:foregroundMark x1="10313" y1="21534" x2="20156" y2="22714"/>
                        <a14:foregroundMark x1="15781" y1="17257" x2="25313" y2="21091"/>
                        <a14:backgroundMark x1="95000" y1="38348" x2="83281" y2="42330"/>
                        <a14:backgroundMark x1="85469" y1="34956" x2="85469" y2="42330"/>
                        <a14:backgroundMark x1="83438" y1="34513" x2="84531" y2="43953"/>
                        <a14:backgroundMark x1="85625" y1="32301" x2="83438" y2="50000"/>
                        <a14:backgroundMark x1="87031" y1="33923" x2="92969" y2="40413"/>
                        <a14:backgroundMark x1="92500" y1="53687" x2="86406" y2="62537"/>
                        <a14:backgroundMark x1="80469" y1="68584" x2="66875" y2="66667"/>
                        <a14:backgroundMark x1="63594" y1="75516" x2="60000" y2="64159"/>
                        <a14:backgroundMark x1="61406" y1="69469" x2="62500" y2="59145"/>
                        <a14:backgroundMark x1="58906" y1="56490" x2="53594" y2="64749"/>
                        <a14:backgroundMark x1="55156" y1="69912" x2="58906" y2="74336"/>
                        <a14:backgroundMark x1="67969" y1="67404" x2="67656" y2="64602"/>
                        <a14:backgroundMark x1="76094" y1="30088" x2="75469" y2="31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56"/>
          <a:stretch/>
        </p:blipFill>
        <p:spPr bwMode="auto">
          <a:xfrm>
            <a:off x="2589213" y="0"/>
            <a:ext cx="9602787" cy="686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37697" y="2567189"/>
            <a:ext cx="4661593" cy="729622"/>
          </a:xfrm>
        </p:spPr>
        <p:txBody>
          <a:bodyPr>
            <a:noAutofit/>
          </a:bodyPr>
          <a:lstStyle/>
          <a:p>
            <a:r>
              <a:rPr lang="uk-UA" sz="3200" dirty="0" smtClean="0"/>
              <a:t>Мисливське знаряддя</a:t>
            </a:r>
          </a:p>
          <a:p>
            <a:r>
              <a:rPr lang="uk-UA" sz="3200" dirty="0" smtClean="0"/>
              <a:t>для полювання на</a:t>
            </a:r>
          </a:p>
          <a:p>
            <a:r>
              <a:rPr lang="uk-UA" sz="3200" dirty="0" smtClean="0"/>
              <a:t>середніх і дрібних</a:t>
            </a:r>
          </a:p>
          <a:p>
            <a:r>
              <a:rPr lang="uk-UA" sz="3200" dirty="0" smtClean="0"/>
              <a:t>тварин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9" b="100000" l="818" r="98569">
                        <a14:foregroundMark x1="49284" y1="27165" x2="25562" y2="26655"/>
                        <a14:foregroundMark x1="36196" y1="38200" x2="36196" y2="38200"/>
                        <a14:foregroundMark x1="44990" y1="40577" x2="44990" y2="40577"/>
                        <a14:foregroundMark x1="43354" y1="84890" x2="43354" y2="84890"/>
                        <a14:foregroundMark x1="41922" y1="82513" x2="43763" y2="89813"/>
                        <a14:foregroundMark x1="59100" y1="42445" x2="60123" y2="46520"/>
                        <a14:foregroundMark x1="58282" y1="53650" x2="57055" y2="55688"/>
                        <a14:foregroundMark x1="52147" y1="52292" x2="53579" y2="56706"/>
                        <a14:foregroundMark x1="66871" y1="47199" x2="66462" y2="58404"/>
                        <a14:foregroundMark x1="75869" y1="58913" x2="75869" y2="58913"/>
                        <a14:foregroundMark x1="84049" y1="54329" x2="84049" y2="54329"/>
                        <a14:foregroundMark x1="83640" y1="11545" x2="83640" y2="11545"/>
                        <a14:foregroundMark x1="82618" y1="4414" x2="82618" y2="4414"/>
                        <a14:foregroundMark x1="81595" y1="2716" x2="82822" y2="142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0953" y="-8905"/>
            <a:ext cx="5701048" cy="68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Людина часів неоліту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82" b="94558" l="5750" r="96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9212" y="13591"/>
            <a:ext cx="7031305" cy="51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261</TotalTime>
  <Words>59</Words>
  <Application>Microsoft Office PowerPoint</Application>
  <PresentationFormat>Произвольный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Епоха збиральництва  і мисливства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Епоха збиральництва  і мисливства</dc:title>
  <dc:creator>Demian Sembrat</dc:creator>
  <cp:lastModifiedBy>Лиза</cp:lastModifiedBy>
  <cp:revision>12</cp:revision>
  <dcterms:created xsi:type="dcterms:W3CDTF">2014-01-18T14:45:27Z</dcterms:created>
  <dcterms:modified xsi:type="dcterms:W3CDTF">2014-06-05T17:46:17Z</dcterms:modified>
</cp:coreProperties>
</file>