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71" r:id="rId13"/>
    <p:sldId id="272" r:id="rId14"/>
    <p:sldId id="267" r:id="rId15"/>
    <p:sldId id="268" r:id="rId16"/>
    <p:sldId id="269" r:id="rId17"/>
    <p:sldId id="279" r:id="rId18"/>
    <p:sldId id="273" r:id="rId19"/>
    <p:sldId id="274" r:id="rId20"/>
    <p:sldId id="280" r:id="rId21"/>
    <p:sldId id="275" r:id="rId22"/>
    <p:sldId id="281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660"/>
  </p:normalViewPr>
  <p:slideViewPr>
    <p:cSldViewPr>
      <p:cViewPr varScale="1">
        <p:scale>
          <a:sx n="69" d="100"/>
          <a:sy n="69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5863-EC0A-4B5A-9C7F-7DA01AAE9C01}" type="datetimeFigureOut">
              <a:rPr lang="ru-RU" smtClean="0"/>
              <a:t>24.11.2014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BEC5-A426-46AA-9E5C-FEC7C6B549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073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5863-EC0A-4B5A-9C7F-7DA01AAE9C01}" type="datetimeFigureOut">
              <a:rPr lang="ru-RU" smtClean="0"/>
              <a:t>24.11.2014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BEC5-A426-46AA-9E5C-FEC7C6B549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853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5863-EC0A-4B5A-9C7F-7DA01AAE9C01}" type="datetimeFigureOut">
              <a:rPr lang="ru-RU" smtClean="0"/>
              <a:t>24.11.2014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BEC5-A426-46AA-9E5C-FEC7C6B549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08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5863-EC0A-4B5A-9C7F-7DA01AAE9C01}" type="datetimeFigureOut">
              <a:rPr lang="ru-RU" smtClean="0"/>
              <a:t>24.11.2014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BEC5-A426-46AA-9E5C-FEC7C6B549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39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5863-EC0A-4B5A-9C7F-7DA01AAE9C01}" type="datetimeFigureOut">
              <a:rPr lang="ru-RU" smtClean="0"/>
              <a:t>24.11.2014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BEC5-A426-46AA-9E5C-FEC7C6B549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3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5863-EC0A-4B5A-9C7F-7DA01AAE9C01}" type="datetimeFigureOut">
              <a:rPr lang="ru-RU" smtClean="0"/>
              <a:t>24.11.2014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BEC5-A426-46AA-9E5C-FEC7C6B549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701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5863-EC0A-4B5A-9C7F-7DA01AAE9C01}" type="datetimeFigureOut">
              <a:rPr lang="ru-RU" smtClean="0"/>
              <a:t>24.11.2014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BEC5-A426-46AA-9E5C-FEC7C6B549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28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5863-EC0A-4B5A-9C7F-7DA01AAE9C01}" type="datetimeFigureOut">
              <a:rPr lang="ru-RU" smtClean="0"/>
              <a:t>24.11.2014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BEC5-A426-46AA-9E5C-FEC7C6B549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42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5863-EC0A-4B5A-9C7F-7DA01AAE9C01}" type="datetimeFigureOut">
              <a:rPr lang="ru-RU" smtClean="0"/>
              <a:t>24.11.2014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BEC5-A426-46AA-9E5C-FEC7C6B549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27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5863-EC0A-4B5A-9C7F-7DA01AAE9C01}" type="datetimeFigureOut">
              <a:rPr lang="ru-RU" smtClean="0"/>
              <a:t>24.11.2014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BEC5-A426-46AA-9E5C-FEC7C6B549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68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5863-EC0A-4B5A-9C7F-7DA01AAE9C01}" type="datetimeFigureOut">
              <a:rPr lang="ru-RU" smtClean="0"/>
              <a:t>24.11.2014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BEC5-A426-46AA-9E5C-FEC7C6B549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586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75863-EC0A-4B5A-9C7F-7DA01AAE9C01}" type="datetimeFigureOut">
              <a:rPr lang="ru-RU" smtClean="0"/>
              <a:t>24.11.2014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DBEC5-A426-46AA-9E5C-FEC7C6B549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26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496944" cy="252028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_Cooper" pitchFamily="34" charset="0"/>
              </a:rPr>
              <a:t>США в период с 1980 по 2014</a:t>
            </a:r>
            <a:endParaRPr lang="ru-RU" sz="6600" dirty="0">
              <a:solidFill>
                <a:schemeClr val="tx1">
                  <a:lumMod val="85000"/>
                  <a:lumOff val="15000"/>
                </a:schemeClr>
              </a:solidFill>
              <a:latin typeface="AG_Cooper" pitchFamily="34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429000"/>
            <a:ext cx="8640960" cy="324036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_Cooper" pitchFamily="34" charset="0"/>
              </a:rPr>
              <a:t>Подготовили </a:t>
            </a:r>
          </a:p>
          <a:p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_Cooper" pitchFamily="34" charset="0"/>
              </a:rPr>
              <a:t>Ученицы 11 класса</a:t>
            </a:r>
          </a:p>
          <a:p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_Cooper" pitchFamily="34" charset="0"/>
              </a:rPr>
              <a:t>Адамова Диана, Белоус Юлия, Королева Наталья, Уткина Екатерина.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AG_Coop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76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37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72008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AG_Cooper" pitchFamily="34" charset="0"/>
              </a:rPr>
              <a:t>Политический курс Б. Обамы</a:t>
            </a:r>
            <a:endParaRPr lang="ru-RU" sz="3600" dirty="0">
              <a:latin typeface="AG_Cooper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628800"/>
            <a:ext cx="4788024" cy="4788024"/>
          </a:xfrm>
          <a:prstGeom prst="rect">
            <a:avLst/>
          </a:prstGeom>
          <a:ln>
            <a:noFill/>
          </a:ln>
          <a:effectLst>
            <a:glow>
              <a:schemeClr val="accent1">
                <a:alpha val="40000"/>
              </a:schemeClr>
            </a:glow>
            <a:softEdge rad="6858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6444208" cy="5949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Принося присягу в январе 2009 г., Обама уже имел четкое представление о своей роли во внешней политике. Намерения: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авершить войны в Афганистане и Ираке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ротянуть руку Ирану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ерезагрузить отношения с Россией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Попытаться сделать шаг к освобождению мира от ядерного оружия.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аладить сотрудничество с Китаем по региональной и мировой повестке дня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51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latin typeface="AG_Cooper" pitchFamily="34" charset="0"/>
                <a:cs typeface="Times New Roman" pitchFamily="18" charset="0"/>
              </a:rPr>
              <a:t>Успехи: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ущественно ослабил «Аль-Каиду» отрегулировал отношения с Китаем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Восстановил международную репутацию США Ратифицировал новый Договор о сокращении стратегических вооружений. 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обился принятия резолюции СБ ООН, вводящей жесткие санкции против Ирана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аключил запоздалые, но необходимые соглашения о свободной торговле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ывел американские войска из Ирака.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85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G_Cooper" pitchFamily="34" charset="0"/>
              </a:rPr>
              <a:t>Неудачи: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тсутствие прогресса в разрешении израильско-палестинского конфликта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еубедительные результаты в борьбе с изменением климата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Дальнейшая потеря авторитета в мусульманском мире. Обострение напряженности в американо-пакистанских отношениях.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иметь в виду защиту американских интересов в мире, то внешняя политика Обамы до сих пор срабатывала неплохо. Но если говорить о практическом воплощении мечты о новом мировом порядке, то еще многое предстоит сделать.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15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789955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G_Cooper" pitchFamily="34" charset="0"/>
              </a:rPr>
              <a:t>Внешнеполитический курс США 1980-2014 гг.</a:t>
            </a:r>
            <a:endParaRPr lang="ru-RU" sz="2400" dirty="0">
              <a:latin typeface="AG_Cooper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ачало 1980-х гг.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военные расходы США увеличились, а вместе с ними и государственный долг. Значительную часть средств поглощала разработка стратегической оборонной инициативы - программы создания системы противовоздушной обороны, предусматривавшей вывод ядерного и лазерного оружия в космос.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1985-1991 гг.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руководители двух государств провели серию встреч, в результате которых была признана бесперспективность продолжения гонки вооружений.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1989-1993 гг.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период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президенства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республиканца Джорджа Буша (старшего), внешняя политика США не изменилась. Именно во время его правления завершилась «холодная война».</a:t>
            </a:r>
          </a:p>
          <a:p>
            <a:pPr marL="0" indent="0">
              <a:buNone/>
            </a:pP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1992 г.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президентских выборах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убедительную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победу одержал кандидат от Демократической партии Билл Клинтон.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января 1993 года — 20 января 2001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-период правления Клинтона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«золотая эра».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13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президентских выборах </a:t>
            </a:r>
            <a:r>
              <a:rPr lang="ru-RU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2000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2004 гг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победил республиканец Джордж Буш (младший). </a:t>
            </a:r>
          </a:p>
          <a:p>
            <a:pPr marL="0" indent="0">
              <a:buNone/>
            </a:pPr>
            <a:r>
              <a:rPr lang="ru-RU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 сентября 2001 г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исламские экстремисты осуществили террористическую атаку на США. США , в свою очередь, объявили войну терроризму, возглавили международную антитеррористическую коалицию, которая ликвидировала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ислмаский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террористический режим в Афганистане. 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Весной </a:t>
            </a:r>
            <a:r>
              <a:rPr lang="ru-RU" sz="2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2003 г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войска США и их союзников без санкции ООН оккупировали Ирак и свергли режим С. Хусейна.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11257"/>
            <a:ext cx="2592288" cy="3239883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057243"/>
            <a:ext cx="3528392" cy="232408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097" y="3501008"/>
            <a:ext cx="2079047" cy="304196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46759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036496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президентских выборах 2008 и 2012 гг. победу одержал кандидат от Демократической партии Барак Обама. Во внешней политике был скорректирован курс борьбы с терроризмом. В конце 2011 г. войска США были выведены из Ирака. В этот же год Б. Обама выступил за свержение М. Каддафи в Ливии и одобрил военную операцию НАТО в этой стране.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последнее время обострились отношения США с Ираком, Сирией и Россией.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14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06" y="764704"/>
            <a:ext cx="8904990" cy="534299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15641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843401" cy="5882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_StamperBrk" pitchFamily="82" charset="-52"/>
                <a:cs typeface="Times New Roman" pitchFamily="18" charset="0"/>
              </a:rPr>
              <a:t>Рональд Уилсон Рейган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- 40-й президент США (1981—1989). 33-й губернатор штата Калифорния (1967—1975). Также известен как актёр и радиоведущий.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59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-5650" y="476672"/>
            <a:ext cx="9144001" cy="5949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ходе своего президентского правления президент проводил политику, отражающую его личную веру в свободу личности. Он внёс большие изменения в экономическую, внутреннюю и внешнюю политику США, поднял моральный дух американцев. После оставления Рейганом поста президента в 1989 году между учёными, историками и вообще среди публики разгорелись споры о значении правления Рейгана. Сторонники экс-президента указывали на более эффективную и процветающую экономику, возникшую в результате проведения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рейганомики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Критики заявляют, что экономическая политика, проводимая Рейганом, привела к возникновению огромного бюджетного дефицита, увеличению социального неравенства, росту числа бездомных, подрыву доверия к США. Несмотря на продолжающиеся споры согласно данным опросов общественного мнения Рейган занимает первое место по популярности среди современных американских президентов.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95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80920" cy="158417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G_Cooper" pitchFamily="34" charset="0"/>
              </a:rPr>
              <a:t>Неоконсерватизм во внутренней политике «</a:t>
            </a:r>
            <a:r>
              <a:rPr lang="ru-RU" sz="2800" dirty="0" err="1" smtClean="0">
                <a:latin typeface="AG_Cooper" pitchFamily="34" charset="0"/>
              </a:rPr>
              <a:t>Рейганомика</a:t>
            </a:r>
            <a:r>
              <a:rPr lang="ru-RU" sz="2800" dirty="0" smtClean="0">
                <a:latin typeface="AG_Cooper" pitchFamily="34" charset="0"/>
              </a:rPr>
              <a:t>»</a:t>
            </a:r>
            <a:endParaRPr lang="ru-RU" sz="2800" dirty="0">
              <a:latin typeface="AG_Cooper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84784"/>
            <a:ext cx="4008870" cy="501317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5976664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Рейганомика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 курс экономической политики американского правительства в </a:t>
            </a: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1981—1989 гг.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период президентства Рональда Рейгана. Связан с приходом к власти в США консервативно настроенных сил Республиканской партии, подъемом, так называемой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неоконсервативной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волны во многих развитых странах Запада.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58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858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117829"/>
            <a:ext cx="5984273" cy="3740171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a_StamperBrk" pitchFamily="82" charset="-52"/>
              </a:rPr>
              <a:t>Барак Хуссейн Обама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младший— действующий (с 20 января 2009 года) 44-й президент Соединённых Штатов Америки. Лауреат Нобелевской премии мира 2009 года. До избрания президентом был сенатором США от штата Иллинойс. Был переизбран на второй срок в 2012 году.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Первый афроамериканец, выдвинутый на пост президента США от одной из двух крупнейших партий.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14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4365104"/>
            <a:ext cx="8640960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latin typeface="a_RomanusTitul" pitchFamily="82" charset="-52"/>
              </a:rPr>
              <a:t>«Мы </a:t>
            </a:r>
            <a:r>
              <a:rPr lang="ru-RU" sz="4800" dirty="0">
                <a:solidFill>
                  <a:schemeClr val="tx1"/>
                </a:solidFill>
                <a:latin typeface="a_RomanusTitul" pitchFamily="82" charset="-52"/>
              </a:rPr>
              <a:t>настолько круты, что можем позволить себе два </a:t>
            </a:r>
            <a:r>
              <a:rPr lang="ru-RU" sz="4800" dirty="0" smtClean="0">
                <a:solidFill>
                  <a:schemeClr val="tx1"/>
                </a:solidFill>
                <a:latin typeface="a_RomanusTitul" pitchFamily="82" charset="-52"/>
              </a:rPr>
              <a:t>Буша!»</a:t>
            </a:r>
            <a:endParaRPr lang="ru-RU" sz="4800" dirty="0">
              <a:solidFill>
                <a:schemeClr val="tx1"/>
              </a:solidFill>
              <a:latin typeface="a_RomanusTitul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7201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>
                <a:latin typeface="a_StamperBrk" pitchFamily="82" charset="-52"/>
              </a:rPr>
              <a:t>Бушизм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(англ.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Bushism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— выражение из американского английского языка, означающее забавные или комичные слова или фразы из речей и выступлений 43-го Президента США Джорджа Буша-младшего, особенно его импровизированные речи.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9448"/>
            <a:ext cx="6624736" cy="4968552"/>
          </a:xfrm>
          <a:prstGeom prst="rect">
            <a:avLst/>
          </a:prstGeom>
          <a:ln>
            <a:noFill/>
          </a:ln>
          <a:effectLst>
            <a:softEdge rad="723900"/>
          </a:effectLst>
        </p:spPr>
      </p:pic>
    </p:spTree>
    <p:extLst>
      <p:ext uri="{BB962C8B-B14F-4D97-AF65-F5344CB8AC3E}">
        <p14:creationId xmlns:p14="http://schemas.microsoft.com/office/powerpoint/2010/main" val="108713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04" y="2852936"/>
            <a:ext cx="5616624" cy="374441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«Эти числа бюджета — не только прикидки, это фактические результаты финансового года, который закончился 30 февраля»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«Я имею честь пожать руку храброму иракскому гражданину, которому Саддам Хуссейн отрубил руку.»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«Я верю, что люди и рыбы… могут вести мирное сосуществование.»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«Те, кто не думают, что я справляюсь со своей работой, недооценивают меня.»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«Уэльс? А в которой это стране?»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«Это ваши деньги, вы заплатили за них.»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37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AG_Cooper" pitchFamily="34" charset="0"/>
              </a:rPr>
              <a:t>Миссия США в современном мире</a:t>
            </a:r>
            <a:endParaRPr lang="ru-RU" sz="3600" dirty="0">
              <a:latin typeface="AG_Cooper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Само название страны - Соединенные Штаты Америки (США) - ассоциируется в сознании современного человека как нечто величественное и сильное. На Соединенные Штаты накладывают особую ответственность за будущее нашей планеты. Выполнят ли эту миссию США? Станут ли они поистине той мировой державой, которая будет гарантом стабильности в мире? Это будет зависеть не только от самих Соединенных Штатов, но и других стран. Поэтому в настоящее время, цель внешней политики США заключается в сохранении и дальнейшем укреплении своего привилегированного положения, сохранение мира и стабильности на всех континентах, помощь более слабым странам, стабильная мировая экономическая ситуация и многое другое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0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G_Cooper" pitchFamily="34" charset="0"/>
              </a:rPr>
              <a:t>Основными пунктами «</a:t>
            </a:r>
            <a:r>
              <a:rPr lang="ru-RU" sz="3200" dirty="0" err="1" smtClean="0">
                <a:latin typeface="AG_Cooper" pitchFamily="34" charset="0"/>
              </a:rPr>
              <a:t>рейганомики</a:t>
            </a:r>
            <a:r>
              <a:rPr lang="ru-RU" sz="3200" dirty="0" smtClean="0">
                <a:latin typeface="AG_Cooper" pitchFamily="34" charset="0"/>
              </a:rPr>
              <a:t>» были:</a:t>
            </a:r>
            <a:endParaRPr lang="ru-RU" sz="3200" dirty="0">
              <a:latin typeface="AG_Cooper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13305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Замедление роста правительственных расходов;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Сокращение налогов;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Сокращение вмешательства государства в экономику;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Снижение инфляции путем сокращения денежной массы.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163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G_Cooper" pitchFamily="34" charset="0"/>
              </a:rPr>
              <a:t>Последствия</a:t>
            </a:r>
            <a:endParaRPr lang="ru-RU" sz="3200" dirty="0">
              <a:latin typeface="AG_Cooper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6886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Безработица в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1980 г.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составляла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7,1 %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,позже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5,5%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хотя в начале президентства Рейгана она увеличилась до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10,8 %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Инфляция составляла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13,5 %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,но позже она упала до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4,1 %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Увеличение расходов государственного бюджета, в особенности на вооружения.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Максимальный уровень налогов с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70 %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был уменьшен в до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50 %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позже — до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28 %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то же время дефицит федерального бюджета упал. Чтобы покрыть дефицит бюджета, администрация Рейгана увеличила государственный долг.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Количество американцев, живущих за чертой бедности, увеличилось от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почти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миллиона. Заметной проблемой крупных городов стали бездомные, которые обвиняли в своих бедах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рейганомику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7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36815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G_Cooper" pitchFamily="34" charset="0"/>
              </a:rPr>
              <a:t>Конфронтация. Завершение </a:t>
            </a:r>
            <a:br>
              <a:rPr lang="ru-RU" sz="2800" dirty="0" smtClean="0">
                <a:latin typeface="AG_Cooper" pitchFamily="34" charset="0"/>
              </a:rPr>
            </a:br>
            <a:r>
              <a:rPr lang="ru-RU" sz="2800" dirty="0" smtClean="0">
                <a:latin typeface="AG_Cooper" pitchFamily="34" charset="0"/>
              </a:rPr>
              <a:t>«Холодной войны»</a:t>
            </a:r>
            <a:endParaRPr lang="ru-RU" sz="2800" dirty="0">
              <a:latin typeface="AG_Cooper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40060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марта 1946г.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речь Черчилля в Фултоне положила   начало Холодной войне.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период с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1953 г.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1962 г.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холодной войны мир находился на грани ядерного конфликта.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Возросла международная напряженность после разработки и успешного испытания СССР в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1957 г.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межконтинентальной баллистической ракеты.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Завершился этот период отношений между сверхдержавами Берлинским и Карибским кризисами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1961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1962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соответственно.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Период с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1962 г.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1979 г.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ознаменовался гонкой вооружений, подрывающей экономику соперничающих стран. К началу 80-х СССР стал в ней проигрывать.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60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1979-1987гг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 обострение отношений между СССР и США после ввода советских войск в Афганистан.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1983г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размещение  США баллистических ракет на базах в Италии, Дании, Англии, ФРГ, Бельгии. Ведение разработки системы противокосмической обороны.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1985г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приход к власти СССР М. Горбачева, который повлёк за собой радикальные изменения во внешней политике государства, главным направлением которой стало истинное стремление прекращения «холодной войны».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1988г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начинается вывод советских войск из Афганистана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1989—1990 гг.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падение коммунистической системы в Восточной Европе, что привело к ликвидации советского блока, а вместе с ним — и к фактическому прекращению «холодной войны»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912768" cy="100811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G_Cooper" pitchFamily="34" charset="0"/>
              </a:rPr>
              <a:t>Клинтон и Моника: особенности национального импичмента</a:t>
            </a:r>
            <a:endParaRPr lang="ru-RU" sz="2800" dirty="0">
              <a:latin typeface="AG_Cooper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7413"/>
            <a:ext cx="6048672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Суть самого сексуального скандала заключалась в том, что с </a:t>
            </a: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1995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1997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годы стажёркой в Белом доме работала Моника Левински, у которой установились интимные отношения с Биллом Клинтоном. В конце </a:t>
            </a: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1997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года Линда Трип передала записи нескольких телефонных разговоров с Левински, в которых та упоминает о связи с Клинтоном независимому прокурору Кеннету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Старру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который и начал официальное расследование.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149" y="76536"/>
            <a:ext cx="3057851" cy="407713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492896"/>
            <a:ext cx="2986644" cy="427982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34848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 июля 1998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года была предъявлена главная улика – синее платье Левински со следами генетического материала, принадлежащую Биллу Клинтону. В специальном заявлении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 августа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президент фактически признал, что состоял в «неподобающих» отношениях с Моникой Левински, извинившись перед народом. Тем не менее, в декабре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1998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года Палата представителей Конгресса США проголосовала «за» импичмент, после чего дело было передано на утверждение в Сенат. Однако, для импичмента, согласно Конституции, необходимо более двух третей голосов сенаторов (то есть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67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однако на тот момент в Сенате было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республиканцев и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демократов,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однопартийцев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Клинтона. В феврале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1999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года процедура импичмента была прекращена.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2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648072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AG_Cooper" pitchFamily="34" charset="0"/>
              </a:rPr>
              <a:t>Трагедия 11 сентября 2001 года</a:t>
            </a:r>
            <a:endParaRPr lang="ru-RU" sz="3600" dirty="0">
              <a:latin typeface="AG_Cooper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Два «Боинга», принадлежавшие авиакомпании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Америкэн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эйрлайнз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были захвачены арабскими террористами и направлены с интервалом в несколько минут на высотные здания-близнецы торгового центра Нью-Йорка. Через некоторое время оба здания рухнули. Под их обломками погибли более 3000 человек. Жертвой третьего самолета-киллера стало здание Пентагона в Вашингтоне. Четвертый «Боинг», пассажиры которого якобы попытались обезвредить террористов, потерял управление и рухнул близ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Шенксвилля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(Пенсильвания), не долетев до предполагаемой цели – Белого дома или Конгресса США.</a:t>
            </a:r>
          </a:p>
        </p:txBody>
      </p:sp>
    </p:spTree>
    <p:extLst>
      <p:ext uri="{BB962C8B-B14F-4D97-AF65-F5344CB8AC3E}">
        <p14:creationId xmlns:p14="http://schemas.microsoft.com/office/powerpoint/2010/main" val="94004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1606</Words>
  <Application>Microsoft Office PowerPoint</Application>
  <PresentationFormat>Экран (4:3)</PresentationFormat>
  <Paragraphs>77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США в период с 1980 по 2014</vt:lpstr>
      <vt:lpstr>Неоконсерватизм во внутренней политике «Рейганомика»</vt:lpstr>
      <vt:lpstr>Основными пунктами «рейганомики» были:</vt:lpstr>
      <vt:lpstr>Последствия</vt:lpstr>
      <vt:lpstr>Конфронтация. Завершение  «Холодной войны»</vt:lpstr>
      <vt:lpstr>Презентация PowerPoint</vt:lpstr>
      <vt:lpstr>Клинтон и Моника: особенности национального импичмента</vt:lpstr>
      <vt:lpstr>Презентация PowerPoint</vt:lpstr>
      <vt:lpstr>Трагедия 11 сентября 2001 года</vt:lpstr>
      <vt:lpstr>Презентация PowerPoint</vt:lpstr>
      <vt:lpstr>Политический курс Б. Обамы</vt:lpstr>
      <vt:lpstr>Презентация PowerPoint</vt:lpstr>
      <vt:lpstr>Презентация PowerPoint</vt:lpstr>
      <vt:lpstr>Внешнеполитический курс США 1980-2014 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Миссия США в современном мире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Неоконсерватизм во внутренней политике «Рейганомика»</dc:title>
  <dc:creator>пользователь</dc:creator>
  <cp:lastModifiedBy>пользователь</cp:lastModifiedBy>
  <cp:revision>11</cp:revision>
  <dcterms:created xsi:type="dcterms:W3CDTF">2014-11-23T13:04:26Z</dcterms:created>
  <dcterms:modified xsi:type="dcterms:W3CDTF">2014-11-24T14:43:09Z</dcterms:modified>
</cp:coreProperties>
</file>