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0A66AE-81F5-474A-B74B-EE41E9320F19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Century Gothic" pitchFamily="34" charset="0"/>
              </a:rPr>
              <a:t>Цікаві факти про Наполеона Бонапарта</a:t>
            </a:r>
            <a:endParaRPr lang="uk-UA" dirty="0">
              <a:latin typeface="Century Gothic" pitchFamily="34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83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Зріст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-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Наполеон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маленького </a:t>
            </a:r>
            <a:r>
              <a:rPr lang="ru-RU" dirty="0" err="1"/>
              <a:t>зросту</a:t>
            </a:r>
            <a:r>
              <a:rPr lang="ru-RU" dirty="0"/>
              <a:t> - 157 см. </a:t>
            </a:r>
            <a:r>
              <a:rPr lang="ru-RU" dirty="0" err="1"/>
              <a:t>Така</a:t>
            </a:r>
            <a:r>
              <a:rPr lang="ru-RU" dirty="0"/>
              <a:t> цифра </a:t>
            </a:r>
            <a:r>
              <a:rPr lang="ru-RU" dirty="0" err="1"/>
              <a:t>виходить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перевести в </a:t>
            </a:r>
            <a:r>
              <a:rPr lang="ru-RU" dirty="0" err="1"/>
              <a:t>метричну</a:t>
            </a:r>
            <a:r>
              <a:rPr lang="ru-RU" dirty="0"/>
              <a:t> систему величину 5 </a:t>
            </a:r>
            <a:r>
              <a:rPr lang="ru-RU" dirty="0" err="1"/>
              <a:t>футів</a:t>
            </a:r>
            <a:r>
              <a:rPr lang="ru-RU" dirty="0"/>
              <a:t> 2 </a:t>
            </a:r>
            <a:r>
              <a:rPr lang="ru-RU" dirty="0" err="1"/>
              <a:t>дюйми</a:t>
            </a:r>
            <a:r>
              <a:rPr lang="ru-RU" dirty="0"/>
              <a:t>. </a:t>
            </a:r>
            <a:r>
              <a:rPr lang="ru-RU" dirty="0" err="1"/>
              <a:t>Однак</a:t>
            </a:r>
            <a:r>
              <a:rPr lang="ru-RU" dirty="0"/>
              <a:t> у той час </a:t>
            </a:r>
            <a:r>
              <a:rPr lang="ru-RU" dirty="0" err="1"/>
              <a:t>фути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англійськими</a:t>
            </a:r>
            <a:r>
              <a:rPr lang="ru-RU" dirty="0"/>
              <a:t>, практично в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фути</a:t>
            </a:r>
            <a:r>
              <a:rPr lang="ru-RU" dirty="0"/>
              <a:t> </a:t>
            </a:r>
            <a:r>
              <a:rPr lang="ru-RU" dirty="0" err="1"/>
              <a:t>відрізнялися</a:t>
            </a:r>
            <a:r>
              <a:rPr lang="ru-RU" dirty="0"/>
              <a:t>. </a:t>
            </a:r>
            <a:r>
              <a:rPr lang="ru-RU" dirty="0" err="1"/>
              <a:t>Якщо</a:t>
            </a:r>
            <a:r>
              <a:rPr lang="ru-RU" dirty="0"/>
              <a:t> перевести з </a:t>
            </a:r>
            <a:r>
              <a:rPr lang="ru-RU" dirty="0" err="1"/>
              <a:t>французьких</a:t>
            </a:r>
            <a:r>
              <a:rPr lang="ru-RU" dirty="0"/>
              <a:t> </a:t>
            </a:r>
            <a:r>
              <a:rPr lang="ru-RU" dirty="0" err="1"/>
              <a:t>футів</a:t>
            </a:r>
            <a:r>
              <a:rPr lang="ru-RU" dirty="0"/>
              <a:t>, </a:t>
            </a:r>
            <a:r>
              <a:rPr lang="ru-RU" dirty="0" err="1" smtClean="0"/>
              <a:t>зріст</a:t>
            </a:r>
            <a:r>
              <a:rPr lang="ru-RU" dirty="0" smtClean="0"/>
              <a:t> </a:t>
            </a:r>
            <a:r>
              <a:rPr lang="ru-RU" dirty="0"/>
              <a:t>Наполеона становить 169 см і є </a:t>
            </a:r>
            <a:r>
              <a:rPr lang="ru-RU" dirty="0" err="1"/>
              <a:t>середнім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 ...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87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r>
              <a:rPr lang="ru-RU" dirty="0"/>
              <a:t>Наполеон </a:t>
            </a:r>
            <a:r>
              <a:rPr lang="ru-RU" dirty="0" err="1"/>
              <a:t>страждав</a:t>
            </a:r>
            <a:r>
              <a:rPr lang="ru-RU" dirty="0"/>
              <a:t> хворобою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</a:t>
            </a:r>
            <a:r>
              <a:rPr lang="ru-RU" dirty="0" err="1"/>
              <a:t>айлурофобіей</a:t>
            </a:r>
            <a:r>
              <a:rPr lang="ru-RU" dirty="0"/>
              <a:t>, а </a:t>
            </a:r>
            <a:r>
              <a:rPr lang="ru-RU" dirty="0" err="1"/>
              <a:t>простіше</a:t>
            </a:r>
            <a:r>
              <a:rPr lang="ru-RU" dirty="0"/>
              <a:t> боязнь </a:t>
            </a:r>
            <a:r>
              <a:rPr lang="ru-RU" dirty="0" err="1" smtClean="0"/>
              <a:t>кішок</a:t>
            </a:r>
            <a:endParaRPr lang="ru-RU" dirty="0" smtClean="0"/>
          </a:p>
          <a:p>
            <a:r>
              <a:rPr lang="ru-RU" dirty="0"/>
              <a:t>Наполеону </a:t>
            </a:r>
            <a:r>
              <a:rPr lang="ru-RU" dirty="0" err="1"/>
              <a:t>вистачало</a:t>
            </a:r>
            <a:r>
              <a:rPr lang="ru-RU" dirty="0"/>
              <a:t> де то 2-3 </a:t>
            </a:r>
            <a:r>
              <a:rPr lang="ru-RU" dirty="0" err="1"/>
              <a:t>години</a:t>
            </a:r>
            <a:r>
              <a:rPr lang="ru-RU" dirty="0"/>
              <a:t> сну на </a:t>
            </a:r>
            <a:r>
              <a:rPr lang="ru-RU" dirty="0" err="1"/>
              <a:t>добу</a:t>
            </a:r>
            <a:r>
              <a:rPr lang="ru-RU" dirty="0"/>
              <a:t>. І </a:t>
            </a:r>
            <a:r>
              <a:rPr lang="ru-RU" dirty="0" err="1"/>
              <a:t>взагалі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 сон поганою </a:t>
            </a:r>
            <a:r>
              <a:rPr lang="ru-RU" dirty="0" err="1" smtClean="0"/>
              <a:t>звичкою</a:t>
            </a:r>
            <a:endParaRPr lang="ru-RU" dirty="0" smtClean="0"/>
          </a:p>
          <a:p>
            <a:r>
              <a:rPr lang="uk-UA" dirty="0"/>
              <a:t>Наполеон вважався шанувальником хорошою опери, особливо італійської. Але не виявляв емоцій ні до, ні після спектаклю. </a:t>
            </a:r>
            <a:r>
              <a:rPr lang="uk-UA" dirty="0" smtClean="0"/>
              <a:t>Зрозуміло</a:t>
            </a:r>
            <a:r>
              <a:rPr lang="uk-UA" dirty="0"/>
              <a:t>, що решта глядачів, углядівши, що імператор не аплодує, не робили цього і самі. Можна тільки уявити, що відчували </a:t>
            </a:r>
            <a:r>
              <a:rPr lang="uk-UA" dirty="0" smtClean="0"/>
              <a:t>актори</a:t>
            </a:r>
            <a:r>
              <a:rPr lang="uk-UA" dirty="0"/>
              <a:t> , закінчивши спектакль і почувши гробову тишу ...</a:t>
            </a:r>
          </a:p>
        </p:txBody>
      </p:sp>
    </p:spTree>
    <p:extLst>
      <p:ext uri="{BB962C8B-B14F-4D97-AF65-F5344CB8AC3E}">
        <p14:creationId xmlns:p14="http://schemas.microsoft.com/office/powerpoint/2010/main" val="35735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/>
          </a:bodyPr>
          <a:lstStyle/>
          <a:p>
            <a:r>
              <a:rPr lang="uk-UA" dirty="0"/>
              <a:t>Наполеон міг похвалитися відмінним здоров'ям: він ніколи і ні від чого серйозно не лікувався. І тільки під час останнього вигнання - на острів Святої Олени - захворів незрозумілою хворобою, яка занапастила його через кілька років. Але є думка, що це була не хвороба, а маленькі порції миш'яку, які щодня підмішував в їжу опальному імператору його недоброзичливець ..</a:t>
            </a:r>
          </a:p>
        </p:txBody>
      </p:sp>
    </p:spTree>
    <p:extLst>
      <p:ext uri="{BB962C8B-B14F-4D97-AF65-F5344CB8AC3E}">
        <p14:creationId xmlns:p14="http://schemas.microsoft.com/office/powerpoint/2010/main" val="10616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онавча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иконавч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конавч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</TotalTime>
  <Words>89</Words>
  <Application>Microsoft Office PowerPoint</Application>
  <PresentationFormat>Екран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Виконавча</vt:lpstr>
      <vt:lpstr>Цікаві факти про Наполеона Бонапарта</vt:lpstr>
      <vt:lpstr>Зріст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Наполеона Бонапарта</dc:title>
  <dc:creator>Sara Yasmeen (Wipro Technologies)</dc:creator>
  <cp:lastModifiedBy>Dimon</cp:lastModifiedBy>
  <cp:revision>6</cp:revision>
  <dcterms:created xsi:type="dcterms:W3CDTF">2010-02-23T11:30:32Z</dcterms:created>
  <dcterms:modified xsi:type="dcterms:W3CDTF">2014-09-10T15:04:16Z</dcterms:modified>
</cp:coreProperties>
</file>