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5B106E36-FD25-4E2D-B0AA-010F637433A0}" type="datetimeFigureOut">
              <a:rPr lang="ru-RU" smtClean="0"/>
              <a:pPr/>
              <a:t>15.05.2013</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25C68B6-61C2-468F-89AB-4B9F7531AA68}" type="slidenum">
              <a:rPr lang="ru-RU" smtClean="0"/>
              <a:pPr/>
              <a:t>‹#›</a:t>
            </a:fld>
            <a:endParaRPr lang="ru-RU"/>
          </a:p>
        </p:txBody>
      </p:sp>
    </p:spTree>
  </p:cSld>
  <p:clrMapOvr>
    <a:masterClrMapping/>
  </p:clrMapOvr>
  <p:transition spd="med">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15.05.2013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15.05.2013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5B106E36-FD25-4E2D-B0AA-010F637433A0}" type="datetimeFigureOut">
              <a:rPr lang="ru-RU" smtClean="0"/>
              <a:pPr/>
              <a:t>15.05.2013</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5B106E36-FD25-4E2D-B0AA-010F637433A0}" type="datetimeFigureOut">
              <a:rPr lang="ru-RU" smtClean="0"/>
              <a:pPr/>
              <a:t>15.05.2013</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725C68B6-61C2-468F-89AB-4B9F7531AA68}" type="slidenum">
              <a:rPr lang="ru-RU" smtClean="0"/>
              <a:pPr/>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transition spd="med">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5B106E36-FD25-4E2D-B0AA-010F637433A0}" type="datetimeFigureOut">
              <a:rPr lang="ru-RU" smtClean="0"/>
              <a:pPr/>
              <a:t>15.05.2013</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725C68B6-61C2-468F-89AB-4B9F7531AA68}" type="slidenum">
              <a:rPr lang="ru-RU" smtClean="0"/>
              <a:pPr/>
              <a:t>‹#›</a:t>
            </a:fld>
            <a:endParaRPr lang="ru-RU"/>
          </a:p>
        </p:txBody>
      </p:sp>
    </p:spTree>
  </p:cSld>
  <p:clrMapOvr>
    <a:masterClrMapping/>
  </p:clrMapOvr>
  <p:transition spd="med">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5B106E36-FD25-4E2D-B0AA-010F637433A0}" type="datetimeFigureOut">
              <a:rPr lang="ru-RU" smtClean="0"/>
              <a:pPr/>
              <a:t>15.05.2013</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spd="med">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15.05.2013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5B106E36-FD25-4E2D-B0AA-010F637433A0}" type="datetimeFigureOut">
              <a:rPr lang="ru-RU" smtClean="0"/>
              <a:pPr/>
              <a:t>15.05.2013</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725C68B6-61C2-468F-89AB-4B9F7531AA68}" type="slidenum">
              <a:rPr lang="ru-RU" smtClean="0"/>
              <a:pPr/>
              <a:t>‹#›</a:t>
            </a:fld>
            <a:endParaRPr lang="ru-RU"/>
          </a:p>
        </p:txBody>
      </p:sp>
    </p:spTree>
  </p:cSld>
  <p:clrMapOvr>
    <a:masterClrMapping/>
  </p:clrMapOvr>
  <p:transition spd="med">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5B106E36-FD25-4E2D-B0AA-010F637433A0}" type="datetimeFigureOut">
              <a:rPr lang="ru-RU" smtClean="0"/>
              <a:pPr/>
              <a:t>15.05.2013</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spd="med">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5B106E36-FD25-4E2D-B0AA-010F637433A0}" type="datetimeFigureOut">
              <a:rPr lang="ru-RU" smtClean="0"/>
              <a:pPr/>
              <a:t>15.05.2013</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spd="med">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5B106E36-FD25-4E2D-B0AA-010F637433A0}" type="datetimeFigureOut">
              <a:rPr lang="ru-RU" smtClean="0"/>
              <a:pPr/>
              <a:t>15.05.2013</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ransition spd="med">
    <p:newsflash/>
  </p:transition>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m.ua/imgres?q=%D0%BF%D0%B5%D1%80%D1%88%D0%B0+%D0%BB%D1%96%D0%BD%D1%96%D1%8F+%D0%BC%D0%B5%D1%82%D1%80%D0%BE+%D0%B2+%D0%BB%D0%BE%D0%BD%D0%B4%D0%BE%D0%BD%D1%96&amp;um=1&amp;sa=N&amp;hl=uk&amp;biw=1366&amp;bih=675&amp;tbm=isch&amp;tbnid=3UNb-P5d_jSH0M:&amp;imgrefurl=http://mamamiya.com.ua/kalendar/10-sichnya-1863r-u-londoni-vidkrilasya-persha-v-sviti-liniya-metro&amp;docid=2hO4EWoLDI4FhM&amp;imgurl=http://mamamiya.com.ua/sites/default/files/field/image/metro-london.jpg&amp;w=450&amp;h=289&amp;ei=49CTUabZOczhtQbU-4HoCw&amp;zoom=1&amp;ved=1t:3588,r:0,s:0,i:80&amp;iact=rc&amp;dur=955&amp;page=1&amp;tbnh=180&amp;tbnw=280&amp;start=0&amp;ndsp=16&amp;tx=96&amp;ty=70" TargetMode="External"/><Relationship Id="rId2" Type="http://schemas.openxmlformats.org/officeDocument/2006/relationships/image" Target="../media/image13.jpeg"/><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776288"/>
            <a:ext cx="9144000" cy="1470025"/>
          </a:xfrm>
        </p:spPr>
        <p:txBody>
          <a:bodyPr/>
          <a:lstStyle/>
          <a:p>
            <a:pPr algn="l"/>
            <a:r>
              <a:rPr lang="uk-UA" dirty="0" smtClean="0"/>
              <a:t>      </a:t>
            </a:r>
            <a:r>
              <a:rPr lang="uk-UA" b="1" dirty="0" smtClean="0">
                <a:effectLst>
                  <a:outerShdw blurRad="38100" dist="38100" dir="2700000" algn="tl">
                    <a:srgbClr val="000000">
                      <a:alpha val="43137"/>
                    </a:srgbClr>
                  </a:outerShdw>
                </a:effectLst>
              </a:rPr>
              <a:t>Наука і техніка у світі       наприкінці Х</a:t>
            </a:r>
            <a:r>
              <a:rPr lang="en-US" b="1" dirty="0" smtClean="0">
                <a:effectLst>
                  <a:outerShdw blurRad="38100" dist="38100" dir="2700000" algn="tl">
                    <a:srgbClr val="000000">
                      <a:alpha val="43137"/>
                    </a:srgbClr>
                  </a:outerShdw>
                </a:effectLst>
              </a:rPr>
              <a:t>VIII –</a:t>
            </a:r>
            <a:r>
              <a:rPr lang="uk-UA" b="1" dirty="0" smtClean="0">
                <a:effectLst>
                  <a:outerShdw blurRad="38100" dist="38100" dir="2700000" algn="tl">
                    <a:srgbClr val="000000">
                      <a:alpha val="43137"/>
                    </a:srgbClr>
                  </a:outerShdw>
                </a:effectLst>
              </a:rPr>
              <a:t> у</a:t>
            </a:r>
            <a:r>
              <a:rPr lang="en-US" b="1" dirty="0" smtClean="0">
                <a:effectLst>
                  <a:outerShdw blurRad="38100" dist="38100" dir="2700000" algn="tl">
                    <a:srgbClr val="000000">
                      <a:alpha val="43137"/>
                    </a:srgbClr>
                  </a:outerShdw>
                </a:effectLst>
              </a:rPr>
              <a:t> XIX </a:t>
            </a:r>
            <a:r>
              <a:rPr lang="uk-UA" b="1" dirty="0" smtClean="0">
                <a:effectLst>
                  <a:outerShdw blurRad="38100" dist="38100" dir="2700000" algn="tl">
                    <a:srgbClr val="000000">
                      <a:alpha val="43137"/>
                    </a:srgbClr>
                  </a:outerShdw>
                </a:effectLst>
              </a:rPr>
              <a:t>ст.</a:t>
            </a:r>
            <a:endParaRPr lang="uk-UA" b="1" dirty="0">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p:txBody>
          <a:bodyPr/>
          <a:lstStyle/>
          <a:p>
            <a:endParaRPr lang="uk-UA"/>
          </a:p>
        </p:txBody>
      </p:sp>
    </p:spTree>
  </p:cSld>
  <p:clrMapOvr>
    <a:masterClrMapping/>
  </p:clrMapOvr>
  <p:transition spd="med">
    <p:newsfla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0" y="188640"/>
            <a:ext cx="3707904" cy="6858000"/>
          </a:xfrm>
        </p:spPr>
        <p:txBody>
          <a:bodyPr>
            <a:normAutofit/>
          </a:bodyPr>
          <a:lstStyle/>
          <a:p>
            <a:r>
              <a:rPr lang="ru-RU" dirty="0" smtClean="0">
                <a:latin typeface="Arial" pitchFamily="34" charset="0"/>
                <a:cs typeface="Arial" pitchFamily="34" charset="0"/>
              </a:rPr>
              <a:t>Перший прототип </a:t>
            </a:r>
            <a:r>
              <a:rPr lang="ru-RU" dirty="0" err="1" smtClean="0">
                <a:latin typeface="Arial" pitchFamily="34" charset="0"/>
                <a:cs typeface="Arial" pitchFamily="34" charset="0"/>
              </a:rPr>
              <a:t>сучасного</a:t>
            </a:r>
            <a:r>
              <a:rPr lang="ru-RU" dirty="0" smtClean="0">
                <a:latin typeface="Arial" pitchFamily="34" charset="0"/>
                <a:cs typeface="Arial" pitchFamily="34" charset="0"/>
              </a:rPr>
              <a:t> телефону запатентовано в </a:t>
            </a:r>
            <a:r>
              <a:rPr lang="ru-RU" dirty="0" smtClean="0">
                <a:latin typeface="Arial" pitchFamily="34" charset="0"/>
                <a:cs typeface="Arial" pitchFamily="34" charset="0"/>
              </a:rPr>
              <a:t>1866 </a:t>
            </a:r>
            <a:r>
              <a:rPr lang="ru-RU" dirty="0" err="1" smtClean="0">
                <a:latin typeface="Arial" pitchFamily="34" charset="0"/>
                <a:cs typeface="Arial" pitchFamily="34" charset="0"/>
              </a:rPr>
              <a:t>році</a:t>
            </a:r>
            <a:r>
              <a:rPr lang="ru-RU" dirty="0" smtClean="0">
                <a:latin typeface="Arial" pitchFamily="34" charset="0"/>
                <a:cs typeface="Arial" pitchFamily="34" charset="0"/>
              </a:rPr>
              <a:t> </a:t>
            </a:r>
            <a:r>
              <a:rPr lang="ru-RU" dirty="0" err="1" smtClean="0">
                <a:latin typeface="Arial" pitchFamily="34" charset="0"/>
                <a:cs typeface="Arial" pitchFamily="34" charset="0"/>
              </a:rPr>
              <a:t>американським</a:t>
            </a:r>
            <a:r>
              <a:rPr lang="ru-RU" dirty="0" smtClean="0">
                <a:latin typeface="Arial" pitchFamily="34" charset="0"/>
                <a:cs typeface="Arial" pitchFamily="34" charset="0"/>
              </a:rPr>
              <a:t> </a:t>
            </a:r>
            <a:r>
              <a:rPr lang="ru-RU" dirty="0" err="1" smtClean="0">
                <a:latin typeface="Arial" pitchFamily="34" charset="0"/>
                <a:cs typeface="Arial" pitchFamily="34" charset="0"/>
              </a:rPr>
              <a:t>винахідником</a:t>
            </a:r>
            <a:r>
              <a:rPr lang="ru-RU" dirty="0" smtClean="0">
                <a:latin typeface="Arial" pitchFamily="34" charset="0"/>
                <a:cs typeface="Arial" pitchFamily="34" charset="0"/>
              </a:rPr>
              <a:t> Александром Белом. Трубка Бела служила </a:t>
            </a:r>
            <a:r>
              <a:rPr lang="ru-RU" dirty="0" err="1" smtClean="0">
                <a:latin typeface="Arial" pitchFamily="34" charset="0"/>
                <a:cs typeface="Arial" pitchFamily="34" charset="0"/>
              </a:rPr>
              <a:t>почергово</a:t>
            </a:r>
            <a:r>
              <a:rPr lang="ru-RU" dirty="0" smtClean="0">
                <a:latin typeface="Arial" pitchFamily="34" charset="0"/>
                <a:cs typeface="Arial" pitchFamily="34" charset="0"/>
              </a:rPr>
              <a:t> </a:t>
            </a:r>
            <a:r>
              <a:rPr lang="ru-RU" dirty="0" err="1" smtClean="0">
                <a:latin typeface="Arial" pitchFamily="34" charset="0"/>
                <a:cs typeface="Arial" pitchFamily="34" charset="0"/>
              </a:rPr>
              <a:t>і</a:t>
            </a:r>
            <a:r>
              <a:rPr lang="ru-RU" dirty="0" smtClean="0">
                <a:latin typeface="Arial" pitchFamily="34" charset="0"/>
                <a:cs typeface="Arial" pitchFamily="34" charset="0"/>
              </a:rPr>
              <a:t> для </a:t>
            </a:r>
            <a:r>
              <a:rPr lang="ru-RU" dirty="0" err="1" smtClean="0">
                <a:latin typeface="Arial" pitchFamily="34" charset="0"/>
                <a:cs typeface="Arial" pitchFamily="34" charset="0"/>
              </a:rPr>
              <a:t>передачі</a:t>
            </a:r>
            <a:r>
              <a:rPr lang="ru-RU" dirty="0" smtClean="0">
                <a:latin typeface="Arial" pitchFamily="34" charset="0"/>
                <a:cs typeface="Arial" pitchFamily="34" charset="0"/>
              </a:rPr>
              <a:t> </a:t>
            </a:r>
            <a:r>
              <a:rPr lang="ru-RU" dirty="0" err="1" smtClean="0">
                <a:latin typeface="Arial" pitchFamily="34" charset="0"/>
                <a:cs typeface="Arial" pitchFamily="34" charset="0"/>
              </a:rPr>
              <a:t>і</a:t>
            </a:r>
            <a:r>
              <a:rPr lang="ru-RU" dirty="0" smtClean="0">
                <a:latin typeface="Arial" pitchFamily="34" charset="0"/>
                <a:cs typeface="Arial" pitchFamily="34" charset="0"/>
              </a:rPr>
              <a:t> </a:t>
            </a:r>
            <a:r>
              <a:rPr lang="ru-RU" dirty="0" err="1" smtClean="0">
                <a:latin typeface="Arial" pitchFamily="34" charset="0"/>
                <a:cs typeface="Arial" pitchFamily="34" charset="0"/>
              </a:rPr>
              <a:t>для</a:t>
            </a:r>
            <a:r>
              <a:rPr lang="ru-RU" dirty="0" smtClean="0">
                <a:latin typeface="Arial" pitchFamily="34" charset="0"/>
                <a:cs typeface="Arial" pitchFamily="34" charset="0"/>
              </a:rPr>
              <a:t> </a:t>
            </a:r>
            <a:r>
              <a:rPr lang="ru-RU" dirty="0" err="1" smtClean="0">
                <a:latin typeface="Arial" pitchFamily="34" charset="0"/>
                <a:cs typeface="Arial" pitchFamily="34" charset="0"/>
              </a:rPr>
              <a:t>прийому</a:t>
            </a:r>
            <a:r>
              <a:rPr lang="ru-RU" dirty="0" smtClean="0">
                <a:latin typeface="Arial" pitchFamily="34" charset="0"/>
                <a:cs typeface="Arial" pitchFamily="34" charset="0"/>
              </a:rPr>
              <a:t> звуку. Вона не мала </a:t>
            </a:r>
            <a:r>
              <a:rPr lang="ru-RU" dirty="0" err="1" smtClean="0">
                <a:latin typeface="Arial" pitchFamily="34" charset="0"/>
                <a:cs typeface="Arial" pitchFamily="34" charset="0"/>
              </a:rPr>
              <a:t>дзвінка</a:t>
            </a:r>
            <a:r>
              <a:rPr lang="ru-RU" dirty="0" smtClean="0">
                <a:latin typeface="Arial" pitchFamily="34" charset="0"/>
                <a:cs typeface="Arial" pitchFamily="34" charset="0"/>
              </a:rPr>
              <a:t>, а </a:t>
            </a:r>
            <a:r>
              <a:rPr lang="ru-RU" dirty="0" err="1" smtClean="0">
                <a:latin typeface="Arial" pitchFamily="34" charset="0"/>
                <a:cs typeface="Arial" pitchFamily="34" charset="0"/>
              </a:rPr>
              <a:t>виклик</a:t>
            </a:r>
            <a:r>
              <a:rPr lang="ru-RU" dirty="0" smtClean="0">
                <a:latin typeface="Arial" pitchFamily="34" charset="0"/>
                <a:cs typeface="Arial" pitchFamily="34" charset="0"/>
              </a:rPr>
              <a:t> абонента </a:t>
            </a:r>
            <a:r>
              <a:rPr lang="ru-RU" dirty="0" err="1" smtClean="0">
                <a:latin typeface="Arial" pitchFamily="34" charset="0"/>
                <a:cs typeface="Arial" pitchFamily="34" charset="0"/>
              </a:rPr>
              <a:t>відбувався</a:t>
            </a:r>
            <a:r>
              <a:rPr lang="ru-RU" dirty="0" smtClean="0">
                <a:latin typeface="Arial" pitchFamily="34" charset="0"/>
                <a:cs typeface="Arial" pitchFamily="34" charset="0"/>
              </a:rPr>
              <a:t> через трубку за </a:t>
            </a:r>
            <a:r>
              <a:rPr lang="ru-RU" dirty="0" err="1" smtClean="0">
                <a:latin typeface="Arial" pitchFamily="34" charset="0"/>
                <a:cs typeface="Arial" pitchFamily="34" charset="0"/>
              </a:rPr>
              <a:t>допомогою</a:t>
            </a:r>
            <a:r>
              <a:rPr lang="ru-RU" dirty="0" smtClean="0">
                <a:latin typeface="Arial" pitchFamily="34" charset="0"/>
                <a:cs typeface="Arial" pitchFamily="34" charset="0"/>
              </a:rPr>
              <a:t> свистка. </a:t>
            </a:r>
            <a:r>
              <a:rPr lang="ru-RU" dirty="0" err="1" smtClean="0">
                <a:latin typeface="Arial" pitchFamily="34" charset="0"/>
                <a:cs typeface="Arial" pitchFamily="34" charset="0"/>
              </a:rPr>
              <a:t>Дальність</a:t>
            </a:r>
            <a:r>
              <a:rPr lang="ru-RU" dirty="0" smtClean="0">
                <a:latin typeface="Arial" pitchFamily="34" charset="0"/>
                <a:cs typeface="Arial" pitchFamily="34" charset="0"/>
              </a:rPr>
              <a:t> </a:t>
            </a:r>
            <a:r>
              <a:rPr lang="ru-RU" dirty="0" err="1" smtClean="0">
                <a:latin typeface="Arial" pitchFamily="34" charset="0"/>
                <a:cs typeface="Arial" pitchFamily="34" charset="0"/>
              </a:rPr>
              <a:t>дії</a:t>
            </a:r>
            <a:r>
              <a:rPr lang="ru-RU" dirty="0" smtClean="0">
                <a:latin typeface="Arial" pitchFamily="34" charset="0"/>
                <a:cs typeface="Arial" pitchFamily="34" charset="0"/>
              </a:rPr>
              <a:t> такого </a:t>
            </a:r>
            <a:r>
              <a:rPr lang="ru-RU" dirty="0" err="1" smtClean="0">
                <a:latin typeface="Arial" pitchFamily="34" charset="0"/>
                <a:cs typeface="Arial" pitchFamily="34" charset="0"/>
              </a:rPr>
              <a:t>приладу</a:t>
            </a:r>
            <a:r>
              <a:rPr lang="ru-RU" dirty="0" smtClean="0">
                <a:latin typeface="Arial" pitchFamily="34" charset="0"/>
                <a:cs typeface="Arial" pitchFamily="34" charset="0"/>
              </a:rPr>
              <a:t> не </a:t>
            </a:r>
            <a:r>
              <a:rPr lang="ru-RU" dirty="0" err="1" smtClean="0">
                <a:latin typeface="Arial" pitchFamily="34" charset="0"/>
                <a:cs typeface="Arial" pitchFamily="34" charset="0"/>
              </a:rPr>
              <a:t>перевищувала</a:t>
            </a:r>
            <a:r>
              <a:rPr lang="ru-RU" dirty="0" smtClean="0">
                <a:latin typeface="Arial" pitchFamily="34" charset="0"/>
                <a:cs typeface="Arial" pitchFamily="34" charset="0"/>
              </a:rPr>
              <a:t> 500 </a:t>
            </a:r>
            <a:r>
              <a:rPr lang="ru-RU" dirty="0" err="1" smtClean="0">
                <a:latin typeface="Arial" pitchFamily="34" charset="0"/>
                <a:cs typeface="Arial" pitchFamily="34" charset="0"/>
              </a:rPr>
              <a:t>метрів</a:t>
            </a:r>
            <a:r>
              <a:rPr lang="ru-RU" dirty="0" smtClean="0">
                <a:latin typeface="Arial" pitchFamily="34" charset="0"/>
                <a:cs typeface="Arial" pitchFamily="34" charset="0"/>
              </a:rPr>
              <a:t>.</a:t>
            </a:r>
            <a:r>
              <a:rPr lang="en-US" dirty="0" smtClean="0">
                <a:latin typeface="Arial" pitchFamily="34" charset="0"/>
                <a:cs typeface="Arial" pitchFamily="34" charset="0"/>
              </a:rPr>
              <a:t> B 1877 </a:t>
            </a:r>
            <a:r>
              <a:rPr lang="uk-UA" dirty="0" smtClean="0">
                <a:latin typeface="Arial" pitchFamily="34" charset="0"/>
                <a:cs typeface="Arial" pitchFamily="34" charset="0"/>
              </a:rPr>
              <a:t>році </a:t>
            </a:r>
            <a:r>
              <a:rPr lang="uk-UA" dirty="0" smtClean="0">
                <a:latin typeface="Arial" pitchFamily="34" charset="0"/>
                <a:cs typeface="Arial" pitchFamily="34" charset="0"/>
              </a:rPr>
              <a:t>німецька </a:t>
            </a:r>
            <a:r>
              <a:rPr lang="uk-UA" dirty="0" smtClean="0">
                <a:latin typeface="Arial" pitchFamily="34" charset="0"/>
                <a:cs typeface="Arial" pitchFamily="34" charset="0"/>
              </a:rPr>
              <a:t>компанія </a:t>
            </a:r>
            <a:r>
              <a:rPr lang="uk-UA" dirty="0" smtClean="0">
                <a:latin typeface="Arial" pitchFamily="34" charset="0"/>
                <a:cs typeface="Arial" pitchFamily="34" charset="0"/>
              </a:rPr>
              <a:t>«</a:t>
            </a:r>
            <a:r>
              <a:rPr lang="en-US" dirty="0" smtClean="0">
                <a:latin typeface="Arial" pitchFamily="34" charset="0"/>
                <a:cs typeface="Arial" pitchFamily="34" charset="0"/>
              </a:rPr>
              <a:t>Siemens and </a:t>
            </a:r>
            <a:r>
              <a:rPr lang="en-US" dirty="0" err="1" smtClean="0">
                <a:latin typeface="Arial" pitchFamily="34" charset="0"/>
                <a:cs typeface="Arial" pitchFamily="34" charset="0"/>
              </a:rPr>
              <a:t>Halske</a:t>
            </a:r>
            <a:r>
              <a:rPr lang="uk-UA" dirty="0" smtClean="0">
                <a:latin typeface="Arial" pitchFamily="34" charset="0"/>
                <a:cs typeface="Arial" pitchFamily="34" charset="0"/>
              </a:rPr>
              <a:t>» </a:t>
            </a:r>
            <a:r>
              <a:rPr lang="uk-UA" dirty="0" smtClean="0">
                <a:latin typeface="Arial" pitchFamily="34" charset="0"/>
                <a:cs typeface="Arial" pitchFamily="34" charset="0"/>
              </a:rPr>
              <a:t>почала виготовляти телефонні </a:t>
            </a:r>
            <a:r>
              <a:rPr lang="uk-UA" dirty="0" err="1" smtClean="0">
                <a:latin typeface="Arial" pitchFamily="34" charset="0"/>
                <a:cs typeface="Arial" pitchFamily="34" charset="0"/>
              </a:rPr>
              <a:t>аппарати</a:t>
            </a:r>
            <a:r>
              <a:rPr lang="uk-UA" dirty="0" smtClean="0">
                <a:latin typeface="Arial" pitchFamily="34" charset="0"/>
                <a:cs typeface="Arial" pitchFamily="34" charset="0"/>
              </a:rPr>
              <a:t> з двома телефонними трубками — одна для прийому, інша — для передачі мови.</a:t>
            </a:r>
            <a:endParaRPr lang="uk-UA" dirty="0">
              <a:latin typeface="Arial" pitchFamily="34" charset="0"/>
              <a:cs typeface="Arial" pitchFamily="34" charset="0"/>
            </a:endParaRPr>
          </a:p>
        </p:txBody>
      </p:sp>
      <p:pic>
        <p:nvPicPr>
          <p:cNvPr id="21506" name="Picture 2" descr="http://xroniki-nauki.ru/wp-content/uploads/2011/01/milestone_1919.jpg"/>
          <p:cNvPicPr>
            <a:picLocks noChangeAspect="1" noChangeArrowheads="1"/>
          </p:cNvPicPr>
          <p:nvPr/>
        </p:nvPicPr>
        <p:blipFill>
          <a:blip r:embed="rId2" cstate="print"/>
          <a:srcRect/>
          <a:stretch>
            <a:fillRect/>
          </a:stretch>
        </p:blipFill>
        <p:spPr bwMode="auto">
          <a:xfrm>
            <a:off x="6516216" y="188640"/>
            <a:ext cx="2348526" cy="3131369"/>
          </a:xfrm>
          <a:prstGeom prst="rect">
            <a:avLst/>
          </a:prstGeom>
          <a:noFill/>
        </p:spPr>
      </p:pic>
      <p:pic>
        <p:nvPicPr>
          <p:cNvPr id="21508" name="Picture 4" descr="http://myrt.ru/news/uploads/posts/2008-05/1210633437_telefon.jpg"/>
          <p:cNvPicPr>
            <a:picLocks noChangeAspect="1" noChangeArrowheads="1"/>
          </p:cNvPicPr>
          <p:nvPr/>
        </p:nvPicPr>
        <p:blipFill>
          <a:blip r:embed="rId3" cstate="print"/>
          <a:srcRect/>
          <a:stretch>
            <a:fillRect/>
          </a:stretch>
        </p:blipFill>
        <p:spPr bwMode="auto">
          <a:xfrm>
            <a:off x="6502393" y="3717032"/>
            <a:ext cx="2641607" cy="2852936"/>
          </a:xfrm>
          <a:prstGeom prst="rect">
            <a:avLst/>
          </a:prstGeom>
          <a:noFill/>
        </p:spPr>
      </p:pic>
      <p:pic>
        <p:nvPicPr>
          <p:cNvPr id="21510" name="Picture 6" descr="http://24gadget.ru/images/phones/7d5f9004.jpg"/>
          <p:cNvPicPr>
            <a:picLocks noChangeAspect="1" noChangeArrowheads="1"/>
          </p:cNvPicPr>
          <p:nvPr/>
        </p:nvPicPr>
        <p:blipFill>
          <a:blip r:embed="rId4" cstate="print"/>
          <a:srcRect/>
          <a:stretch>
            <a:fillRect/>
          </a:stretch>
        </p:blipFill>
        <p:spPr bwMode="auto">
          <a:xfrm>
            <a:off x="3779912" y="1340768"/>
            <a:ext cx="2604236" cy="3538364"/>
          </a:xfrm>
          <a:prstGeom prst="rect">
            <a:avLst/>
          </a:prstGeom>
          <a:noFill/>
        </p:spPr>
      </p:pic>
    </p:spTree>
  </p:cSld>
  <p:clrMapOvr>
    <a:masterClrMapping/>
  </p:clrMapOvr>
  <p:transition spd="med">
    <p:newsfla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611560" y="692696"/>
            <a:ext cx="3886200" cy="3739680"/>
          </a:xfrm>
        </p:spPr>
        <p:txBody>
          <a:bodyPr/>
          <a:lstStyle/>
          <a:p>
            <a:r>
              <a:rPr lang="ru-RU" dirty="0" smtClean="0">
                <a:latin typeface="Arial" pitchFamily="34" charset="0"/>
                <a:cs typeface="Arial" pitchFamily="34" charset="0"/>
              </a:rPr>
              <a:t>У </a:t>
            </a:r>
            <a:r>
              <a:rPr lang="ru-RU" dirty="0" smtClean="0">
                <a:latin typeface="Arial" pitchFamily="34" charset="0"/>
                <a:cs typeface="Arial" pitchFamily="34" charset="0"/>
              </a:rPr>
              <a:t>1897р. Джозеф Томсон </a:t>
            </a:r>
            <a:r>
              <a:rPr lang="ru-RU" dirty="0" err="1" smtClean="0">
                <a:latin typeface="Arial" pitchFamily="34" charset="0"/>
                <a:cs typeface="Arial" pitchFamily="34" charset="0"/>
              </a:rPr>
              <a:t>відкрив</a:t>
            </a:r>
            <a:r>
              <a:rPr lang="ru-RU" dirty="0" smtClean="0">
                <a:latin typeface="Arial" pitchFamily="34" charset="0"/>
                <a:cs typeface="Arial" pitchFamily="34" charset="0"/>
              </a:rPr>
              <a:t> </a:t>
            </a:r>
            <a:r>
              <a:rPr lang="ru-RU" dirty="0" err="1" smtClean="0">
                <a:latin typeface="Arial" pitchFamily="34" charset="0"/>
                <a:cs typeface="Arial" pitchFamily="34" charset="0"/>
              </a:rPr>
              <a:t>електрон</a:t>
            </a:r>
            <a:r>
              <a:rPr lang="ru-RU" dirty="0" smtClean="0">
                <a:latin typeface="Arial" pitchFamily="34" charset="0"/>
                <a:cs typeface="Arial" pitchFamily="34" charset="0"/>
              </a:rPr>
              <a:t>, за </a:t>
            </a:r>
            <a:r>
              <a:rPr lang="ru-RU" dirty="0" err="1" smtClean="0">
                <a:latin typeface="Arial" pitchFamily="34" charset="0"/>
                <a:cs typeface="Arial" pitchFamily="34" charset="0"/>
              </a:rPr>
              <a:t>що</a:t>
            </a:r>
            <a:r>
              <a:rPr lang="ru-RU" dirty="0" smtClean="0">
                <a:latin typeface="Arial" pitchFamily="34" charset="0"/>
                <a:cs typeface="Arial" pitchFamily="34" charset="0"/>
              </a:rPr>
              <a:t> в 1906 </a:t>
            </a:r>
            <a:r>
              <a:rPr lang="ru-RU" dirty="0" err="1" smtClean="0">
                <a:latin typeface="Arial" pitchFamily="34" charset="0"/>
                <a:cs typeface="Arial" pitchFamily="34" charset="0"/>
              </a:rPr>
              <a:t>році</a:t>
            </a:r>
            <a:r>
              <a:rPr lang="ru-RU" dirty="0" smtClean="0">
                <a:latin typeface="Arial" pitchFamily="34" charset="0"/>
                <a:cs typeface="Arial" pitchFamily="34" charset="0"/>
              </a:rPr>
              <a:t> </a:t>
            </a:r>
            <a:r>
              <a:rPr lang="ru-RU" dirty="0" err="1" smtClean="0">
                <a:latin typeface="Arial" pitchFamily="34" charset="0"/>
                <a:cs typeface="Arial" pitchFamily="34" charset="0"/>
              </a:rPr>
              <a:t>був</a:t>
            </a:r>
            <a:r>
              <a:rPr lang="ru-RU" dirty="0" smtClean="0">
                <a:latin typeface="Arial" pitchFamily="34" charset="0"/>
                <a:cs typeface="Arial" pitchFamily="34" charset="0"/>
              </a:rPr>
              <a:t> </a:t>
            </a:r>
            <a:r>
              <a:rPr lang="ru-RU" dirty="0" err="1" smtClean="0">
                <a:latin typeface="Arial" pitchFamily="34" charset="0"/>
                <a:cs typeface="Arial" pitchFamily="34" charset="0"/>
              </a:rPr>
              <a:t>удостоєний</a:t>
            </a:r>
            <a:r>
              <a:rPr lang="ru-RU" dirty="0" smtClean="0">
                <a:latin typeface="Arial" pitchFamily="34" charset="0"/>
                <a:cs typeface="Arial" pitchFamily="34" charset="0"/>
              </a:rPr>
              <a:t> </a:t>
            </a:r>
            <a:r>
              <a:rPr lang="ru-RU" dirty="0" err="1" smtClean="0">
                <a:latin typeface="Arial" pitchFamily="34" charset="0"/>
                <a:cs typeface="Arial" pitchFamily="34" charset="0"/>
              </a:rPr>
              <a:t>Нобелівської</a:t>
            </a:r>
            <a:r>
              <a:rPr lang="ru-RU" dirty="0" smtClean="0">
                <a:latin typeface="Arial" pitchFamily="34" charset="0"/>
                <a:cs typeface="Arial" pitchFamily="34" charset="0"/>
              </a:rPr>
              <a:t> </a:t>
            </a:r>
            <a:r>
              <a:rPr lang="ru-RU" dirty="0" err="1" smtClean="0">
                <a:latin typeface="Arial" pitchFamily="34" charset="0"/>
                <a:cs typeface="Arial" pitchFamily="34" charset="0"/>
              </a:rPr>
              <a:t>премії</a:t>
            </a:r>
            <a:r>
              <a:rPr lang="ru-RU" dirty="0" smtClean="0">
                <a:latin typeface="Arial" pitchFamily="34" charset="0"/>
                <a:cs typeface="Arial" pitchFamily="34" charset="0"/>
              </a:rPr>
              <a:t> </a:t>
            </a:r>
            <a:r>
              <a:rPr lang="ru-RU" dirty="0" err="1" smtClean="0">
                <a:latin typeface="Arial" pitchFamily="34" charset="0"/>
                <a:cs typeface="Arial" pitchFamily="34" charset="0"/>
              </a:rPr>
              <a:t>з</a:t>
            </a:r>
            <a:r>
              <a:rPr lang="ru-RU" dirty="0" smtClean="0">
                <a:latin typeface="Arial" pitchFamily="34" charset="0"/>
                <a:cs typeface="Arial" pitchFamily="34" charset="0"/>
              </a:rPr>
              <a:t> </a:t>
            </a:r>
            <a:r>
              <a:rPr lang="ru-RU" dirty="0" err="1" smtClean="0">
                <a:latin typeface="Arial" pitchFamily="34" charset="0"/>
                <a:cs typeface="Arial" pitchFamily="34" charset="0"/>
              </a:rPr>
              <a:t>фізики</a:t>
            </a:r>
            <a:r>
              <a:rPr lang="ru-RU" dirty="0" smtClean="0">
                <a:latin typeface="Arial" pitchFamily="34" charset="0"/>
                <a:cs typeface="Arial" pitchFamily="34" charset="0"/>
              </a:rPr>
              <a:t> </a:t>
            </a:r>
            <a:r>
              <a:rPr lang="ru-RU" dirty="0" err="1" smtClean="0">
                <a:latin typeface="Arial" pitchFamily="34" charset="0"/>
                <a:cs typeface="Arial" pitchFamily="34" charset="0"/>
              </a:rPr>
              <a:t>з</a:t>
            </a:r>
            <a:r>
              <a:rPr lang="ru-RU" dirty="0" smtClean="0">
                <a:latin typeface="Arial" pitchFamily="34" charset="0"/>
                <a:cs typeface="Arial" pitchFamily="34" charset="0"/>
              </a:rPr>
              <a:t> </a:t>
            </a:r>
            <a:r>
              <a:rPr lang="ru-RU" dirty="0" err="1" smtClean="0">
                <a:latin typeface="Arial" pitchFamily="34" charset="0"/>
                <a:cs typeface="Arial" pitchFamily="34" charset="0"/>
              </a:rPr>
              <a:t>формулюванням</a:t>
            </a:r>
            <a:r>
              <a:rPr lang="ru-RU" dirty="0" smtClean="0">
                <a:latin typeface="Arial" pitchFamily="34" charset="0"/>
                <a:cs typeface="Arial" pitchFamily="34" charset="0"/>
              </a:rPr>
              <a:t> «за </a:t>
            </a:r>
            <a:r>
              <a:rPr lang="ru-RU" dirty="0" err="1" smtClean="0">
                <a:latin typeface="Arial" pitchFamily="34" charset="0"/>
                <a:cs typeface="Arial" pitchFamily="34" charset="0"/>
              </a:rPr>
              <a:t>дослідження</a:t>
            </a:r>
            <a:r>
              <a:rPr lang="ru-RU" dirty="0" smtClean="0">
                <a:latin typeface="Arial" pitchFamily="34" charset="0"/>
                <a:cs typeface="Arial" pitchFamily="34" charset="0"/>
              </a:rPr>
              <a:t> </a:t>
            </a:r>
            <a:r>
              <a:rPr lang="ru-RU" dirty="0" err="1" smtClean="0">
                <a:latin typeface="Arial" pitchFamily="34" charset="0"/>
                <a:cs typeface="Arial" pitchFamily="34" charset="0"/>
              </a:rPr>
              <a:t>проходження</a:t>
            </a:r>
            <a:r>
              <a:rPr lang="ru-RU" dirty="0" smtClean="0">
                <a:latin typeface="Arial" pitchFamily="34" charset="0"/>
                <a:cs typeface="Arial" pitchFamily="34" charset="0"/>
              </a:rPr>
              <a:t> </a:t>
            </a:r>
            <a:r>
              <a:rPr lang="ru-RU" dirty="0" err="1" smtClean="0">
                <a:latin typeface="Arial" pitchFamily="34" charset="0"/>
                <a:cs typeface="Arial" pitchFamily="34" charset="0"/>
              </a:rPr>
              <a:t>електрики</a:t>
            </a:r>
            <a:r>
              <a:rPr lang="ru-RU" dirty="0" smtClean="0">
                <a:latin typeface="Arial" pitchFamily="34" charset="0"/>
                <a:cs typeface="Arial" pitchFamily="34" charset="0"/>
              </a:rPr>
              <a:t> через гази».</a:t>
            </a:r>
            <a:endParaRPr lang="uk-UA" dirty="0">
              <a:latin typeface="Arial" pitchFamily="34" charset="0"/>
              <a:cs typeface="Arial" pitchFamily="34" charset="0"/>
            </a:endParaRPr>
          </a:p>
        </p:txBody>
      </p:sp>
      <p:pic>
        <p:nvPicPr>
          <p:cNvPr id="24578" name="Picture 2" descr="http://2mb.ru/wp-content/uploads/2010/12/electron.jpg"/>
          <p:cNvPicPr>
            <a:picLocks noChangeAspect="1" noChangeArrowheads="1"/>
          </p:cNvPicPr>
          <p:nvPr/>
        </p:nvPicPr>
        <p:blipFill>
          <a:blip r:embed="rId2" cstate="print"/>
          <a:srcRect/>
          <a:stretch>
            <a:fillRect/>
          </a:stretch>
        </p:blipFill>
        <p:spPr bwMode="auto">
          <a:xfrm>
            <a:off x="5364088" y="332656"/>
            <a:ext cx="3310180" cy="3015630"/>
          </a:xfrm>
          <a:prstGeom prst="rect">
            <a:avLst/>
          </a:prstGeom>
          <a:noFill/>
        </p:spPr>
      </p:pic>
      <p:pic>
        <p:nvPicPr>
          <p:cNvPr id="24580" name="Picture 4" descr="http://eslovnik.com/img/elektron.jpg"/>
          <p:cNvPicPr>
            <a:picLocks noChangeAspect="1" noChangeArrowheads="1"/>
          </p:cNvPicPr>
          <p:nvPr/>
        </p:nvPicPr>
        <p:blipFill>
          <a:blip r:embed="rId3" cstate="print"/>
          <a:srcRect/>
          <a:stretch>
            <a:fillRect/>
          </a:stretch>
        </p:blipFill>
        <p:spPr bwMode="auto">
          <a:xfrm>
            <a:off x="5004048" y="4293096"/>
            <a:ext cx="2905125" cy="2190750"/>
          </a:xfrm>
          <a:prstGeom prst="rect">
            <a:avLst/>
          </a:prstGeom>
          <a:noFill/>
        </p:spPr>
      </p:pic>
      <p:pic>
        <p:nvPicPr>
          <p:cNvPr id="24582" name="Picture 6" descr="http://akep.dp.ua/sites/default/files/styles/stroenie_atoma.jpg"/>
          <p:cNvPicPr>
            <a:picLocks noChangeAspect="1" noChangeArrowheads="1"/>
          </p:cNvPicPr>
          <p:nvPr/>
        </p:nvPicPr>
        <p:blipFill>
          <a:blip r:embed="rId4" cstate="print"/>
          <a:srcRect/>
          <a:stretch>
            <a:fillRect/>
          </a:stretch>
        </p:blipFill>
        <p:spPr bwMode="auto">
          <a:xfrm>
            <a:off x="611560" y="3645024"/>
            <a:ext cx="3333750" cy="2495551"/>
          </a:xfrm>
          <a:prstGeom prst="rect">
            <a:avLst/>
          </a:prstGeom>
          <a:noFill/>
        </p:spPr>
      </p:pic>
    </p:spTree>
  </p:cSld>
  <p:clrMapOvr>
    <a:masterClrMapping/>
  </p:clrMapOvr>
  <p:transition spd="med">
    <p:newsfla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076056" y="548680"/>
            <a:ext cx="3886200" cy="3955704"/>
          </a:xfrm>
        </p:spPr>
        <p:txBody>
          <a:bodyPr>
            <a:normAutofit/>
          </a:bodyPr>
          <a:lstStyle/>
          <a:p>
            <a:r>
              <a:rPr lang="ru-RU" dirty="0" smtClean="0">
                <a:latin typeface="Arial" pitchFamily="34" charset="0"/>
                <a:cs typeface="Arial" pitchFamily="34" charset="0"/>
              </a:rPr>
              <a:t>В 1905 </a:t>
            </a:r>
            <a:r>
              <a:rPr lang="ru-RU" dirty="0" err="1" smtClean="0">
                <a:latin typeface="Arial" pitchFamily="34" charset="0"/>
                <a:cs typeface="Arial" pitchFamily="34" charset="0"/>
              </a:rPr>
              <a:t>році</a:t>
            </a:r>
            <a:r>
              <a:rPr lang="ru-RU" dirty="0" smtClean="0">
                <a:latin typeface="Arial" pitchFamily="34" charset="0"/>
                <a:cs typeface="Arial" pitchFamily="34" charset="0"/>
              </a:rPr>
              <a:t> Альберт </a:t>
            </a:r>
            <a:r>
              <a:rPr lang="ru-RU" dirty="0" err="1" smtClean="0">
                <a:latin typeface="Arial" pitchFamily="34" charset="0"/>
                <a:cs typeface="Arial" pitchFamily="34" charset="0"/>
              </a:rPr>
              <a:t>Ейнштейн</a:t>
            </a:r>
            <a:r>
              <a:rPr lang="ru-RU" dirty="0" smtClean="0">
                <a:latin typeface="Arial" pitchFamily="34" charset="0"/>
                <a:cs typeface="Arial" pitchFamily="34" charset="0"/>
              </a:rPr>
              <a:t> </a:t>
            </a:r>
            <a:r>
              <a:rPr lang="ru-RU" dirty="0" err="1" smtClean="0">
                <a:latin typeface="Arial" pitchFamily="34" charset="0"/>
                <a:cs typeface="Arial" pitchFamily="34" charset="0"/>
              </a:rPr>
              <a:t>сміливо</a:t>
            </a:r>
            <a:r>
              <a:rPr lang="ru-RU" dirty="0" smtClean="0">
                <a:latin typeface="Arial" pitchFamily="34" charset="0"/>
                <a:cs typeface="Arial" pitchFamily="34" charset="0"/>
              </a:rPr>
              <a:t> </a:t>
            </a:r>
            <a:r>
              <a:rPr lang="ru-RU" dirty="0" err="1" smtClean="0">
                <a:latin typeface="Arial" pitchFamily="34" charset="0"/>
                <a:cs typeface="Arial" pitchFamily="34" charset="0"/>
              </a:rPr>
              <a:t>постулював</a:t>
            </a:r>
            <a:r>
              <a:rPr lang="ru-RU" dirty="0" smtClean="0">
                <a:latin typeface="Arial" pitchFamily="34" charset="0"/>
                <a:cs typeface="Arial" pitchFamily="34" charset="0"/>
              </a:rPr>
              <a:t> </a:t>
            </a:r>
            <a:r>
              <a:rPr lang="ru-RU" dirty="0" err="1" smtClean="0">
                <a:latin typeface="Arial" pitchFamily="34" charset="0"/>
                <a:cs typeface="Arial" pitchFamily="34" charset="0"/>
              </a:rPr>
              <a:t>справедливість</a:t>
            </a:r>
            <a:r>
              <a:rPr lang="ru-RU" dirty="0" smtClean="0">
                <a:latin typeface="Arial" pitchFamily="34" charset="0"/>
                <a:cs typeface="Arial" pitchFamily="34" charset="0"/>
              </a:rPr>
              <a:t> </a:t>
            </a:r>
            <a:r>
              <a:rPr lang="ru-RU" dirty="0" err="1" smtClean="0">
                <a:latin typeface="Arial" pitchFamily="34" charset="0"/>
                <a:cs typeface="Arial" pitchFamily="34" charset="0"/>
              </a:rPr>
              <a:t>рівнянь</a:t>
            </a:r>
            <a:r>
              <a:rPr lang="ru-RU" dirty="0" smtClean="0">
                <a:latin typeface="Arial" pitchFamily="34" charset="0"/>
                <a:cs typeface="Arial" pitchFamily="34" charset="0"/>
              </a:rPr>
              <a:t> </a:t>
            </a:r>
            <a:r>
              <a:rPr lang="ru-RU" dirty="0" err="1" smtClean="0">
                <a:latin typeface="Arial" pitchFamily="34" charset="0"/>
                <a:cs typeface="Arial" pitchFamily="34" charset="0"/>
              </a:rPr>
              <a:t>електродинаміки</a:t>
            </a:r>
            <a:r>
              <a:rPr lang="ru-RU" dirty="0" smtClean="0">
                <a:latin typeface="Arial" pitchFamily="34" charset="0"/>
                <a:cs typeface="Arial" pitchFamily="34" charset="0"/>
              </a:rPr>
              <a:t> в </a:t>
            </a:r>
            <a:r>
              <a:rPr lang="ru-RU" dirty="0" err="1" smtClean="0">
                <a:latin typeface="Arial" pitchFamily="34" charset="0"/>
                <a:cs typeface="Arial" pitchFamily="34" charset="0"/>
              </a:rPr>
              <a:t>будь-якій</a:t>
            </a:r>
            <a:r>
              <a:rPr lang="ru-RU" dirty="0" smtClean="0">
                <a:latin typeface="Arial" pitchFamily="34" charset="0"/>
                <a:cs typeface="Arial" pitchFamily="34" charset="0"/>
              </a:rPr>
              <a:t> </a:t>
            </a:r>
            <a:r>
              <a:rPr lang="ru-RU" dirty="0" err="1" smtClean="0">
                <a:latin typeface="Arial" pitchFamily="34" charset="0"/>
                <a:cs typeface="Arial" pitchFamily="34" charset="0"/>
              </a:rPr>
              <a:t>інерційній</a:t>
            </a:r>
            <a:r>
              <a:rPr lang="ru-RU" dirty="0" smtClean="0">
                <a:latin typeface="Arial" pitchFamily="34" charset="0"/>
                <a:cs typeface="Arial" pitchFamily="34" charset="0"/>
              </a:rPr>
              <a:t> </a:t>
            </a:r>
            <a:r>
              <a:rPr lang="ru-RU" dirty="0" err="1" smtClean="0">
                <a:latin typeface="Arial" pitchFamily="34" charset="0"/>
                <a:cs typeface="Arial" pitchFamily="34" charset="0"/>
              </a:rPr>
              <a:t>системі</a:t>
            </a:r>
            <a:r>
              <a:rPr lang="ru-RU" dirty="0" smtClean="0">
                <a:latin typeface="Arial" pitchFamily="34" charset="0"/>
                <a:cs typeface="Arial" pitchFamily="34" charset="0"/>
              </a:rPr>
              <a:t> </a:t>
            </a:r>
            <a:r>
              <a:rPr lang="ru-RU" dirty="0" err="1" smtClean="0">
                <a:latin typeface="Arial" pitchFamily="34" charset="0"/>
                <a:cs typeface="Arial" pitchFamily="34" charset="0"/>
              </a:rPr>
              <a:t>відліку</a:t>
            </a:r>
            <a:r>
              <a:rPr lang="ru-RU" dirty="0" smtClean="0">
                <a:latin typeface="Arial" pitchFamily="34" charset="0"/>
                <a:cs typeface="Arial" pitchFamily="34" charset="0"/>
              </a:rPr>
              <a:t>.</a:t>
            </a:r>
            <a:r>
              <a:rPr lang="uk-UA" dirty="0" smtClean="0">
                <a:latin typeface="Arial" pitchFamily="34" charset="0"/>
                <a:cs typeface="Arial" pitchFamily="34" charset="0"/>
              </a:rPr>
              <a:t> В </a:t>
            </a:r>
            <a:r>
              <a:rPr lang="uk-UA" dirty="0" smtClean="0">
                <a:latin typeface="Arial" pitchFamily="34" charset="0"/>
                <a:cs typeface="Arial" pitchFamily="34" charset="0"/>
              </a:rPr>
              <a:t>1916 </a:t>
            </a:r>
            <a:r>
              <a:rPr lang="uk-UA" dirty="0" smtClean="0">
                <a:latin typeface="Arial" pitchFamily="34" charset="0"/>
                <a:cs typeface="Arial" pitchFamily="34" charset="0"/>
              </a:rPr>
              <a:t>році Ейнштейн опублікував узагальнення теорії відносності на неінерційні системи відліку, водночас будуючи теорію гравітації.</a:t>
            </a:r>
            <a:endParaRPr lang="uk-UA" dirty="0">
              <a:latin typeface="Arial" pitchFamily="34" charset="0"/>
              <a:cs typeface="Arial" pitchFamily="34" charset="0"/>
            </a:endParaRPr>
          </a:p>
        </p:txBody>
      </p:sp>
      <p:pic>
        <p:nvPicPr>
          <p:cNvPr id="23554" name="Picture 2" descr="http://novyny.ostriv.in.ua/images/publications/4/8801/1304537712.jpg"/>
          <p:cNvPicPr>
            <a:picLocks noChangeAspect="1" noChangeArrowheads="1"/>
          </p:cNvPicPr>
          <p:nvPr/>
        </p:nvPicPr>
        <p:blipFill>
          <a:blip r:embed="rId2" cstate="print"/>
          <a:srcRect/>
          <a:stretch>
            <a:fillRect/>
          </a:stretch>
        </p:blipFill>
        <p:spPr bwMode="auto">
          <a:xfrm>
            <a:off x="467544" y="620688"/>
            <a:ext cx="4286250" cy="3162301"/>
          </a:xfrm>
          <a:prstGeom prst="rect">
            <a:avLst/>
          </a:prstGeom>
          <a:noFill/>
        </p:spPr>
      </p:pic>
      <p:pic>
        <p:nvPicPr>
          <p:cNvPr id="23556" name="Picture 4" descr="http://news.stanford.edu/news/2007/april18/gifs/aps_timespace.jpg"/>
          <p:cNvPicPr>
            <a:picLocks noChangeAspect="1" noChangeArrowheads="1"/>
          </p:cNvPicPr>
          <p:nvPr/>
        </p:nvPicPr>
        <p:blipFill>
          <a:blip r:embed="rId3" cstate="print"/>
          <a:srcRect/>
          <a:stretch>
            <a:fillRect/>
          </a:stretch>
        </p:blipFill>
        <p:spPr bwMode="auto">
          <a:xfrm>
            <a:off x="4499992" y="4005064"/>
            <a:ext cx="3816424" cy="2671498"/>
          </a:xfrm>
          <a:prstGeom prst="rect">
            <a:avLst/>
          </a:prstGeom>
          <a:noFill/>
        </p:spPr>
      </p:pic>
      <p:pic>
        <p:nvPicPr>
          <p:cNvPr id="23558" name="Picture 6" descr="http://connectjunaid.files.wordpress.com/2010/12/general_relativity.jpg"/>
          <p:cNvPicPr>
            <a:picLocks noChangeAspect="1" noChangeArrowheads="1"/>
          </p:cNvPicPr>
          <p:nvPr/>
        </p:nvPicPr>
        <p:blipFill>
          <a:blip r:embed="rId4" cstate="print"/>
          <a:srcRect/>
          <a:stretch>
            <a:fillRect/>
          </a:stretch>
        </p:blipFill>
        <p:spPr bwMode="auto">
          <a:xfrm>
            <a:off x="683568" y="4149080"/>
            <a:ext cx="3096344" cy="2472131"/>
          </a:xfrm>
          <a:prstGeom prst="rect">
            <a:avLst/>
          </a:prstGeom>
          <a:noFill/>
        </p:spPr>
      </p:pic>
    </p:spTree>
  </p:cSld>
  <p:clrMapOvr>
    <a:masterClrMapping/>
  </p:clrMapOvr>
  <p:transition spd="med">
    <p:newsfla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39552" y="764704"/>
            <a:ext cx="8352928" cy="3451648"/>
          </a:xfrm>
        </p:spPr>
        <p:txBody>
          <a:bodyPr>
            <a:normAutofit/>
          </a:bodyPr>
          <a:lstStyle/>
          <a:p>
            <a:r>
              <a:rPr lang="uk-UA" dirty="0" smtClean="0">
                <a:latin typeface="Arial" pitchFamily="34" charset="0"/>
                <a:cs typeface="Arial" pitchFamily="34" charset="0"/>
              </a:rPr>
              <a:t>У 1884 році </a:t>
            </a:r>
            <a:r>
              <a:rPr lang="uk-UA" dirty="0" smtClean="0">
                <a:latin typeface="Arial" pitchFamily="34" charset="0"/>
                <a:cs typeface="Arial" pitchFamily="34" charset="0"/>
              </a:rPr>
              <a:t>Роберт Кох </a:t>
            </a:r>
            <a:r>
              <a:rPr lang="uk-UA" dirty="0" smtClean="0">
                <a:latin typeface="Arial" pitchFamily="34" charset="0"/>
                <a:cs typeface="Arial" pitchFamily="34" charset="0"/>
              </a:rPr>
              <a:t>сформулював так звані постулати Коха — правила визначення інфекційних </a:t>
            </a:r>
            <a:r>
              <a:rPr lang="uk-UA" dirty="0" smtClean="0">
                <a:latin typeface="Arial" pitchFamily="34" charset="0"/>
                <a:cs typeface="Arial" pitchFamily="34" charset="0"/>
              </a:rPr>
              <a:t>захворювань.</a:t>
            </a:r>
            <a:endParaRPr lang="uk-UA" dirty="0" smtClean="0">
              <a:latin typeface="Arial" pitchFamily="34" charset="0"/>
              <a:cs typeface="Arial" pitchFamily="34" charset="0"/>
            </a:endParaRPr>
          </a:p>
          <a:p>
            <a:r>
              <a:rPr lang="uk-UA" dirty="0" smtClean="0">
                <a:latin typeface="Arial" pitchFamily="34" charset="0"/>
                <a:cs typeface="Arial" pitchFamily="34" charset="0"/>
              </a:rPr>
              <a:t>Найбільшого тріумфу Кох досяг 24 березня 1882, коли оголосив про те, що зумів виділити </a:t>
            </a:r>
            <a:r>
              <a:rPr lang="uk-UA" dirty="0" smtClean="0">
                <a:latin typeface="Arial" pitchFamily="34" charset="0"/>
                <a:cs typeface="Arial" pitchFamily="34" charset="0"/>
              </a:rPr>
              <a:t>бактерію, </a:t>
            </a:r>
            <a:r>
              <a:rPr lang="uk-UA" dirty="0" smtClean="0">
                <a:latin typeface="Arial" pitchFamily="34" charset="0"/>
                <a:cs typeface="Arial" pitchFamily="34" charset="0"/>
              </a:rPr>
              <a:t>що </a:t>
            </a:r>
            <a:r>
              <a:rPr lang="uk-UA" dirty="0" err="1" smtClean="0">
                <a:latin typeface="Arial" pitchFamily="34" charset="0"/>
                <a:cs typeface="Arial" pitchFamily="34" charset="0"/>
              </a:rPr>
              <a:t>зумовлюює</a:t>
            </a:r>
            <a:r>
              <a:rPr lang="uk-UA" dirty="0" smtClean="0">
                <a:latin typeface="Arial" pitchFamily="34" charset="0"/>
                <a:cs typeface="Arial" pitchFamily="34" charset="0"/>
              </a:rPr>
              <a:t> туберкульоз. У той час це захворювання було однією з головних причин </a:t>
            </a:r>
            <a:r>
              <a:rPr lang="uk-UA" dirty="0" smtClean="0">
                <a:latin typeface="Arial" pitchFamily="34" charset="0"/>
                <a:cs typeface="Arial" pitchFamily="34" charset="0"/>
              </a:rPr>
              <a:t>смертності. </a:t>
            </a:r>
            <a:r>
              <a:rPr lang="ru-RU" dirty="0" smtClean="0">
                <a:latin typeface="Arial" pitchFamily="34" charset="0"/>
                <a:cs typeface="Arial" pitchFamily="34" charset="0"/>
              </a:rPr>
              <a:t>За </a:t>
            </a:r>
            <a:r>
              <a:rPr lang="ru-RU" dirty="0" err="1" smtClean="0">
                <a:latin typeface="Arial" pitchFamily="34" charset="0"/>
                <a:cs typeface="Arial" pitchFamily="34" charset="0"/>
              </a:rPr>
              <a:t>ці</a:t>
            </a:r>
            <a:r>
              <a:rPr lang="ru-RU" dirty="0" smtClean="0">
                <a:latin typeface="Arial" pitchFamily="34" charset="0"/>
                <a:cs typeface="Arial" pitchFamily="34" charset="0"/>
              </a:rPr>
              <a:t> </a:t>
            </a:r>
            <a:r>
              <a:rPr lang="ru-RU" dirty="0" err="1" smtClean="0">
                <a:latin typeface="Arial" pitchFamily="34" charset="0"/>
                <a:cs typeface="Arial" pitchFamily="34" charset="0"/>
              </a:rPr>
              <a:t>досягнення</a:t>
            </a:r>
            <a:r>
              <a:rPr lang="ru-RU" dirty="0" smtClean="0">
                <a:latin typeface="Arial" pitchFamily="34" charset="0"/>
                <a:cs typeface="Arial" pitchFamily="34" charset="0"/>
              </a:rPr>
              <a:t> в 1905 </a:t>
            </a:r>
            <a:r>
              <a:rPr lang="ru-RU" dirty="0" err="1" smtClean="0">
                <a:latin typeface="Arial" pitchFamily="34" charset="0"/>
                <a:cs typeface="Arial" pitchFamily="34" charset="0"/>
              </a:rPr>
              <a:t>році</a:t>
            </a:r>
            <a:r>
              <a:rPr lang="ru-RU" dirty="0" smtClean="0">
                <a:latin typeface="Arial" pitchFamily="34" charset="0"/>
                <a:cs typeface="Arial" pitchFamily="34" charset="0"/>
              </a:rPr>
              <a:t> </a:t>
            </a:r>
            <a:r>
              <a:rPr lang="ru-RU" dirty="0" err="1" smtClean="0">
                <a:latin typeface="Arial" pitchFamily="34" charset="0"/>
                <a:cs typeface="Arial" pitchFamily="34" charset="0"/>
              </a:rPr>
              <a:t>він</a:t>
            </a:r>
            <a:r>
              <a:rPr lang="ru-RU" dirty="0" smtClean="0">
                <a:latin typeface="Arial" pitchFamily="34" charset="0"/>
                <a:cs typeface="Arial" pitchFamily="34" charset="0"/>
              </a:rPr>
              <a:t> </a:t>
            </a:r>
            <a:r>
              <a:rPr lang="ru-RU" dirty="0" err="1" smtClean="0">
                <a:latin typeface="Arial" pitchFamily="34" charset="0"/>
                <a:cs typeface="Arial" pitchFamily="34" charset="0"/>
              </a:rPr>
              <a:t>був</a:t>
            </a:r>
            <a:r>
              <a:rPr lang="ru-RU" dirty="0" smtClean="0">
                <a:latin typeface="Arial" pitchFamily="34" charset="0"/>
                <a:cs typeface="Arial" pitchFamily="34" charset="0"/>
              </a:rPr>
              <a:t> </a:t>
            </a:r>
            <a:r>
              <a:rPr lang="ru-RU" dirty="0" err="1" smtClean="0">
                <a:latin typeface="Arial" pitchFamily="34" charset="0"/>
                <a:cs typeface="Arial" pitchFamily="34" charset="0"/>
              </a:rPr>
              <a:t>удостоєний</a:t>
            </a:r>
            <a:r>
              <a:rPr lang="ru-RU" dirty="0" smtClean="0">
                <a:latin typeface="Arial" pitchFamily="34" charset="0"/>
                <a:cs typeface="Arial" pitchFamily="34" charset="0"/>
              </a:rPr>
              <a:t> </a:t>
            </a:r>
            <a:r>
              <a:rPr lang="ru-RU" dirty="0" err="1" smtClean="0">
                <a:latin typeface="Arial" pitchFamily="34" charset="0"/>
                <a:cs typeface="Arial" pitchFamily="34" charset="0"/>
              </a:rPr>
              <a:t>Нобелівській</a:t>
            </a:r>
            <a:r>
              <a:rPr lang="ru-RU" dirty="0" smtClean="0">
                <a:latin typeface="Arial" pitchFamily="34" charset="0"/>
                <a:cs typeface="Arial" pitchFamily="34" charset="0"/>
              </a:rPr>
              <a:t> </a:t>
            </a:r>
            <a:r>
              <a:rPr lang="ru-RU" dirty="0" err="1" smtClean="0">
                <a:latin typeface="Arial" pitchFamily="34" charset="0"/>
                <a:cs typeface="Arial" pitchFamily="34" charset="0"/>
              </a:rPr>
              <a:t>премії</a:t>
            </a:r>
            <a:r>
              <a:rPr lang="ru-RU" dirty="0" smtClean="0">
                <a:latin typeface="Arial" pitchFamily="34" charset="0"/>
                <a:cs typeface="Arial" pitchFamily="34" charset="0"/>
              </a:rPr>
              <a:t>, а </a:t>
            </a:r>
            <a:r>
              <a:rPr lang="ru-RU" dirty="0" err="1" smtClean="0">
                <a:latin typeface="Arial" pitchFamily="34" charset="0"/>
                <a:cs typeface="Arial" pitchFamily="34" charset="0"/>
              </a:rPr>
              <a:t>відкриті</a:t>
            </a:r>
            <a:r>
              <a:rPr lang="ru-RU" dirty="0" smtClean="0">
                <a:latin typeface="Arial" pitchFamily="34" charset="0"/>
                <a:cs typeface="Arial" pitchFamily="34" charset="0"/>
              </a:rPr>
              <a:t> ним </a:t>
            </a:r>
            <a:r>
              <a:rPr lang="ru-RU" dirty="0" err="1" smtClean="0">
                <a:latin typeface="Arial" pitchFamily="34" charset="0"/>
                <a:cs typeface="Arial" pitchFamily="34" charset="0"/>
              </a:rPr>
              <a:t>бактерії</a:t>
            </a:r>
            <a:r>
              <a:rPr lang="ru-RU" dirty="0" smtClean="0">
                <a:latin typeface="Arial" pitchFamily="34" charset="0"/>
                <a:cs typeface="Arial" pitchFamily="34" charset="0"/>
              </a:rPr>
              <a:t> одержали </a:t>
            </a:r>
            <a:r>
              <a:rPr lang="ru-RU" dirty="0" err="1" smtClean="0">
                <a:latin typeface="Arial" pitchFamily="34" charset="0"/>
                <a:cs typeface="Arial" pitchFamily="34" charset="0"/>
              </a:rPr>
              <a:t>назву</a:t>
            </a:r>
            <a:r>
              <a:rPr lang="ru-RU" dirty="0" smtClean="0">
                <a:latin typeface="Arial" pitchFamily="34" charset="0"/>
                <a:cs typeface="Arial" pitchFamily="34" charset="0"/>
              </a:rPr>
              <a:t> «</a:t>
            </a:r>
            <a:r>
              <a:rPr lang="ru-RU" dirty="0" err="1" smtClean="0">
                <a:latin typeface="Arial" pitchFamily="34" charset="0"/>
                <a:cs typeface="Arial" pitchFamily="34" charset="0"/>
              </a:rPr>
              <a:t>паличок</a:t>
            </a:r>
            <a:r>
              <a:rPr lang="ru-RU" dirty="0" smtClean="0">
                <a:latin typeface="Arial" pitchFamily="34" charset="0"/>
                <a:cs typeface="Arial" pitchFamily="34" charset="0"/>
              </a:rPr>
              <a:t> Коха».</a:t>
            </a:r>
            <a:endParaRPr lang="uk-UA" dirty="0" smtClean="0">
              <a:latin typeface="Arial" pitchFamily="34" charset="0"/>
              <a:cs typeface="Arial" pitchFamily="34" charset="0"/>
            </a:endParaRPr>
          </a:p>
          <a:p>
            <a:endParaRPr lang="uk-UA" dirty="0"/>
          </a:p>
        </p:txBody>
      </p:sp>
      <p:pic>
        <p:nvPicPr>
          <p:cNvPr id="26626" name="Picture 2" descr="http://vkurse.ua/i/2008-08/palochku-kokha.jpg"/>
          <p:cNvPicPr>
            <a:picLocks noChangeAspect="1" noChangeArrowheads="1"/>
          </p:cNvPicPr>
          <p:nvPr/>
        </p:nvPicPr>
        <p:blipFill>
          <a:blip r:embed="rId2" cstate="print"/>
          <a:srcRect/>
          <a:stretch>
            <a:fillRect/>
          </a:stretch>
        </p:blipFill>
        <p:spPr bwMode="auto">
          <a:xfrm>
            <a:off x="539552" y="3861048"/>
            <a:ext cx="3810000" cy="2381250"/>
          </a:xfrm>
          <a:prstGeom prst="rect">
            <a:avLst/>
          </a:prstGeom>
          <a:noFill/>
        </p:spPr>
      </p:pic>
      <p:pic>
        <p:nvPicPr>
          <p:cNvPr id="26628" name="Picture 4" descr="http://medblog.in.ua/wp-content/uploads/2013/04/mtubrculosis.jpg"/>
          <p:cNvPicPr>
            <a:picLocks noChangeAspect="1" noChangeArrowheads="1"/>
          </p:cNvPicPr>
          <p:nvPr/>
        </p:nvPicPr>
        <p:blipFill>
          <a:blip r:embed="rId3" cstate="print"/>
          <a:srcRect/>
          <a:stretch>
            <a:fillRect/>
          </a:stretch>
        </p:blipFill>
        <p:spPr bwMode="auto">
          <a:xfrm>
            <a:off x="4860032" y="4077072"/>
            <a:ext cx="3456384" cy="2584774"/>
          </a:xfrm>
          <a:prstGeom prst="rect">
            <a:avLst/>
          </a:prstGeom>
          <a:noFill/>
        </p:spPr>
      </p:pic>
    </p:spTree>
  </p:cSld>
  <p:clrMapOvr>
    <a:masterClrMapping/>
  </p:clrMapOvr>
  <p:transition spd="med">
    <p:newsfla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0" y="3501008"/>
            <a:ext cx="9144000" cy="3356992"/>
          </a:xfrm>
        </p:spPr>
        <p:txBody>
          <a:bodyPr>
            <a:normAutofit/>
          </a:bodyPr>
          <a:lstStyle/>
          <a:p>
            <a:r>
              <a:rPr lang="uk-UA" dirty="0" smtClean="0">
                <a:latin typeface="Arial" pitchFamily="34" charset="0"/>
                <a:cs typeface="Arial" pitchFamily="34" charset="0"/>
              </a:rPr>
              <a:t>Працюючи над працею «Основи хімії», Дмитро Іванович Менделєєв відкрив у лютому 1869 року один з фундаментальних законів природи — періодичний закон хімічних елементів.</a:t>
            </a:r>
          </a:p>
          <a:p>
            <a:r>
              <a:rPr lang="uk-UA" dirty="0" smtClean="0">
                <a:latin typeface="Arial" pitchFamily="34" charset="0"/>
                <a:cs typeface="Arial" pitchFamily="34" charset="0"/>
              </a:rPr>
              <a:t>6 березня 1869 знамениту доповідь Менделєєва «Співвідношення властивостей з атомною масою елементів» прочитав М. А. </a:t>
            </a:r>
            <a:r>
              <a:rPr lang="uk-UA" dirty="0" err="1" smtClean="0">
                <a:latin typeface="Arial" pitchFamily="34" charset="0"/>
                <a:cs typeface="Arial" pitchFamily="34" charset="0"/>
              </a:rPr>
              <a:t>Меншуткін</a:t>
            </a:r>
            <a:r>
              <a:rPr lang="uk-UA" dirty="0" smtClean="0">
                <a:latin typeface="Arial" pitchFamily="34" charset="0"/>
                <a:cs typeface="Arial" pitchFamily="34" charset="0"/>
              </a:rPr>
              <a:t> на засіданні Російського хімічного товариства. У тому ж році це повідомлення німецькою мовою з'явилося в журналі «</a:t>
            </a:r>
            <a:r>
              <a:rPr lang="en-US" dirty="0" err="1" smtClean="0">
                <a:latin typeface="Arial" pitchFamily="34" charset="0"/>
                <a:cs typeface="Arial" pitchFamily="34" charset="0"/>
              </a:rPr>
              <a:t>Zeitschrift</a:t>
            </a:r>
            <a:r>
              <a:rPr lang="en-US" dirty="0" smtClean="0">
                <a:latin typeface="Arial" pitchFamily="34" charset="0"/>
                <a:cs typeface="Arial" pitchFamily="34" charset="0"/>
              </a:rPr>
              <a:t> </a:t>
            </a:r>
            <a:r>
              <a:rPr lang="en-US" dirty="0" err="1" smtClean="0">
                <a:latin typeface="Arial" pitchFamily="34" charset="0"/>
                <a:cs typeface="Arial" pitchFamily="34" charset="0"/>
              </a:rPr>
              <a:t>für</a:t>
            </a:r>
            <a:r>
              <a:rPr lang="en-US" dirty="0" smtClean="0">
                <a:latin typeface="Arial" pitchFamily="34" charset="0"/>
                <a:cs typeface="Arial" pitchFamily="34" charset="0"/>
              </a:rPr>
              <a:t> </a:t>
            </a:r>
            <a:r>
              <a:rPr lang="en-US" dirty="0" err="1" smtClean="0">
                <a:latin typeface="Arial" pitchFamily="34" charset="0"/>
                <a:cs typeface="Arial" pitchFamily="34" charset="0"/>
              </a:rPr>
              <a:t>Chemie</a:t>
            </a:r>
            <a:r>
              <a:rPr lang="en-US" dirty="0" smtClean="0">
                <a:latin typeface="Arial" pitchFamily="34" charset="0"/>
                <a:cs typeface="Arial" pitchFamily="34" charset="0"/>
              </a:rPr>
              <a:t>», </a:t>
            </a:r>
            <a:r>
              <a:rPr lang="uk-UA" dirty="0" smtClean="0">
                <a:latin typeface="Arial" pitchFamily="34" charset="0"/>
                <a:cs typeface="Arial" pitchFamily="34" charset="0"/>
              </a:rPr>
              <a:t>а в 1871 році в журналі «</a:t>
            </a:r>
            <a:r>
              <a:rPr lang="en-US" dirty="0" err="1" smtClean="0">
                <a:latin typeface="Arial" pitchFamily="34" charset="0"/>
                <a:cs typeface="Arial" pitchFamily="34" charset="0"/>
              </a:rPr>
              <a:t>Annalen</a:t>
            </a:r>
            <a:r>
              <a:rPr lang="en-US" dirty="0" smtClean="0">
                <a:latin typeface="Arial" pitchFamily="34" charset="0"/>
                <a:cs typeface="Arial" pitchFamily="34" charset="0"/>
              </a:rPr>
              <a:t> </a:t>
            </a:r>
            <a:r>
              <a:rPr lang="en-US" dirty="0" err="1" smtClean="0">
                <a:latin typeface="Arial" pitchFamily="34" charset="0"/>
                <a:cs typeface="Arial" pitchFamily="34" charset="0"/>
              </a:rPr>
              <a:t>der</a:t>
            </a:r>
            <a:r>
              <a:rPr lang="en-US" dirty="0" smtClean="0">
                <a:latin typeface="Arial" pitchFamily="34" charset="0"/>
                <a:cs typeface="Arial" pitchFamily="34" charset="0"/>
              </a:rPr>
              <a:t> </a:t>
            </a:r>
            <a:r>
              <a:rPr lang="en-US" dirty="0" err="1" smtClean="0">
                <a:latin typeface="Arial" pitchFamily="34" charset="0"/>
                <a:cs typeface="Arial" pitchFamily="34" charset="0"/>
              </a:rPr>
              <a:t>Chemie</a:t>
            </a:r>
            <a:r>
              <a:rPr lang="en-US" dirty="0" smtClean="0">
                <a:latin typeface="Arial" pitchFamily="34" charset="0"/>
                <a:cs typeface="Arial" pitchFamily="34" charset="0"/>
              </a:rPr>
              <a:t>» </a:t>
            </a:r>
            <a:r>
              <a:rPr lang="uk-UA" dirty="0" smtClean="0">
                <a:latin typeface="Arial" pitchFamily="34" charset="0"/>
                <a:cs typeface="Arial" pitchFamily="34" charset="0"/>
              </a:rPr>
              <a:t>була здійснена розгорнута публікація Д. І. Менделєєва, присвячена його </a:t>
            </a:r>
            <a:r>
              <a:rPr lang="uk-UA" dirty="0" smtClean="0">
                <a:latin typeface="Arial" pitchFamily="34" charset="0"/>
                <a:cs typeface="Arial" pitchFamily="34" charset="0"/>
              </a:rPr>
              <a:t>відкриттю.</a:t>
            </a:r>
            <a:endParaRPr lang="uk-UA" dirty="0" smtClean="0">
              <a:latin typeface="Arial" pitchFamily="34" charset="0"/>
              <a:cs typeface="Arial" pitchFamily="34" charset="0"/>
            </a:endParaRPr>
          </a:p>
          <a:p>
            <a:endParaRPr lang="uk-UA" dirty="0"/>
          </a:p>
        </p:txBody>
      </p:sp>
      <p:pic>
        <p:nvPicPr>
          <p:cNvPr id="25602" name="Picture 2" descr="http://zno-sumy.at.ua/Period_syst_korotka_opt.jpg"/>
          <p:cNvPicPr>
            <a:picLocks noChangeAspect="1" noChangeArrowheads="1"/>
          </p:cNvPicPr>
          <p:nvPr/>
        </p:nvPicPr>
        <p:blipFill>
          <a:blip r:embed="rId2" cstate="print"/>
          <a:srcRect/>
          <a:stretch>
            <a:fillRect/>
          </a:stretch>
        </p:blipFill>
        <p:spPr bwMode="auto">
          <a:xfrm>
            <a:off x="323528" y="188640"/>
            <a:ext cx="4176464" cy="3253405"/>
          </a:xfrm>
          <a:prstGeom prst="rect">
            <a:avLst/>
          </a:prstGeom>
          <a:noFill/>
        </p:spPr>
      </p:pic>
      <p:pic>
        <p:nvPicPr>
          <p:cNvPr id="25604" name="Picture 4" descr="http://library.kpi.kharkov.ua/mendeleev/img/table.jpg"/>
          <p:cNvPicPr>
            <a:picLocks noChangeAspect="1" noChangeArrowheads="1"/>
          </p:cNvPicPr>
          <p:nvPr/>
        </p:nvPicPr>
        <p:blipFill>
          <a:blip r:embed="rId3" cstate="print"/>
          <a:srcRect/>
          <a:stretch>
            <a:fillRect/>
          </a:stretch>
        </p:blipFill>
        <p:spPr bwMode="auto">
          <a:xfrm>
            <a:off x="5076056" y="692696"/>
            <a:ext cx="3456384" cy="2557724"/>
          </a:xfrm>
          <a:prstGeom prst="rect">
            <a:avLst/>
          </a:prstGeom>
          <a:noFill/>
        </p:spPr>
      </p:pic>
    </p:spTree>
  </p:cSld>
  <p:clrMapOvr>
    <a:masterClrMapping/>
  </p:clrMapOvr>
  <p:transition spd="med">
    <p:newsfla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79512" y="836712"/>
            <a:ext cx="4176464" cy="6597352"/>
          </a:xfrm>
        </p:spPr>
        <p:txBody>
          <a:bodyPr>
            <a:normAutofit/>
          </a:bodyPr>
          <a:lstStyle/>
          <a:p>
            <a:r>
              <a:rPr lang="uk-UA" dirty="0" smtClean="0">
                <a:latin typeface="Arial" pitchFamily="34" charset="0"/>
                <a:cs typeface="Arial" pitchFamily="34" charset="0"/>
              </a:rPr>
              <a:t>У липні 1898 року Кюрі опублікували статтю «Про радіоактивну речовину, що міститься в урановій смоляній обманці</a:t>
            </a:r>
            <a:r>
              <a:rPr lang="uk-UA" dirty="0" smtClean="0">
                <a:latin typeface="Arial" pitchFamily="34" charset="0"/>
                <a:cs typeface="Arial" pitchFamily="34" charset="0"/>
              </a:rPr>
              <a:t>»</a:t>
            </a:r>
            <a:r>
              <a:rPr lang="en-US" dirty="0" smtClean="0">
                <a:latin typeface="Arial" pitchFamily="34" charset="0"/>
                <a:cs typeface="Arial" pitchFamily="34" charset="0"/>
              </a:rPr>
              <a:t>), </a:t>
            </a:r>
            <a:r>
              <a:rPr lang="uk-UA" dirty="0" smtClean="0">
                <a:latin typeface="Arial" pitchFamily="34" charset="0"/>
                <a:cs typeface="Arial" pitchFamily="34" charset="0"/>
              </a:rPr>
              <a:t>в якій повідомляли про відкриття одного з елементів, названого </a:t>
            </a:r>
            <a:r>
              <a:rPr lang="uk-UA" dirty="0" smtClean="0">
                <a:latin typeface="Arial" pitchFamily="34" charset="0"/>
                <a:cs typeface="Arial" pitchFamily="34" charset="0"/>
              </a:rPr>
              <a:t>полонієм на </a:t>
            </a:r>
            <a:r>
              <a:rPr lang="uk-UA" dirty="0" smtClean="0">
                <a:latin typeface="Arial" pitchFamily="34" charset="0"/>
                <a:cs typeface="Arial" pitchFamily="34" charset="0"/>
              </a:rPr>
              <a:t>честь батьківщини Марії </a:t>
            </a:r>
            <a:r>
              <a:rPr lang="uk-UA" dirty="0" err="1" smtClean="0">
                <a:latin typeface="Arial" pitchFamily="34" charset="0"/>
                <a:cs typeface="Arial" pitchFamily="34" charset="0"/>
              </a:rPr>
              <a:t>Склодовської</a:t>
            </a:r>
            <a:r>
              <a:rPr lang="uk-UA" dirty="0" smtClean="0">
                <a:latin typeface="Arial" pitchFamily="34" charset="0"/>
                <a:cs typeface="Arial" pitchFamily="34" charset="0"/>
              </a:rPr>
              <a:t>. </a:t>
            </a:r>
            <a:r>
              <a:rPr lang="ru-RU" dirty="0" smtClean="0">
                <a:latin typeface="Arial" pitchFamily="34" charset="0"/>
                <a:cs typeface="Arial" pitchFamily="34" charset="0"/>
              </a:rPr>
              <a:t>У </a:t>
            </a:r>
            <a:r>
              <a:rPr lang="ru-RU" dirty="0" err="1" smtClean="0">
                <a:latin typeface="Arial" pitchFamily="34" charset="0"/>
                <a:cs typeface="Arial" pitchFamily="34" charset="0"/>
              </a:rPr>
              <a:t>грудні</a:t>
            </a:r>
            <a:r>
              <a:rPr lang="ru-RU" dirty="0" smtClean="0">
                <a:latin typeface="Arial" pitchFamily="34" charset="0"/>
                <a:cs typeface="Arial" pitchFamily="34" charset="0"/>
              </a:rPr>
              <a:t> вони </a:t>
            </a:r>
            <a:r>
              <a:rPr lang="ru-RU" dirty="0" err="1" smtClean="0">
                <a:latin typeface="Arial" pitchFamily="34" charset="0"/>
                <a:cs typeface="Arial" pitchFamily="34" charset="0"/>
              </a:rPr>
              <a:t>оголосили</a:t>
            </a:r>
            <a:r>
              <a:rPr lang="ru-RU" dirty="0" smtClean="0">
                <a:latin typeface="Arial" pitchFamily="34" charset="0"/>
                <a:cs typeface="Arial" pitchFamily="34" charset="0"/>
              </a:rPr>
              <a:t> про </a:t>
            </a:r>
            <a:r>
              <a:rPr lang="ru-RU" dirty="0" err="1" smtClean="0">
                <a:latin typeface="Arial" pitchFamily="34" charset="0"/>
                <a:cs typeface="Arial" pitchFamily="34" charset="0"/>
              </a:rPr>
              <a:t>відкриття</a:t>
            </a:r>
            <a:r>
              <a:rPr lang="ru-RU" dirty="0" smtClean="0">
                <a:latin typeface="Arial" pitchFamily="34" charset="0"/>
                <a:cs typeface="Arial" pitchFamily="34" charset="0"/>
              </a:rPr>
              <a:t> другого </a:t>
            </a:r>
            <a:r>
              <a:rPr lang="ru-RU" dirty="0" err="1" smtClean="0">
                <a:latin typeface="Arial" pitchFamily="34" charset="0"/>
                <a:cs typeface="Arial" pitchFamily="34" charset="0"/>
              </a:rPr>
              <a:t>елементу</a:t>
            </a:r>
            <a:r>
              <a:rPr lang="ru-RU" dirty="0" smtClean="0">
                <a:latin typeface="Arial" pitchFamily="34" charset="0"/>
                <a:cs typeface="Arial" pitchFamily="34" charset="0"/>
              </a:rPr>
              <a:t>, </a:t>
            </a:r>
            <a:r>
              <a:rPr lang="ru-RU" dirty="0" err="1" smtClean="0">
                <a:latin typeface="Arial" pitchFamily="34" charset="0"/>
                <a:cs typeface="Arial" pitchFamily="34" charset="0"/>
              </a:rPr>
              <a:t>який</a:t>
            </a:r>
            <a:r>
              <a:rPr lang="ru-RU" dirty="0" smtClean="0">
                <a:latin typeface="Arial" pitchFamily="34" charset="0"/>
                <a:cs typeface="Arial" pitchFamily="34" charset="0"/>
              </a:rPr>
              <a:t> назвали </a:t>
            </a:r>
            <a:r>
              <a:rPr lang="ru-RU" dirty="0" err="1" smtClean="0">
                <a:latin typeface="Arial" pitchFamily="34" charset="0"/>
                <a:cs typeface="Arial" pitchFamily="34" charset="0"/>
              </a:rPr>
              <a:t>радієм</a:t>
            </a:r>
            <a:r>
              <a:rPr lang="ru-RU" dirty="0" smtClean="0">
                <a:latin typeface="Arial" pitchFamily="34" charset="0"/>
                <a:cs typeface="Arial" pitchFamily="34" charset="0"/>
              </a:rPr>
              <a:t>.</a:t>
            </a:r>
            <a:r>
              <a:rPr lang="uk-UA" dirty="0" smtClean="0">
                <a:latin typeface="Arial" pitchFamily="34" charset="0"/>
                <a:cs typeface="Arial" pitchFamily="34" charset="0"/>
              </a:rPr>
              <a:t> </a:t>
            </a:r>
            <a:endParaRPr lang="uk-UA" dirty="0">
              <a:latin typeface="Arial" pitchFamily="34" charset="0"/>
              <a:cs typeface="Arial" pitchFamily="34" charset="0"/>
            </a:endParaRPr>
          </a:p>
        </p:txBody>
      </p:sp>
      <p:pic>
        <p:nvPicPr>
          <p:cNvPr id="27650" name="Picture 2" descr="http://upload.wikimedia.org/wikipedia/commons/thumb/6/6c/Pierre_and_Marie_Curie.jpg/220px-Pierre_and_Marie_Curie.jpg"/>
          <p:cNvPicPr>
            <a:picLocks noChangeAspect="1" noChangeArrowheads="1"/>
          </p:cNvPicPr>
          <p:nvPr/>
        </p:nvPicPr>
        <p:blipFill>
          <a:blip r:embed="rId2" cstate="print"/>
          <a:srcRect/>
          <a:stretch>
            <a:fillRect/>
          </a:stretch>
        </p:blipFill>
        <p:spPr bwMode="auto">
          <a:xfrm>
            <a:off x="4932040" y="3789040"/>
            <a:ext cx="3965023" cy="2901678"/>
          </a:xfrm>
          <a:prstGeom prst="rect">
            <a:avLst/>
          </a:prstGeom>
          <a:noFill/>
        </p:spPr>
      </p:pic>
      <p:pic>
        <p:nvPicPr>
          <p:cNvPr id="27654" name="Picture 6" descr="http://t0.gstatic.com/images?q=tbn:ANd9GcTyiGOo2lW3fzRF5xUuCDw4SWDWT6bOsG6y5YtDsDxu6MNUM4t8Tg"/>
          <p:cNvPicPr>
            <a:picLocks noChangeAspect="1" noChangeArrowheads="1"/>
          </p:cNvPicPr>
          <p:nvPr/>
        </p:nvPicPr>
        <p:blipFill>
          <a:blip r:embed="rId3" cstate="print"/>
          <a:srcRect/>
          <a:stretch>
            <a:fillRect/>
          </a:stretch>
        </p:blipFill>
        <p:spPr bwMode="auto">
          <a:xfrm>
            <a:off x="4572000" y="260648"/>
            <a:ext cx="3024336" cy="3432623"/>
          </a:xfrm>
          <a:prstGeom prst="rect">
            <a:avLst/>
          </a:prstGeom>
          <a:noFill/>
        </p:spPr>
      </p:pic>
    </p:spTree>
  </p:cSld>
  <p:clrMapOvr>
    <a:masterClrMapping/>
  </p:clrMapOvr>
  <p:transition spd="med">
    <p:newsfla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476672"/>
            <a:ext cx="4572000" cy="5262979"/>
          </a:xfrm>
          <a:prstGeom prst="rect">
            <a:avLst/>
          </a:prstGeom>
        </p:spPr>
        <p:txBody>
          <a:bodyPr wrap="square">
            <a:spAutoFit/>
          </a:bodyPr>
          <a:lstStyle/>
          <a:p>
            <a:endParaRPr lang="uk-UA" dirty="0" smtClean="0"/>
          </a:p>
          <a:p>
            <a:r>
              <a:rPr lang="uk-UA" sz="2000" dirty="0" smtClean="0">
                <a:latin typeface="Arial" pitchFamily="34" charset="0"/>
                <a:cs typeface="Arial" pitchFamily="34" charset="0"/>
              </a:rPr>
              <a:t>П</a:t>
            </a:r>
            <a:r>
              <a:rPr lang="uk-UA" sz="2000" dirty="0" smtClean="0">
                <a:latin typeface="Arial" pitchFamily="34" charset="0"/>
                <a:cs typeface="Arial" pitchFamily="34" charset="0"/>
              </a:rPr>
              <a:t>ерша </a:t>
            </a:r>
            <a:r>
              <a:rPr lang="uk-UA" sz="2000" dirty="0" smtClean="0">
                <a:latin typeface="Arial" pitchFamily="34" charset="0"/>
                <a:cs typeface="Arial" pitchFamily="34" charset="0"/>
              </a:rPr>
              <a:t>діюча друкарська машинка була створена в 1867 у </a:t>
            </a:r>
            <a:r>
              <a:rPr lang="uk-UA" sz="2000" dirty="0" err="1" smtClean="0">
                <a:latin typeface="Arial" pitchFamily="34" charset="0"/>
                <a:cs typeface="Arial" pitchFamily="34" charset="0"/>
              </a:rPr>
              <a:t>Мілуокі</a:t>
            </a:r>
            <a:r>
              <a:rPr lang="uk-UA" sz="2000" dirty="0" smtClean="0">
                <a:latin typeface="Arial" pitchFamily="34" charset="0"/>
                <a:cs typeface="Arial" pitchFamily="34" charset="0"/>
              </a:rPr>
              <a:t>, </a:t>
            </a:r>
            <a:r>
              <a:rPr lang="uk-UA" sz="2000" dirty="0" err="1" smtClean="0">
                <a:latin typeface="Arial" pitchFamily="34" charset="0"/>
                <a:cs typeface="Arial" pitchFamily="34" charset="0"/>
              </a:rPr>
              <a:t>Вісконсін</a:t>
            </a:r>
            <a:r>
              <a:rPr lang="uk-UA" sz="2000" dirty="0" smtClean="0">
                <a:latin typeface="Arial" pitchFamily="34" charset="0"/>
                <a:cs typeface="Arial" pitchFamily="34" charset="0"/>
              </a:rPr>
              <a:t>, США, </a:t>
            </a:r>
            <a:r>
              <a:rPr lang="uk-UA" sz="2000" dirty="0" err="1" smtClean="0">
                <a:latin typeface="Arial" pitchFamily="34" charset="0"/>
                <a:cs typeface="Arial" pitchFamily="34" charset="0"/>
              </a:rPr>
              <a:t>Кристофером</a:t>
            </a:r>
            <a:r>
              <a:rPr lang="uk-UA" sz="2000" dirty="0" smtClean="0">
                <a:latin typeface="Arial" pitchFamily="34" charset="0"/>
                <a:cs typeface="Arial" pitchFamily="34" charset="0"/>
              </a:rPr>
              <a:t> </a:t>
            </a:r>
            <a:r>
              <a:rPr lang="uk-UA" sz="2000" dirty="0" err="1" smtClean="0">
                <a:latin typeface="Arial" pitchFamily="34" charset="0"/>
                <a:cs typeface="Arial" pitchFamily="34" charset="0"/>
              </a:rPr>
              <a:t>Шоулзом</a:t>
            </a:r>
            <a:r>
              <a:rPr lang="uk-UA" sz="2000" dirty="0" smtClean="0">
                <a:latin typeface="Arial" pitchFamily="34" charset="0"/>
                <a:cs typeface="Arial" pitchFamily="34" charset="0"/>
              </a:rPr>
              <a:t>, Карлосом </a:t>
            </a:r>
            <a:r>
              <a:rPr lang="uk-UA" sz="2000" dirty="0" err="1" smtClean="0">
                <a:latin typeface="Arial" pitchFamily="34" charset="0"/>
                <a:cs typeface="Arial" pitchFamily="34" charset="0"/>
              </a:rPr>
              <a:t>Глідденом</a:t>
            </a:r>
            <a:r>
              <a:rPr lang="uk-UA" sz="2000" dirty="0" smtClean="0">
                <a:latin typeface="Arial" pitchFamily="34" charset="0"/>
                <a:cs typeface="Arial" pitchFamily="34" charset="0"/>
              </a:rPr>
              <a:t> і </a:t>
            </a:r>
            <a:r>
              <a:rPr lang="uk-UA" sz="2000" dirty="0" err="1" smtClean="0">
                <a:latin typeface="Arial" pitchFamily="34" charset="0"/>
                <a:cs typeface="Arial" pitchFamily="34" charset="0"/>
              </a:rPr>
              <a:t>Самуелем</a:t>
            </a:r>
            <a:r>
              <a:rPr lang="uk-UA" sz="2000" dirty="0" smtClean="0">
                <a:latin typeface="Arial" pitchFamily="34" charset="0"/>
                <a:cs typeface="Arial" pitchFamily="34" charset="0"/>
              </a:rPr>
              <a:t> </a:t>
            </a:r>
            <a:r>
              <a:rPr lang="uk-UA" sz="2000" dirty="0" err="1" smtClean="0">
                <a:latin typeface="Arial" pitchFamily="34" charset="0"/>
                <a:cs typeface="Arial" pitchFamily="34" charset="0"/>
              </a:rPr>
              <a:t>Соле</a:t>
            </a:r>
            <a:r>
              <a:rPr lang="uk-UA" sz="2000" dirty="0" smtClean="0">
                <a:latin typeface="Arial" pitchFamily="34" charset="0"/>
                <a:cs typeface="Arial" pitchFamily="34" charset="0"/>
              </a:rPr>
              <a:t>. Вона була розміром зі стіл, друкувала лише великим літерами, а результат друку можна було побачити лише в кінці роботи, оскільки папір закладався у середину машини і був недоступним </a:t>
            </a:r>
            <a:r>
              <a:rPr lang="uk-UA" sz="2000" dirty="0" smtClean="0">
                <a:latin typeface="Arial" pitchFamily="34" charset="0"/>
                <a:cs typeface="Arial" pitchFamily="34" charset="0"/>
              </a:rPr>
              <a:t>друкарці</a:t>
            </a:r>
            <a:r>
              <a:rPr lang="uk-UA" sz="2000" dirty="0" smtClean="0">
                <a:latin typeface="Arial" pitchFamily="34" charset="0"/>
                <a:cs typeface="Arial" pitchFamily="34" charset="0"/>
              </a:rPr>
              <a:t> </a:t>
            </a:r>
            <a:r>
              <a:rPr lang="uk-UA" sz="2000" dirty="0" smtClean="0">
                <a:latin typeface="Arial" pitchFamily="34" charset="0"/>
                <a:cs typeface="Arial" pitchFamily="34" charset="0"/>
              </a:rPr>
              <a:t>для </a:t>
            </a:r>
            <a:r>
              <a:rPr lang="uk-UA" sz="2000" dirty="0" smtClean="0">
                <a:latin typeface="Arial" pitchFamily="34" charset="0"/>
                <a:cs typeface="Arial" pitchFamily="34" charset="0"/>
              </a:rPr>
              <a:t>огляду</a:t>
            </a:r>
            <a:r>
              <a:rPr lang="uk-UA" sz="2000" dirty="0" smtClean="0">
                <a:latin typeface="Arial" pitchFamily="34" charset="0"/>
                <a:cs typeface="Arial" pitchFamily="34" charset="0"/>
              </a:rPr>
              <a:t>.</a:t>
            </a:r>
            <a:r>
              <a:rPr lang="uk-UA" sz="2000" dirty="0" smtClean="0">
                <a:latin typeface="Arial" pitchFamily="34" charset="0"/>
                <a:cs typeface="Arial" pitchFamily="34" charset="0"/>
              </a:rPr>
              <a:t> </a:t>
            </a:r>
            <a:r>
              <a:rPr lang="uk-UA" sz="2000" dirty="0" err="1" smtClean="0">
                <a:latin typeface="Arial" pitchFamily="34" charset="0"/>
                <a:cs typeface="Arial" pitchFamily="34" charset="0"/>
              </a:rPr>
              <a:t>Шоулз</a:t>
            </a:r>
            <a:r>
              <a:rPr lang="uk-UA" sz="2000" dirty="0" smtClean="0">
                <a:latin typeface="Arial" pitchFamily="34" charset="0"/>
                <a:cs typeface="Arial" pitchFamily="34" charset="0"/>
              </a:rPr>
              <a:t> </a:t>
            </a:r>
            <a:r>
              <a:rPr lang="uk-UA" sz="2000" dirty="0" smtClean="0">
                <a:latin typeface="Arial" pitchFamily="34" charset="0"/>
                <a:cs typeface="Arial" pitchFamily="34" charset="0"/>
              </a:rPr>
              <a:t>запатентував свій пристрій в 1867 р. </a:t>
            </a:r>
            <a:r>
              <a:rPr lang="uk-UA" sz="2000" dirty="0" smtClean="0">
                <a:latin typeface="Arial" pitchFamily="34" charset="0"/>
                <a:cs typeface="Arial" pitchFamily="34" charset="0"/>
              </a:rPr>
              <a:t>цю друкарську машинку стала </a:t>
            </a:r>
            <a:r>
              <a:rPr lang="uk-UA" sz="2000" dirty="0" smtClean="0">
                <a:latin typeface="Arial" pitchFamily="34" charset="0"/>
                <a:cs typeface="Arial" pitchFamily="34" charset="0"/>
              </a:rPr>
              <a:t>виробляти фірма </a:t>
            </a:r>
            <a:r>
              <a:rPr lang="en-US" sz="2000" dirty="0" smtClean="0">
                <a:latin typeface="Arial" pitchFamily="34" charset="0"/>
                <a:cs typeface="Arial" pitchFamily="34" charset="0"/>
              </a:rPr>
              <a:t>Remington and </a:t>
            </a:r>
            <a:r>
              <a:rPr lang="en-US" sz="2000" dirty="0" smtClean="0">
                <a:latin typeface="Arial" pitchFamily="34" charset="0"/>
                <a:cs typeface="Arial" pitchFamily="34" charset="0"/>
              </a:rPr>
              <a:t>Sons</a:t>
            </a:r>
            <a:r>
              <a:rPr lang="uk-UA" sz="2000" dirty="0" smtClean="0">
                <a:latin typeface="Arial" pitchFamily="34" charset="0"/>
                <a:cs typeface="Arial" pitchFamily="34" charset="0"/>
              </a:rPr>
              <a:t>.</a:t>
            </a:r>
            <a:endParaRPr lang="uk-UA" sz="2000" dirty="0" smtClean="0">
              <a:latin typeface="Arial" pitchFamily="34" charset="0"/>
              <a:cs typeface="Arial" pitchFamily="34" charset="0"/>
            </a:endParaRPr>
          </a:p>
          <a:p>
            <a:endParaRPr lang="ru-RU" dirty="0"/>
          </a:p>
        </p:txBody>
      </p:sp>
      <p:pic>
        <p:nvPicPr>
          <p:cNvPr id="19458" name="Picture 2" descr="http://upload.wikimedia.org/wikipedia/commons/thumb/9/9a/Sholes_typewriter.jpg/250px-Sholes_typewriter.jpg"/>
          <p:cNvPicPr>
            <a:picLocks noChangeAspect="1" noChangeArrowheads="1"/>
          </p:cNvPicPr>
          <p:nvPr/>
        </p:nvPicPr>
        <p:blipFill>
          <a:blip r:embed="rId2" cstate="print"/>
          <a:srcRect/>
          <a:stretch>
            <a:fillRect/>
          </a:stretch>
        </p:blipFill>
        <p:spPr bwMode="auto">
          <a:xfrm>
            <a:off x="5668386" y="543898"/>
            <a:ext cx="2381250" cy="2695576"/>
          </a:xfrm>
          <a:prstGeom prst="rect">
            <a:avLst/>
          </a:prstGeom>
          <a:noFill/>
        </p:spPr>
      </p:pic>
      <p:pic>
        <p:nvPicPr>
          <p:cNvPr id="19460" name="Picture 4" descr="http://elcode-blog.ru/wp-content/uploads/2011/10/03-%D0%BF%D0%B5%D1%87%D0%B0%D1%82%D0%BD%D0%B0%D1%8F-%D0%BC%D0%B0%D1%88%D0%B8%D0%BD%D0%BA%D0%B0-%D0%A8%D0%BE%D1%83%D0%BB%D0%B7%D0%B0.jpg"/>
          <p:cNvPicPr>
            <a:picLocks noChangeAspect="1" noChangeArrowheads="1"/>
          </p:cNvPicPr>
          <p:nvPr/>
        </p:nvPicPr>
        <p:blipFill>
          <a:blip r:embed="rId3" cstate="print"/>
          <a:srcRect/>
          <a:stretch>
            <a:fillRect/>
          </a:stretch>
        </p:blipFill>
        <p:spPr bwMode="auto">
          <a:xfrm>
            <a:off x="5635988" y="3567755"/>
            <a:ext cx="3005177" cy="2871614"/>
          </a:xfrm>
          <a:prstGeom prst="rect">
            <a:avLst/>
          </a:prstGeom>
          <a:noFill/>
        </p:spPr>
      </p:pic>
    </p:spTree>
  </p:cSld>
  <p:clrMapOvr>
    <a:masterClrMapping/>
  </p:clrMapOvr>
  <p:transition spd="med">
    <p:newsfla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0" y="0"/>
            <a:ext cx="9144000" cy="5224464"/>
          </a:xfrm>
        </p:spPr>
        <p:txBody>
          <a:bodyPr>
            <a:normAutofit/>
          </a:bodyPr>
          <a:lstStyle/>
          <a:p>
            <a:r>
              <a:rPr lang="uk-UA" dirty="0" smtClean="0">
                <a:latin typeface="Arial" pitchFamily="34" charset="0"/>
                <a:cs typeface="Arial" pitchFamily="34" charset="0"/>
              </a:rPr>
              <a:t>В 1830 році </a:t>
            </a:r>
            <a:r>
              <a:rPr lang="uk-UA" dirty="0" err="1" smtClean="0">
                <a:latin typeface="Arial" pitchFamily="34" charset="0"/>
                <a:cs typeface="Arial" pitchFamily="34" charset="0"/>
              </a:rPr>
              <a:t>Бартелемі</a:t>
            </a:r>
            <a:r>
              <a:rPr lang="uk-UA" dirty="0" smtClean="0">
                <a:latin typeface="Arial" pitchFamily="34" charset="0"/>
                <a:cs typeface="Arial" pitchFamily="34" charset="0"/>
              </a:rPr>
              <a:t> </a:t>
            </a:r>
            <a:r>
              <a:rPr lang="uk-UA" dirty="0" err="1" smtClean="0">
                <a:latin typeface="Arial" pitchFamily="34" charset="0"/>
                <a:cs typeface="Arial" pitchFamily="34" charset="0"/>
              </a:rPr>
              <a:t>Тимоньє</a:t>
            </a:r>
            <a:r>
              <a:rPr lang="uk-UA" dirty="0" smtClean="0">
                <a:latin typeface="Arial" pitchFamily="34" charset="0"/>
                <a:cs typeface="Arial" pitchFamily="34" charset="0"/>
              </a:rPr>
              <a:t> отримав </a:t>
            </a:r>
            <a:r>
              <a:rPr lang="uk-UA" dirty="0" smtClean="0">
                <a:latin typeface="Arial" pitchFamily="34" charset="0"/>
                <a:cs typeface="Arial" pitchFamily="34" charset="0"/>
              </a:rPr>
              <a:t>патент на швейну машину і відкрив першу у світі автоматизовану швейну фабрику.</a:t>
            </a:r>
          </a:p>
          <a:p>
            <a:r>
              <a:rPr lang="uk-UA" dirty="0" smtClean="0">
                <a:latin typeface="Arial" pitchFamily="34" charset="0"/>
                <a:cs typeface="Arial" pitchFamily="34" charset="0"/>
              </a:rPr>
              <a:t>В 1845 році </a:t>
            </a:r>
            <a:r>
              <a:rPr lang="uk-UA" dirty="0" err="1" smtClean="0">
                <a:latin typeface="Arial" pitchFamily="34" charset="0"/>
                <a:cs typeface="Arial" pitchFamily="34" charset="0"/>
              </a:rPr>
              <a:t>Елліас</a:t>
            </a:r>
            <a:r>
              <a:rPr lang="uk-UA" dirty="0" smtClean="0">
                <a:latin typeface="Arial" pitchFamily="34" charset="0"/>
                <a:cs typeface="Arial" pitchFamily="34" charset="0"/>
              </a:rPr>
              <a:t> </a:t>
            </a:r>
            <a:r>
              <a:rPr lang="uk-UA" dirty="0" err="1" smtClean="0">
                <a:latin typeface="Arial" pitchFamily="34" charset="0"/>
                <a:cs typeface="Arial" pitchFamily="34" charset="0"/>
              </a:rPr>
              <a:t>Хоу</a:t>
            </a:r>
            <a:r>
              <a:rPr lang="uk-UA" dirty="0" smtClean="0">
                <a:latin typeface="Arial" pitchFamily="34" charset="0"/>
                <a:cs typeface="Arial" pitchFamily="34" charset="0"/>
              </a:rPr>
              <a:t> в США розробив човниковий стібок й одержав патент на швейну машину із цим </a:t>
            </a:r>
            <a:r>
              <a:rPr lang="uk-UA" dirty="0" smtClean="0">
                <a:latin typeface="Arial" pitchFamily="34" charset="0"/>
                <a:cs typeface="Arial" pitchFamily="34" charset="0"/>
              </a:rPr>
              <a:t>стібком. </a:t>
            </a:r>
            <a:endParaRPr lang="uk-UA" dirty="0" smtClean="0">
              <a:latin typeface="Arial" pitchFamily="34" charset="0"/>
              <a:cs typeface="Arial" pitchFamily="34" charset="0"/>
            </a:endParaRPr>
          </a:p>
          <a:p>
            <a:r>
              <a:rPr lang="uk-UA" dirty="0" smtClean="0">
                <a:latin typeface="Arial" pitchFamily="34" charset="0"/>
                <a:cs typeface="Arial" pitchFamily="34" charset="0"/>
              </a:rPr>
              <a:t>В 1850 році в швейному апараті А. Вільсона, а пізніше в 1851 році і в машинах </a:t>
            </a:r>
            <a:r>
              <a:rPr lang="uk-UA" dirty="0" err="1" smtClean="0">
                <a:latin typeface="Arial" pitchFamily="34" charset="0"/>
                <a:cs typeface="Arial" pitchFamily="34" charset="0"/>
              </a:rPr>
              <a:t>Зингера</a:t>
            </a:r>
            <a:r>
              <a:rPr lang="uk-UA" dirty="0" smtClean="0">
                <a:latin typeface="Arial" pitchFamily="34" charset="0"/>
                <a:cs typeface="Arial" pitchFamily="34" charset="0"/>
              </a:rPr>
              <a:t> і </a:t>
            </a:r>
            <a:r>
              <a:rPr lang="uk-UA" dirty="0" err="1" smtClean="0">
                <a:latin typeface="Arial" pitchFamily="34" charset="0"/>
                <a:cs typeface="Arial" pitchFamily="34" charset="0"/>
              </a:rPr>
              <a:t>Гіббса</a:t>
            </a:r>
            <a:r>
              <a:rPr lang="uk-UA" dirty="0" smtClean="0">
                <a:latin typeface="Arial" pitchFamily="34" charset="0"/>
                <a:cs typeface="Arial" pitchFamily="34" charset="0"/>
              </a:rPr>
              <a:t> голка рухалася </a:t>
            </a:r>
            <a:r>
              <a:rPr lang="uk-UA" dirty="0" smtClean="0">
                <a:latin typeface="Arial" pitchFamily="34" charset="0"/>
                <a:cs typeface="Arial" pitchFamily="34" charset="0"/>
              </a:rPr>
              <a:t>вертикально.</a:t>
            </a:r>
            <a:r>
              <a:rPr lang="ru-RU" dirty="0" smtClean="0">
                <a:latin typeface="Arial" pitchFamily="34" charset="0"/>
                <a:cs typeface="Arial" pitchFamily="34" charset="0"/>
              </a:rPr>
              <a:t> З кожною </a:t>
            </a:r>
            <a:r>
              <a:rPr lang="ru-RU" dirty="0" err="1" smtClean="0">
                <a:latin typeface="Arial" pitchFamily="34" charset="0"/>
                <a:cs typeface="Arial" pitchFamily="34" charset="0"/>
              </a:rPr>
              <a:t>створеною</a:t>
            </a:r>
            <a:r>
              <a:rPr lang="ru-RU" dirty="0" smtClean="0">
                <a:latin typeface="Arial" pitchFamily="34" charset="0"/>
                <a:cs typeface="Arial" pitchFamily="34" charset="0"/>
              </a:rPr>
              <a:t> </a:t>
            </a:r>
            <a:r>
              <a:rPr lang="ru-RU" dirty="0" err="1" smtClean="0">
                <a:latin typeface="Arial" pitchFamily="34" charset="0"/>
                <a:cs typeface="Arial" pitchFamily="34" charset="0"/>
              </a:rPr>
              <a:t>моделлю</a:t>
            </a:r>
            <a:r>
              <a:rPr lang="ru-RU" dirty="0" smtClean="0">
                <a:latin typeface="Arial" pitchFamily="34" charset="0"/>
                <a:cs typeface="Arial" pitchFamily="34" charset="0"/>
              </a:rPr>
              <a:t> </a:t>
            </a:r>
            <a:r>
              <a:rPr lang="ru-RU" dirty="0" err="1" smtClean="0">
                <a:latin typeface="Arial" pitchFamily="34" charset="0"/>
                <a:cs typeface="Arial" pitchFamily="34" charset="0"/>
              </a:rPr>
              <a:t>швейної</a:t>
            </a:r>
            <a:r>
              <a:rPr lang="ru-RU" dirty="0" smtClean="0">
                <a:latin typeface="Arial" pitchFamily="34" charset="0"/>
                <a:cs typeface="Arial" pitchFamily="34" charset="0"/>
              </a:rPr>
              <a:t> </a:t>
            </a:r>
            <a:r>
              <a:rPr lang="ru-RU" dirty="0" err="1" smtClean="0">
                <a:latin typeface="Arial" pitchFamily="34" charset="0"/>
                <a:cs typeface="Arial" pitchFamily="34" charset="0"/>
              </a:rPr>
              <a:t>машини</a:t>
            </a:r>
            <a:r>
              <a:rPr lang="ru-RU" dirty="0" smtClean="0">
                <a:latin typeface="Arial" pitchFamily="34" charset="0"/>
                <a:cs typeface="Arial" pitchFamily="34" charset="0"/>
              </a:rPr>
              <a:t> </a:t>
            </a:r>
            <a:r>
              <a:rPr lang="ru-RU" dirty="0" err="1" smtClean="0">
                <a:latin typeface="Arial" pitchFamily="34" charset="0"/>
                <a:cs typeface="Arial" pitchFamily="34" charset="0"/>
              </a:rPr>
              <a:t>конструкція</a:t>
            </a:r>
            <a:r>
              <a:rPr lang="ru-RU" dirty="0" smtClean="0">
                <a:latin typeface="Arial" pitchFamily="34" charset="0"/>
                <a:cs typeface="Arial" pitchFamily="34" charset="0"/>
              </a:rPr>
              <a:t> </a:t>
            </a:r>
            <a:r>
              <a:rPr lang="ru-RU" dirty="0" err="1" smtClean="0">
                <a:latin typeface="Arial" pitchFamily="34" charset="0"/>
                <a:cs typeface="Arial" pitchFamily="34" charset="0"/>
              </a:rPr>
              <a:t>швейної</a:t>
            </a:r>
            <a:r>
              <a:rPr lang="ru-RU" dirty="0" smtClean="0">
                <a:latin typeface="Arial" pitchFamily="34" charset="0"/>
                <a:cs typeface="Arial" pitchFamily="34" charset="0"/>
              </a:rPr>
              <a:t> </a:t>
            </a:r>
            <a:r>
              <a:rPr lang="ru-RU" dirty="0" err="1" smtClean="0">
                <a:latin typeface="Arial" pitchFamily="34" charset="0"/>
                <a:cs typeface="Arial" pitchFamily="34" charset="0"/>
              </a:rPr>
              <a:t>машини</a:t>
            </a:r>
            <a:r>
              <a:rPr lang="ru-RU" dirty="0" smtClean="0">
                <a:latin typeface="Arial" pitchFamily="34" charset="0"/>
                <a:cs typeface="Arial" pitchFamily="34" charset="0"/>
              </a:rPr>
              <a:t> </a:t>
            </a:r>
            <a:r>
              <a:rPr lang="ru-RU" dirty="0" err="1" smtClean="0">
                <a:latin typeface="Arial" pitchFamily="34" charset="0"/>
                <a:cs typeface="Arial" pitchFamily="34" charset="0"/>
              </a:rPr>
              <a:t>ускладнювалася</a:t>
            </a:r>
            <a:r>
              <a:rPr lang="ru-RU" dirty="0" smtClean="0">
                <a:latin typeface="Arial" pitchFamily="34" charset="0"/>
                <a:cs typeface="Arial" pitchFamily="34" charset="0"/>
              </a:rPr>
              <a:t> </a:t>
            </a:r>
            <a:r>
              <a:rPr lang="ru-RU" dirty="0" err="1" smtClean="0">
                <a:latin typeface="Arial" pitchFamily="34" charset="0"/>
                <a:cs typeface="Arial" pitchFamily="34" charset="0"/>
              </a:rPr>
              <a:t>й</a:t>
            </a:r>
            <a:r>
              <a:rPr lang="ru-RU" dirty="0" smtClean="0">
                <a:latin typeface="Arial" pitchFamily="34" charset="0"/>
                <a:cs typeface="Arial" pitchFamily="34" charset="0"/>
              </a:rPr>
              <a:t> </a:t>
            </a:r>
            <a:r>
              <a:rPr lang="ru-RU" dirty="0" err="1" smtClean="0">
                <a:latin typeface="Arial" pitchFamily="34" charset="0"/>
                <a:cs typeface="Arial" pitchFamily="34" charset="0"/>
              </a:rPr>
              <a:t>удосконалювалася</a:t>
            </a:r>
            <a:r>
              <a:rPr lang="ru-RU" dirty="0" smtClean="0">
                <a:latin typeface="Arial" pitchFamily="34" charset="0"/>
                <a:cs typeface="Arial" pitchFamily="34" charset="0"/>
              </a:rPr>
              <a:t>, вони ставали </a:t>
            </a:r>
            <a:r>
              <a:rPr lang="ru-RU" dirty="0" err="1" smtClean="0">
                <a:latin typeface="Arial" pitchFamily="34" charset="0"/>
                <a:cs typeface="Arial" pitchFamily="34" charset="0"/>
              </a:rPr>
              <a:t>більше</a:t>
            </a:r>
            <a:r>
              <a:rPr lang="ru-RU" dirty="0" smtClean="0">
                <a:latin typeface="Arial" pitchFamily="34" charset="0"/>
                <a:cs typeface="Arial" pitchFamily="34" charset="0"/>
              </a:rPr>
              <a:t> </a:t>
            </a:r>
            <a:r>
              <a:rPr lang="ru-RU" dirty="0" err="1" smtClean="0">
                <a:latin typeface="Arial" pitchFamily="34" charset="0"/>
                <a:cs typeface="Arial" pitchFamily="34" charset="0"/>
              </a:rPr>
              <a:t>швидкохідними</a:t>
            </a:r>
            <a:r>
              <a:rPr lang="ru-RU" dirty="0" smtClean="0">
                <a:latin typeface="Arial" pitchFamily="34" charset="0"/>
                <a:cs typeface="Arial" pitchFamily="34" charset="0"/>
              </a:rPr>
              <a:t> </a:t>
            </a:r>
            <a:r>
              <a:rPr lang="ru-RU" dirty="0" err="1" smtClean="0">
                <a:latin typeface="Arial" pitchFamily="34" charset="0"/>
                <a:cs typeface="Arial" pitchFamily="34" charset="0"/>
              </a:rPr>
              <a:t>й</a:t>
            </a:r>
            <a:r>
              <a:rPr lang="ru-RU" dirty="0" smtClean="0">
                <a:latin typeface="Arial" pitchFamily="34" charset="0"/>
                <a:cs typeface="Arial" pitchFamily="34" charset="0"/>
              </a:rPr>
              <a:t> </a:t>
            </a:r>
            <a:r>
              <a:rPr lang="ru-RU" dirty="0" err="1" smtClean="0">
                <a:latin typeface="Arial" pitchFamily="34" charset="0"/>
                <a:cs typeface="Arial" pitchFamily="34" charset="0"/>
              </a:rPr>
              <a:t>спеціалізованими</a:t>
            </a:r>
            <a:r>
              <a:rPr lang="ru-RU" dirty="0" smtClean="0">
                <a:latin typeface="Arial" pitchFamily="34" charset="0"/>
                <a:cs typeface="Arial" pitchFamily="34" charset="0"/>
              </a:rPr>
              <a:t>.</a:t>
            </a:r>
            <a:endParaRPr lang="uk-UA" dirty="0">
              <a:latin typeface="Arial" pitchFamily="34" charset="0"/>
              <a:cs typeface="Arial" pitchFamily="34" charset="0"/>
            </a:endParaRPr>
          </a:p>
        </p:txBody>
      </p:sp>
      <p:pic>
        <p:nvPicPr>
          <p:cNvPr id="6146" name="Picture 2" descr="&amp;Fcy;&amp;acy;&amp;jcy;&amp;lcy;:Elias Howe sewing machine.png"/>
          <p:cNvPicPr>
            <a:picLocks noChangeAspect="1" noChangeArrowheads="1"/>
          </p:cNvPicPr>
          <p:nvPr/>
        </p:nvPicPr>
        <p:blipFill>
          <a:blip r:embed="rId2" cstate="print"/>
          <a:srcRect/>
          <a:stretch>
            <a:fillRect/>
          </a:stretch>
        </p:blipFill>
        <p:spPr bwMode="auto">
          <a:xfrm rot="20997148">
            <a:off x="272033" y="3400608"/>
            <a:ext cx="3275856" cy="3406436"/>
          </a:xfrm>
          <a:prstGeom prst="rect">
            <a:avLst/>
          </a:prstGeom>
          <a:noFill/>
        </p:spPr>
      </p:pic>
      <p:pic>
        <p:nvPicPr>
          <p:cNvPr id="6148" name="Picture 4" descr="File:Wilson Sewing Machine 1850.jpg"/>
          <p:cNvPicPr>
            <a:picLocks noChangeAspect="1" noChangeArrowheads="1"/>
          </p:cNvPicPr>
          <p:nvPr/>
        </p:nvPicPr>
        <p:blipFill>
          <a:blip r:embed="rId3" cstate="print"/>
          <a:srcRect/>
          <a:stretch>
            <a:fillRect/>
          </a:stretch>
        </p:blipFill>
        <p:spPr bwMode="auto">
          <a:xfrm rot="334002">
            <a:off x="3851920" y="3247654"/>
            <a:ext cx="5076056" cy="3610346"/>
          </a:xfrm>
          <a:prstGeom prst="rect">
            <a:avLst/>
          </a:prstGeom>
          <a:noFill/>
        </p:spPr>
      </p:pic>
    </p:spTree>
  </p:cSld>
  <p:clrMapOvr>
    <a:masterClrMapping/>
  </p:clrMapOvr>
  <p:transition spd="med">
    <p:newsfla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4788024" y="188640"/>
            <a:ext cx="4355976" cy="6669360"/>
          </a:xfrm>
        </p:spPr>
        <p:txBody>
          <a:bodyPr>
            <a:normAutofit/>
          </a:bodyPr>
          <a:lstStyle/>
          <a:p>
            <a:r>
              <a:rPr lang="uk-UA" dirty="0" smtClean="0">
                <a:latin typeface="Arial" pitchFamily="34" charset="0"/>
                <a:cs typeface="Arial" pitchFamily="34" charset="0"/>
              </a:rPr>
              <a:t>Першим </a:t>
            </a:r>
            <a:r>
              <a:rPr lang="uk-UA" dirty="0" smtClean="0">
                <a:latin typeface="Arial" pitchFamily="34" charset="0"/>
                <a:cs typeface="Arial" pitchFamily="34" charset="0"/>
              </a:rPr>
              <a:t>локомотивом, на який схожі всі наступні паровози, став локомотив «Ракета», збудований Джорджем </a:t>
            </a:r>
            <a:r>
              <a:rPr lang="uk-UA" dirty="0" err="1" smtClean="0">
                <a:latin typeface="Arial" pitchFamily="34" charset="0"/>
                <a:cs typeface="Arial" pitchFamily="34" charset="0"/>
              </a:rPr>
              <a:t>Стефенсоном</a:t>
            </a:r>
            <a:r>
              <a:rPr lang="uk-UA" dirty="0" smtClean="0">
                <a:latin typeface="Arial" pitchFamily="34" charset="0"/>
                <a:cs typeface="Arial" pitchFamily="34" charset="0"/>
              </a:rPr>
              <a:t> в 1829 році.</a:t>
            </a:r>
          </a:p>
          <a:p>
            <a:r>
              <a:rPr lang="uk-UA" dirty="0" smtClean="0">
                <a:latin typeface="Arial" pitchFamily="34" charset="0"/>
                <a:cs typeface="Arial" pitchFamily="34" charset="0"/>
              </a:rPr>
              <a:t>Паровози були переважним видом тяги на залізницях до 60-х років </a:t>
            </a:r>
            <a:r>
              <a:rPr lang="en-US" dirty="0" smtClean="0">
                <a:latin typeface="Arial" pitchFamily="34" charset="0"/>
                <a:cs typeface="Arial" pitchFamily="34" charset="0"/>
              </a:rPr>
              <a:t>XX </a:t>
            </a:r>
            <a:r>
              <a:rPr lang="uk-UA" dirty="0" smtClean="0">
                <a:latin typeface="Arial" pitchFamily="34" charset="0"/>
                <a:cs typeface="Arial" pitchFamily="34" charset="0"/>
              </a:rPr>
              <a:t>сторіччя, коли їм на заміну прийшли більш економічні типи локомотивів — </a:t>
            </a:r>
            <a:r>
              <a:rPr lang="uk-UA" dirty="0" smtClean="0">
                <a:latin typeface="Arial" pitchFamily="34" charset="0"/>
                <a:cs typeface="Arial" pitchFamily="34" charset="0"/>
              </a:rPr>
              <a:t>тепловози та </a:t>
            </a:r>
            <a:r>
              <a:rPr lang="uk-UA" dirty="0" smtClean="0">
                <a:latin typeface="Arial" pitchFamily="34" charset="0"/>
                <a:cs typeface="Arial" pitchFamily="34" charset="0"/>
              </a:rPr>
              <a:t>електровози.</a:t>
            </a:r>
          </a:p>
          <a:p>
            <a:r>
              <a:rPr lang="uk-UA" dirty="0" smtClean="0">
                <a:latin typeface="Arial" pitchFamily="34" charset="0"/>
                <a:cs typeface="Arial" pitchFamily="34" charset="0"/>
              </a:rPr>
              <a:t>Завдяки паровозу з'явився залізничний транспорт, і паровози виконували основний обсяг перевезень в </a:t>
            </a:r>
            <a:r>
              <a:rPr lang="en-US" dirty="0" smtClean="0">
                <a:latin typeface="Arial" pitchFamily="34" charset="0"/>
                <a:cs typeface="Arial" pitchFamily="34" charset="0"/>
              </a:rPr>
              <a:t>XIX </a:t>
            </a:r>
            <a:r>
              <a:rPr lang="uk-UA" dirty="0" smtClean="0">
                <a:latin typeface="Arial" pitchFamily="34" charset="0"/>
                <a:cs typeface="Arial" pitchFamily="34" charset="0"/>
              </a:rPr>
              <a:t>століття і першій половині </a:t>
            </a:r>
            <a:r>
              <a:rPr lang="en-US" dirty="0" smtClean="0">
                <a:latin typeface="Arial" pitchFamily="34" charset="0"/>
                <a:cs typeface="Arial" pitchFamily="34" charset="0"/>
              </a:rPr>
              <a:t>XX </a:t>
            </a:r>
            <a:r>
              <a:rPr lang="uk-UA" dirty="0" smtClean="0">
                <a:latin typeface="Arial" pitchFamily="34" charset="0"/>
                <a:cs typeface="Arial" pitchFamily="34" charset="0"/>
              </a:rPr>
              <a:t>ст., зігравши колосальну роль у піднесенні економіки цілого ряду країн.</a:t>
            </a:r>
          </a:p>
          <a:p>
            <a:endParaRPr lang="uk-UA" dirty="0"/>
          </a:p>
        </p:txBody>
      </p:sp>
      <p:pic>
        <p:nvPicPr>
          <p:cNvPr id="5122" name="Picture 2" descr="&amp;Pcy;&amp;acy;&amp;rcy;&amp;ocy;&amp;vcy;&amp;ocy;&amp;zcy; &amp;Scy;&amp;tcy;&amp;iecy;&amp;fcy;&amp;iecy;&amp;ncy;&amp;scy;&amp;ocy;&amp;ncy;&amp;acy;"/>
          <p:cNvPicPr>
            <a:picLocks noChangeAspect="1" noChangeArrowheads="1"/>
          </p:cNvPicPr>
          <p:nvPr/>
        </p:nvPicPr>
        <p:blipFill>
          <a:blip r:embed="rId2" cstate="print"/>
          <a:srcRect/>
          <a:stretch>
            <a:fillRect/>
          </a:stretch>
        </p:blipFill>
        <p:spPr bwMode="auto">
          <a:xfrm>
            <a:off x="0" y="0"/>
            <a:ext cx="4189479" cy="3142110"/>
          </a:xfrm>
          <a:prstGeom prst="rect">
            <a:avLst/>
          </a:prstGeom>
          <a:noFill/>
        </p:spPr>
      </p:pic>
      <p:pic>
        <p:nvPicPr>
          <p:cNvPr id="5126" name="Picture 6" descr="http://locomotive.org.ua/system/files/reinhill2.jpg"/>
          <p:cNvPicPr>
            <a:picLocks noChangeAspect="1" noChangeArrowheads="1"/>
          </p:cNvPicPr>
          <p:nvPr/>
        </p:nvPicPr>
        <p:blipFill>
          <a:blip r:embed="rId3" cstate="print"/>
          <a:srcRect/>
          <a:stretch>
            <a:fillRect/>
          </a:stretch>
        </p:blipFill>
        <p:spPr bwMode="auto">
          <a:xfrm>
            <a:off x="1763688" y="3076139"/>
            <a:ext cx="2808312" cy="3781861"/>
          </a:xfrm>
          <a:prstGeom prst="rect">
            <a:avLst/>
          </a:prstGeom>
          <a:noFill/>
        </p:spPr>
      </p:pic>
    </p:spTree>
  </p:cSld>
  <p:clrMapOvr>
    <a:masterClrMapping/>
  </p:clrMapOvr>
  <p:transition spd="med">
    <p:newsfla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0" y="2708920"/>
            <a:ext cx="9144000" cy="2254896"/>
          </a:xfrm>
        </p:spPr>
        <p:txBody>
          <a:bodyPr>
            <a:normAutofit/>
          </a:bodyPr>
          <a:lstStyle/>
          <a:p>
            <a:r>
              <a:rPr lang="uk-UA" sz="2400" dirty="0" smtClean="0">
                <a:latin typeface="Arial" pitchFamily="34" charset="0"/>
                <a:cs typeface="Arial" pitchFamily="34" charset="0"/>
              </a:rPr>
              <a:t>Роберт </a:t>
            </a:r>
            <a:r>
              <a:rPr lang="uk-UA" sz="2400" dirty="0" err="1" smtClean="0">
                <a:latin typeface="Arial" pitchFamily="34" charset="0"/>
                <a:cs typeface="Arial" pitchFamily="34" charset="0"/>
              </a:rPr>
              <a:t>Фултон</a:t>
            </a:r>
            <a:r>
              <a:rPr lang="uk-UA" sz="2400" dirty="0" smtClean="0">
                <a:latin typeface="Arial" pitchFamily="34" charset="0"/>
                <a:cs typeface="Arial" pitchFamily="34" charset="0"/>
              </a:rPr>
              <a:t>  </a:t>
            </a:r>
            <a:r>
              <a:rPr lang="uk-UA" sz="2400" dirty="0" smtClean="0">
                <a:latin typeface="Arial" pitchFamily="34" charset="0"/>
                <a:cs typeface="Arial" pitchFamily="34" charset="0"/>
              </a:rPr>
              <a:t>у </a:t>
            </a:r>
            <a:r>
              <a:rPr lang="uk-UA" sz="2400" dirty="0" smtClean="0">
                <a:latin typeface="Arial" pitchFamily="34" charset="0"/>
                <a:cs typeface="Arial" pitchFamily="34" charset="0"/>
              </a:rPr>
              <a:t>1807 році побудував корабель з гребним колесом «</a:t>
            </a:r>
            <a:r>
              <a:rPr lang="uk-UA" sz="2400" dirty="0" err="1" smtClean="0">
                <a:latin typeface="Arial" pitchFamily="34" charset="0"/>
                <a:cs typeface="Arial" pitchFamily="34" charset="0"/>
              </a:rPr>
              <a:t>Клермонт</a:t>
            </a:r>
            <a:r>
              <a:rPr lang="uk-UA" sz="2400" dirty="0" smtClean="0">
                <a:latin typeface="Arial" pitchFamily="34" charset="0"/>
                <a:cs typeface="Arial" pitchFamily="34" charset="0"/>
              </a:rPr>
              <a:t>», який здійснював рейси по річці Гудзон від Нью-Йорка до </a:t>
            </a:r>
            <a:r>
              <a:rPr lang="uk-UA" sz="2400" dirty="0" err="1" smtClean="0">
                <a:latin typeface="Arial" pitchFamily="34" charset="0"/>
                <a:cs typeface="Arial" pitchFamily="34" charset="0"/>
              </a:rPr>
              <a:t>Олбани</a:t>
            </a:r>
            <a:r>
              <a:rPr lang="uk-UA" sz="2400" dirty="0" smtClean="0">
                <a:latin typeface="Arial" pitchFamily="34" charset="0"/>
                <a:cs typeface="Arial" pitchFamily="34" charset="0"/>
              </a:rPr>
              <a:t> </a:t>
            </a:r>
            <a:r>
              <a:rPr lang="uk-UA" sz="2400" dirty="0" smtClean="0">
                <a:latin typeface="Arial" pitchFamily="34" charset="0"/>
                <a:cs typeface="Arial" pitchFamily="34" charset="0"/>
              </a:rPr>
              <a:t>з швидкістю близько 5 вузлів (9 км/</a:t>
            </a:r>
            <a:r>
              <a:rPr lang="uk-UA" sz="2400" dirty="0" err="1" smtClean="0">
                <a:latin typeface="Arial" pitchFamily="34" charset="0"/>
                <a:cs typeface="Arial" pitchFamily="34" charset="0"/>
              </a:rPr>
              <a:t>год</a:t>
            </a:r>
            <a:r>
              <a:rPr lang="uk-UA" sz="2400" dirty="0" smtClean="0">
                <a:latin typeface="Arial" pitchFamily="34" charset="0"/>
                <a:cs typeface="Arial" pitchFamily="34" charset="0"/>
              </a:rPr>
              <a:t>). Цей проект був успішним, з самого початку він привертав значну увагу </a:t>
            </a:r>
            <a:r>
              <a:rPr lang="uk-UA" sz="2400" dirty="0" smtClean="0">
                <a:latin typeface="Arial" pitchFamily="34" charset="0"/>
                <a:cs typeface="Arial" pitchFamily="34" charset="0"/>
              </a:rPr>
              <a:t>преси.</a:t>
            </a:r>
            <a:endParaRPr lang="uk-UA" sz="2400" dirty="0">
              <a:latin typeface="Arial" pitchFamily="34" charset="0"/>
              <a:cs typeface="Arial" pitchFamily="34" charset="0"/>
            </a:endParaRPr>
          </a:p>
        </p:txBody>
      </p:sp>
      <p:pic>
        <p:nvPicPr>
          <p:cNvPr id="4098" name="Picture 2" descr="http://upload.wikimedia.org/wikipedia/commons/thumb/d/d1/Clermont_illustration_-_Robert_Fulton_-_Project_Gutenberg_eText_15161.jpg/300px-Clermont_illustration_-_Robert_Fulton_-_Project_Gutenberg_eText_15161.jpg"/>
          <p:cNvPicPr>
            <a:picLocks noChangeAspect="1" noChangeArrowheads="1"/>
          </p:cNvPicPr>
          <p:nvPr/>
        </p:nvPicPr>
        <p:blipFill>
          <a:blip r:embed="rId2" cstate="print"/>
          <a:srcRect/>
          <a:stretch>
            <a:fillRect/>
          </a:stretch>
        </p:blipFill>
        <p:spPr bwMode="auto">
          <a:xfrm>
            <a:off x="4860032" y="188640"/>
            <a:ext cx="3851920" cy="2567947"/>
          </a:xfrm>
          <a:prstGeom prst="rect">
            <a:avLst/>
          </a:prstGeom>
          <a:noFill/>
        </p:spPr>
      </p:pic>
      <p:pic>
        <p:nvPicPr>
          <p:cNvPr id="4100" name="Picture 4" descr="http://upload.wikimedia.org/wikipedia/commons/3/3f/Robert_Fulton_%28steamboat_1909%29.png"/>
          <p:cNvPicPr>
            <a:picLocks noChangeAspect="1" noChangeArrowheads="1"/>
          </p:cNvPicPr>
          <p:nvPr/>
        </p:nvPicPr>
        <p:blipFill>
          <a:blip r:embed="rId3" cstate="print"/>
          <a:srcRect/>
          <a:stretch>
            <a:fillRect/>
          </a:stretch>
        </p:blipFill>
        <p:spPr bwMode="auto">
          <a:xfrm>
            <a:off x="2051720" y="4784170"/>
            <a:ext cx="4536504" cy="2073830"/>
          </a:xfrm>
          <a:prstGeom prst="rect">
            <a:avLst/>
          </a:prstGeom>
          <a:noFill/>
        </p:spPr>
      </p:pic>
      <p:pic>
        <p:nvPicPr>
          <p:cNvPr id="4102" name="Picture 6" descr="http://glmanny.files.wordpress.com/2011/03/steamboat1.jpg"/>
          <p:cNvPicPr>
            <a:picLocks noChangeAspect="1" noChangeArrowheads="1"/>
          </p:cNvPicPr>
          <p:nvPr/>
        </p:nvPicPr>
        <p:blipFill>
          <a:blip r:embed="rId4" cstate="print"/>
          <a:srcRect/>
          <a:stretch>
            <a:fillRect/>
          </a:stretch>
        </p:blipFill>
        <p:spPr bwMode="auto">
          <a:xfrm>
            <a:off x="539552" y="260648"/>
            <a:ext cx="3675869" cy="2321050"/>
          </a:xfrm>
          <a:prstGeom prst="rect">
            <a:avLst/>
          </a:prstGeom>
          <a:noFill/>
        </p:spPr>
      </p:pic>
    </p:spTree>
  </p:cSld>
  <p:clrMapOvr>
    <a:masterClrMapping/>
  </p:clrMapOvr>
  <p:transition spd="med">
    <p:newsfla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79512" y="332656"/>
            <a:ext cx="4176464" cy="6525344"/>
          </a:xfrm>
        </p:spPr>
        <p:txBody>
          <a:bodyPr>
            <a:normAutofit/>
          </a:bodyPr>
          <a:lstStyle/>
          <a:p>
            <a:r>
              <a:rPr lang="uk-UA" dirty="0" smtClean="0">
                <a:latin typeface="Arial" pitchFamily="34" charset="0"/>
                <a:cs typeface="Arial" pitchFamily="34" charset="0"/>
              </a:rPr>
              <a:t>Перша публічна демонстрація польоту безпілотної повітряної кулі з оболонкою з грубого льняного полотна, обклеєного папером, відбулася 5 червня 1783 в </a:t>
            </a:r>
            <a:r>
              <a:rPr lang="uk-UA" dirty="0" err="1" smtClean="0">
                <a:latin typeface="Arial" pitchFamily="34" charset="0"/>
                <a:cs typeface="Arial" pitchFamily="34" charset="0"/>
              </a:rPr>
              <a:t>Анноне</a:t>
            </a:r>
            <a:r>
              <a:rPr lang="uk-UA" dirty="0" smtClean="0">
                <a:latin typeface="Arial" pitchFamily="34" charset="0"/>
                <a:cs typeface="Arial" pitchFamily="34" charset="0"/>
              </a:rPr>
              <a:t>; апарат досяг висоти близько 1800 м. У другий політ, що відбувся 19 жовтня 1783, аеростат відправився з «екіпажем» – бараном, півнем і качкою. 21 листопада 1783 аеростат з екіпажем з двох чоловік пролетів над Парижем; це був перший в історії політ людини на літальному апараті.</a:t>
            </a:r>
          </a:p>
          <a:p>
            <a:r>
              <a:rPr lang="uk-UA" dirty="0" smtClean="0">
                <a:latin typeface="Arial" pitchFamily="34" charset="0"/>
                <a:cs typeface="Arial" pitchFamily="34" charset="0"/>
              </a:rPr>
              <a:t>У 1784 р. Жозеф винайшов парашут, в 1794 р. особливий апарат для випаровування, а в </a:t>
            </a:r>
            <a:r>
              <a:rPr lang="uk-UA" dirty="0" smtClean="0">
                <a:latin typeface="Arial" pitchFamily="34" charset="0"/>
                <a:cs typeface="Arial" pitchFamily="34" charset="0"/>
              </a:rPr>
              <a:t>1796 р</a:t>
            </a:r>
            <a:r>
              <a:rPr lang="uk-UA" dirty="0" smtClean="0">
                <a:latin typeface="Arial" pitchFamily="34" charset="0"/>
                <a:cs typeface="Arial" pitchFamily="34" charset="0"/>
              </a:rPr>
              <a:t>. гідравлічний таран.</a:t>
            </a:r>
          </a:p>
          <a:p>
            <a:endParaRPr lang="uk-UA" dirty="0">
              <a:latin typeface="Arial" pitchFamily="34" charset="0"/>
              <a:cs typeface="Arial" pitchFamily="34" charset="0"/>
            </a:endParaRPr>
          </a:p>
        </p:txBody>
      </p:sp>
      <p:pic>
        <p:nvPicPr>
          <p:cNvPr id="3082" name="Picture 10" descr="Montgolfier brothers flight.jpg"/>
          <p:cNvPicPr>
            <a:picLocks noChangeAspect="1" noChangeArrowheads="1"/>
          </p:cNvPicPr>
          <p:nvPr/>
        </p:nvPicPr>
        <p:blipFill>
          <a:blip r:embed="rId2" cstate="print"/>
          <a:srcRect/>
          <a:stretch>
            <a:fillRect/>
          </a:stretch>
        </p:blipFill>
        <p:spPr bwMode="auto">
          <a:xfrm>
            <a:off x="5796136" y="3501008"/>
            <a:ext cx="3096344" cy="3018935"/>
          </a:xfrm>
          <a:prstGeom prst="rect">
            <a:avLst/>
          </a:prstGeom>
          <a:noFill/>
        </p:spPr>
      </p:pic>
      <p:pic>
        <p:nvPicPr>
          <p:cNvPr id="3084" name="Picture 12" descr="Mongolfier brothers' hot air balloon from 1783.jpg"/>
          <p:cNvPicPr>
            <a:picLocks noChangeAspect="1" noChangeArrowheads="1"/>
          </p:cNvPicPr>
          <p:nvPr/>
        </p:nvPicPr>
        <p:blipFill>
          <a:blip r:embed="rId3" cstate="print"/>
          <a:srcRect/>
          <a:stretch>
            <a:fillRect/>
          </a:stretch>
        </p:blipFill>
        <p:spPr bwMode="auto">
          <a:xfrm>
            <a:off x="5004048" y="260648"/>
            <a:ext cx="2736304" cy="3097706"/>
          </a:xfrm>
          <a:prstGeom prst="rect">
            <a:avLst/>
          </a:prstGeom>
          <a:noFill/>
        </p:spPr>
      </p:pic>
    </p:spTree>
  </p:cSld>
  <p:clrMapOvr>
    <a:masterClrMapping/>
  </p:clrMapOvr>
  <p:transition spd="med">
    <p:newsfla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79512" y="332656"/>
            <a:ext cx="8964488" cy="3379640"/>
          </a:xfrm>
        </p:spPr>
        <p:txBody>
          <a:bodyPr>
            <a:normAutofit/>
          </a:bodyPr>
          <a:lstStyle/>
          <a:p>
            <a:r>
              <a:rPr lang="uk-UA" dirty="0" smtClean="0">
                <a:latin typeface="Arial" pitchFamily="34" charset="0"/>
                <a:cs typeface="Arial" pitchFamily="34" charset="0"/>
              </a:rPr>
              <a:t>Лінія Метрополітен, яку було відкрито 1863 року, стала першою частиною майбутньої підземки. Тоді денний пасажиропотік Лондонського метро становив близько 40 000 чоловік. Наступною лінією стала Дистрикт. 1884 року було завершено будівництво Кільцевої лінії. Спочатку всі лінії працювали на парових машинах.</a:t>
            </a:r>
          </a:p>
          <a:p>
            <a:r>
              <a:rPr lang="uk-UA" dirty="0" smtClean="0">
                <a:latin typeface="Arial" pitchFamily="34" charset="0"/>
                <a:cs typeface="Arial" pitchFamily="34" charset="0"/>
              </a:rPr>
              <a:t>В 1890 році було відкрито лінію на електропоїздах. Вона була закладена значно глибше за інші. Зараз це частина Північної лінії. Пізніше відкривалися інші лінії на зразок цієї, які стали популярними, тому до 1905 року всі парові машини були замінені на електропоїзди.</a:t>
            </a:r>
          </a:p>
          <a:p>
            <a:endParaRPr lang="uk-UA" dirty="0"/>
          </a:p>
        </p:txBody>
      </p:sp>
      <p:sp>
        <p:nvSpPr>
          <p:cNvPr id="2050" name="AutoShape 2" descr="data:image/jpeg;base64,/9j/4AAQSkZJRgABAQAAAQABAAD/2wCEAAkGBhQSERQUExQVFRUWFxoXGRYYGBgYHBgaGxoYHBcYFxsaHSYeGhkjGhwXHy8gIycpLC0sGB4xNTAqNSYsLCkBCQoKDgwOGg8PGiwkHyQsLCwsLCwsLCwsLCwsLCksLCwsLCksKSksLCksLCwsLCwsLCkpLCwsLCwsLCwsKSwsKf/AABEIALQBGAMBIgACEQEDEQH/xAAcAAACAgMBAQAAAAAAAAAAAAAFBgQHAAIDAQj/xABGEAABAwIEAwUFBgMGBAYDAAABAgMRACEEBRIxBkFREyJhcYEHMpGhsSNCUsHR8BRickNzgrLh8VNjs8IVJTNEkqIIFnT/xAAZAQADAQEBAAAAAAAAAAAAAAABAgMEAAX/xAAmEQACAgICAgEFAAMAAAAAAAAAAQIRAyESMUFRIgQTMmFxFCOh/9oADAMBAAIRAxEAPwBt9rWGT/CtOD3w4AhIF1ah3gAOiApU8tNVkyAoAkxzj8Udegq0ODknMmziXrgNlhhPNKSO+6ei3CB5JSOpqv8AD5YUOlk7pUoKJG2m3+teZ9QtqXs0Qfg4qQTAFyfD5CuyWAkiCJFyoxCfAdT4/DrRNphBEDvQYgWKieZOwSDFgb0OzJpSTBgHcxyMfXcRWaigF4kz/QnS30uogCZjYDp1+VV+twlRUTMm9MXEahcj486Wa9D6aKUbITezf860Ua8HhUrDsW90k+JgVpehKOTSJP1qQ02ASd42J61socgB4xb1qQ0NQEgC1v2alKQyRGUwomTaTFTWQoCCL7AkiPUV4sKCRMm+w61KwjSlk9xQj8+nU1GU9DJHVpsgSSPHp6VYfs34J/i1dqtOllJj+o2MUmqydxMdohQ5hJ+ppmyH2gu4FCkNaVgmSFbA8yPH5Vni48vkO78F5OvtYdu8IQkUh5l7Spd0t2QOfM3qus347fxRlwny5DyoK5mJnx3qmTPJuo6QqivJc/E+fIfy2x7xiRPMGqQzdREzt1o03j1Kb0mY/fSoxwgV90L5eVRlk5O2OlS0KL7BJm9Y0wI6n50xYvhw7p93oTEevOorGDLajbSQeYnzEVo+8qE4k3h3FSdC9uRVYna313pzwmFAIBHy286R14cCYt4dPAHnTVwxm8pSytRm2gxJVBkt35kWBtWaVN2Ohjay2SbAcq7owgBCYBPI8je4nrXPC4txRsCgA7rgiJiCoe7ztepmZ5h2MKCVFNydAmD48hPjRSDZ6/lQUAYhSbz0/UetR1sFai2tuPvoI2UBuZAsQSDe/LajmAUXGkqMSRJ03F+VdUAC3vEnYXPy29arxQtinmOE7MC9zMK/Xlt1oUjAKOoggp2Mek7j4U9OZSVEau6m5JsVCOkd3re9eYlWDwwlWmfPUonwHI/CleOw8hVOSqdMtpKlBGmTsel4iSRvU9jhEJTrfKUykFYRqUZHImLi/JMz1qNjfaCUlSWmoREAKMTMd4xefClvN+J3nrFZj8KSRtbc3PrSPijthjNs4wzCoEHpCYX0iFCYi02oL/8AvBT7rXqpcnw2FAHWiTOxHxM7/lUBSDPh1oLYWds04jfc1BSzH4U2HLlQhxRO9ScU2SNyPKt1tym07/lV00kTYOLZUdj515UpxJB89/0rKpz9Clqezji0MYttmYbfbCYkmHEyAJO8kHa17WFF+LMEkYt1Yn7QJMCBG2on4D41VisUSCWYhoh4LO+oSUpTBgEpkReyQOdWNnGcJdThnk7PNhVuRTBv4TI/wHpUp/hTKLs2ZSEoIAgAyTMFQMxpG5ET+xQvPkq1yRAXMAcxtbqPr60Twz+ogqGqfujnPl4xaieKy/Q2p/EkCUkQrdR2SB+EeVR42MUtxK5BtMm3LblQBtknw8elFs8QVuR03PKujeFCUiQCfCtkJ8MaJNWyCzhuQB8+tdXRpTc/60QbRAmLxQ7EkrVA5fXmfSlUnJnUeJaJ8Z3ipaGyEgkWjyrgjCEKbEmVTz5RNdP4dwgJCpBA8o8a6TXs5II5bgF4hxCGkmSRteTV68Gez9vDJS48Ap2Njsn9T40J9mrOCwmDDy3W+1PvSQFJj7qUm/rzoTxp7Ui6ktsFTadisjf1Hu0Fxj8nv0jnb0TfatxayUdg2UlYN1jlH3ZqoVOBR8qjZliFKkglXX9agoUqZSo/6Vyx8vkzuXhBltJNkjlU5jAGRYnx6eJ8K45Jju8lKwlINtXQ9TNOwyxJbIKgkm2q0TykHr+dZ52nRRbBzGAIix8D4RRDC5edrQfkfOi2Q5J2YUhbnabWgjQf5STtFT28GAvrtcdD1ml4hArOV7BQ25g1AznhwJGtKhIsQecbDwVHoac14f7wEiY9P0rZ3LAsElMgiCIna4tTcDipkNjaOvr4mZqUjBaEdpKbKjfvJNyk9YMG/hToz7OVrUStaWmgTCt1xykG3PmeVbPnLcGYlWJdSY5GI35aQPjQ4PtgtHXh/NlYlGh1BSoHSpwJJCgB+IGEr/0ppwmAChMiAI71zyjnA250oY72haxpaaQ2mQe9cgiLwIFqDuZm4qSpajq3lR2noOVOpqP7OosLMc3w7MJLmo8wm/x025HegmJ4/CZDLQFtzuJ/lT+dIzz5CjyHxqI+5BCp268x0oPLJ9aOoZcbxA69ZSzF7Cw9Y/OhSkGT0N67NOBYCk7G/wCor1YBPlU22wkRwBVR1sgSAPyqe4yIrgpufTlQCDXeXh8KFOIgna1vXrR15sExyNDMww2hUzYjyvzFGLAwZqPQRXF15d0nYbWFo3ro/iE6gCRA3i/051wexjRHd1z1MAVrhF+iTZ7c7W8ayoi8aTA2G1ZVODBaCOAzQNNK/GDKFCSb7+GwF/GmLh7MivK1tCe0acCwb+5BjyAle3U0qZM0lxXZK53T1npTrwtlXYYtLMd19pbRWdtShuPL3R50mSlcfIYjHwVnQLfbvJBIUoCDbuhPKbXMehqfxNi+6V4lSuqWZ8LFce6LxAuedDeHcKpZB7jbbV3HHI0hV5kW1K1Xv0qZnmLwy8OpUAhCjClqTqdWADqInzhPK5PQ5+0UKmz1ZclZGm4gbWnkOVdEEqVA2Hh4dak4/DlwGSNS1pgA27yh8q9UwhpMrufG5nw6VTl8Uha2QsZiCmRBvsaGtNqk3IvyoujCBUFe8n6Gmvgz2ffxq1ASlCDClzYbW8SelNGaj8V2CgFwpwm/jn0NtzCTKlHZIiJJq2c5yPL8swSkrSlx0p3NlExy5pSDeKBZs+cndLeBc1IVAdKkpOk3Cb9Z5+NIOd45zEKJcUSo85JB86DkumckCcXmStRVqPx/LpWgxytie6ocq3XkDk94W33rrhsvifDkadvGloFM54NpaFShUp5gz8xUzDYJCxBlJHPzgwfHepuW5cVHSmSo/dHPyoinh5xSC4ULASDKyCBbleBNQllbGSIgygaZB+NEskJTPuxFwYII6Gdx+lS8k4efchSGzpn3lWT4XP6UwscMsMHVi3UlRjShBCQZ3HMz8KlUmP0Zk+LcCLfbaSe4lR7RCd4uO8gwQOYprwrOtAUpHZJIlQc7hSqbkD/brzoHiM/bZbjDJbZi2uxUd+szz60r5lnrj5+1UpQmY2HoNqqpqOuxR/xmb4VoCFh03lKbmfjpA85oBmnHy0ApaQlI5SNSjbnsIjwpbZxiI6QefS21au4BKl+8Yi35xSvJJ9Boj4jNXnyVOuKUd42SPJItWy2wQIiahvIKFFPMdPlWJcI51Nho3xDWkWiecVvgHye7EzbbY8vStHcQzMlaRtImedxa9aIzZtJlCFqI2MQPCNX6GupnG7p36ixFcHBMWqPicycWvuoCT0nUT57UJxTj+spcUtJ6JTp+B3p4wvyBuhlwWKCSUk90mRyg2kfnXbE5ywn3nEj1n5ClJOVqVAIWSfxqjfwJqc5wq6lI+zuqIhK1kzsBpSRJ86f7cfYLZOf4qa2SlSo8P1oa9xM4Z0NgeJv+dCS6qdEQRuennUPE4sqsNvDwq0MK9COYRezp5RjUB4D84FQsTjyTclR8yfSuId0g9Vbnwr3D4Jaj3UKWeQSkq+grRGEUK2Ri8a17Q0wYXgDMXfcweII5EtqSPiqKN4D2IZo5uyhsf8xxA+SSTVlQojapisq2sF/+OeKMdpimEf0haz8wkVlBnFTpWQoEGCDM9KtbgHOkOqC3CJSBCT90g/d8dV6qZRipuUZmWVyOf7/flUsuPkrXaGi6ZbnGKkN4hbYs2T2qYi/aSSSY5GRE0qcYpa/gm9PvHEXJJJCez8eU8q5OYgupaAcEpbCDqn7qlR5WItUtrIQ+AH3UIaSSddyNWgnTHXShRHlWKL4ztlfAjYXCJP3xPnHOOfxqU1gUKTOtZtJAUmR5ifA232oljuEVJbbfISll1X2QJGtxACiXNIJhAiDJsSK04fxOXofQMU0pxqe+Qo7RbSAQYmtrlfVkiIzg3x3kqBG4lSTaJBIP7mmbIPaFi2GFJQtpKCLpLKbz+KCDPjQXiDFZetwqwrS20bBBUT5nUTNb5WnBrEOhaJP4yARHMnck+gqcvdf8Ckcsbxk+rUCloBUaoSRqgyJMk2NSOD8at/FIZUEwoK5XsCd58IptwfsrwroQsF1KFpBT9oi89CQRIvaiOA4SweWYlDw7Z0BKoIWgpCz3SCNIPumaVvG49B+VhLD8Od2CJHTn/hP5ULe4HUsFTUBEwoqOgJ3v3uXWB5TTW3xOXI7PS2k841GOsdI8KFYl9RUrtHC4DO/eH+EHYeFZmoldiJxBmDOXuoS2927ySknRIQ2AQYkyVK8oA50RyD2kdssoUwA64sBJTqVN7J03vJ3BpAzrC6cY6DcB0zF7av0imfIMCEYjtwsJCRrST92NoA2i1aJxhCJJN2PWJzxSlutFzQUmVJhaBYR94UKfSiAoq1JmSR42rlxfxawUNrlDyzqGtJI0wEzIiSZNppTHGDmkJTYCwsAd53N96z/bk+inJDe/kkKVpIjcCNvAmaFdqO93gItF58YA3pZez11dpKz6q9AOtTMHkWOejssNiFeIbUB8SAPnRWGTA5hlWPSLyTP8oHpc/lXF7PiiAmPCSSflAqTgfZRmi4+w0f3jrY+QJPyovh/YPjFiXMSwgnfTrWfKYAp19OwcxSxWYFaiSsTty+Fv1rfLsq7Z1LeoqWSYQApRPlAM/Sjj3BaMvfTrUnFvrOnCtaSlEj3nnQT/AOkggwDZRBOwNPvBicEwh9acYziMYUlTzupJI/lROzYNrWorCvYOYPyz2RGAVq0nppFvO5o637KsPHeUo+U/lTJg8+YdUpCHUKWjSFJChIKhKR5kcqVeOON3GGQW5aWXFIKdKHiAkTqIB2MxVft44q+xbkyG/wACN4N9t1tSSmSVBYEABMgczc845GoOKxbmKUhp7+H96VIbSpSimZb0+JE+YpWHtDdxZabW8tS5WOzQkJS4NBKVKjZaVQALzPKKX8/znGMvBLxDTqdK9Ius7FIOkmLXi3SKnwt1FUPetljZxi1Ze9qwmX4dGGRutfZl1ZElRuoqSkXHWRflTziMO/j8ABq/hVvJBJA1qbSoX03ELKbTyk0i+zxZzRcuoCW2FBbukyl90kqRbeJ7xBJ90DareAir44t7ZOT9FYYD2AYJI+1dxDvqlA/+on50bwfsbytv/wBtr/rW4r/uinYJr2K0JISwHhOC8E1HZ4TDp8eyQT8SJow1hUp91KU+QA+lbkitFYpI3UkeZFckkcblNeaaROM1Zo4+P4DF4ZlkIE6ylSiuTJ9xUCIHxoAeFs7cH2mb6Z5NNOEfFKE0OSOotwCsqnnPZfiXB9vm+LV/gcSPTW4PpWUOaDRQ7jZBvWraCTau2MbINxG/1NdUvjs0gnYk/uK69Wd5CWEw4md95MHwuKceGMpDySkhK2wsKLanENhS9J0FzUQVNpGqUgiSYmkjK8Ue3AMFHPwBG89R9aauFsS3cLa7VRulIEkQDcAXN42rFk5RlZWLNfabnKVFtAT9vBS6uwOlJKUoQEkoDZEkafu6ar6aLcV5ml/FLWhJSiyUpM2AEEXvvNCK2Y41FEpO2ezVw+x7h3A4zDOpxDKXFpXEkmQCJEQRzqn20lRAFPvAGMdwWpZGlLkAFQJ9YilzSUVbGijv7W8gXgltsglWHIK2VEXRcBSCrmRYzzsetR+FOI3Th1JcOtKSEpkgKHMQY5GN53pt40fdx+X9nrKlIdDoUtvQSzpIKgAJgKtIG1zakXh/JX8NimVqdaaShxCtRdSAoEpKgn8XdtFR+M4UtDK07GEZs8sdxpS4E6kNrMRvfYClXO+NXXICHFgDfZN+gjceJpy4+9qLr+DUykqSHVaSNIRCAZUAQTMmBvtVS6q7Dhi/kCcn0MWR6H1K1ns1AT2sSne+sbgnYEc+VMAzTDshIQXHAoaUwUJ70nUFCDaOp586r9LpAgGvNZ2qksCk7BGVFw8K5XleJd0YhuD7qNLxAMEiFBMSdjPOrFxHB+U4FIcXhWkgnSCULeJMGAB3jyNfOHD+N7NzV0ggjkQZHjV5cQ5uMVgmFNOOMGUl3TqQuYQCkk3jvk2sYG9Tv7dphXyGjDcU4VAhjD4g/wB3g3Uj5oSKI5dxGHSoKadYSkAgvaEavAALJt4gVQ+bYtasT2aHHlJMkJ7VxSpEjSDMlJt86JZYNS3GMSwNCWFuDWlQJ0pJSQqxMK5g3pf8h+huCL0TmjRMJcSoxskhR+Ari9iJbJuApRSNxCRIJ6+6lR9aRPZ7ggRhnWmkpSntA6oRIVoIQBzggg+lNPF2L04Zwz/ZPK+DLn61aM3KNiONMrZeDLmCxmM0DVi0ONsq1AFplM/ZoSdgWkqVbkCOdVurKEawttQCZQCEE+6oQo94TvFScXxXowzDTTi1LQBANkNkoIWAm4Ub2V5iKVkulKgQSCDYg8/DxpYwkw2iyQwxhMwZabIxCVlpSwgkraV3CCk7Ehd7zF5p4zA/xqlAJW5pBlQCZUogpKyswhsAWtcnbaRUHCbmnG4ZZAJ7ZIPKTqG0bGCPjV153xGMKENo0pQdgADfdRA5z1PmalNKIy2VDhcxRl+NcV2JCmStLbZOqF6VdnMi8EhRM8qWMdjlOLW44srcWSpajBkneZ5+VTeIszOIxLrh+8qZPOALdOlClvnSEfdBJiBYnfxrTCOrJtn0P7A2oy1ajut9RPoEgfSrHdRKhdQEHYx03+dV97FElOVMyPfccV53I+FqsFtck+VOjmV77TOPl4JxrC4VOvEODVK1rIQkmE21CVEg87RQXD4zOVoBU6wkRsENqV5GSq9CPabC85eUf7JhmPA7/wDdS9l/HKmwSEJsOZ+nnWXJOXKojxSrY25hnmLS2YxhDomR2OHASAPBu9/HYVvl2UZpisP/ABCc0UlspUYgpPdkH3ExuDzrzGtpU60VAFDoIWmN+7c+ekkegppwrf8AC5O43v2bLonr75B+YqeOUm3bGlGii8VxXjgqF43EwRIPauX8r1phset9YSXnlmCSCtw/GTtQjG4hSrHlYCmDBtJbZlPaAK09odKZAsFxcmInx2rRPUV7JrbJONyttYZA7sJKSZnWvWVEg84BSOteVGbxbfZ9mO006isApTZWwIPKYE86ysz5+yioHcQZW+2G1uoUltZX2SjsoBV49aF4ZQChIkbG025784pozV3tGVtrUVFD5DcnuolR1z6R8KVIkwmTe3Xw9a24pcokmjw2Jj0pl4Ly4Yh5SiuHGk9ohMCFFOwUT7qZ51rl+QNaYeJC1i2k2QTtI5/61pkAVhsWUqUW1DulQIA0/embFJTSyyRmmo9hUWnsA4hJmT96/wA71yohmikkwjYFUCZtNvlQ+qxdoR9hHJlaXErgGDsfjVs8N8T6TDiEqSYkESNt6rXIMp1968c46co6maasO9JAA8PEHpWD6iXy0XgtDtxZmTqzhXsI0DoStUCBBSAYjmNOq1UtmXEBcecWhIQ2tWoM3KEzvpBNue21WfhSCmFk6UoXIUqE3SRcC5O16qNp4AQoBQPxFoBquCpW2hZqjfMMd2gTuCOUkjltO3lUKK6OovbatQa1pUtEn2a1sBRnLuF1uJ1q7iYkWkq8hNh4miWWezt59RSg3n8JNupipvNBOrDwYJ4YwCX8U02pRSFKgkch61dPGmMRh2m5TqlIWpKiTJlIid7JSAPKkvNuAFZWcO8pQebLqEOLTI7OY1BQ3STeCelPObBZx2HeaSh1pod9GoJVYq90LgKF535VmzPk7KQ0IzmZJcaCyA27YNqgApudQERpQUk8jsKPYXOyvD9k4ILbLoSsiO64ptJnqmenSlnNOHscpbqiy4rUtSgqAqxJP3drRzrXKziW2sQH0KQIQBqEH35MAi+wqDi1bsdMtX2dYhlpK2WlrXftFKVpAkAJlKRcJ23Jrp7R8fowT3/871/6ghP/AHRSj7IWQHMQsEmGwmTylU/QUS9rGMjCui92kp2/E6jf0TV4P4pCvsoZxXfJ8a5k1hN69BjlW4kNnsxwHa5i1Inswpwz/KO7NwNyN6ZeLXHMbi228OZlRQkgkkkDvqJAgIT/AC8hQb2aswMStSVFJQGzB0yJ1KTPQhI5c/GueJ4nWnEh9r7MtdxtKQAkJ6Acwec71iyu516KLoWc1y5bLikOJUkgmNSVJ1CbKAUJgi9QmxcedEM5zteJXrd06rglIi3ltUBKecSPStautk2fS3srVGWYQfyKPxUr9adGXN/31pM9nydGDwyfwsJ9CoA/nTThlb+f5CoxkO0Unxs8FZlmK1GEgobnyQj5UgYVbSQorEgGUp1ESevwo/xrmJLuOI+9jVgW3gnfqO7zpQfdCiLBNr+NLGDbbObGDGcXPuR3kgJMp0mIkQfHa1W1jsaoZISskqVhklRPMqAn61QZTABtJkR0q6eLMQUZRp/5bSfkkRSzio1xGi2yo0YlKTNpM8tuhB5f6UeyQJhK5sUw4BeN4UQd/GlJSSDHOpDOPUjYxaIuJBsRaqZMXJaEUqD68yKXClLYKgowec7CIrK0yPGuthToKdZ92TBTyJT48p3rKyuKWqKJ3s6Y7BntH0WgurUrvBNgtXM2FR2WmWro7y+pMx1jxitc+xyk4vEpEj7Z3Yn8avlQtjEqVIKiQL6Z3jbzqyhKnbF5IYUQOcnef3+70SxDTWJYVLaS7pgLPvJjbblNKuXYoqJBt0/SjeAxehaTyJgjwP7+lZ5RlCX7GTtChiGShRSoEEWINe4dI1CY9abeJ8rQtHaAgECx6j8J8elAcswUkH67VtjmUocibjuh34YxTK+6WG0+LSlNq23glST8BU/ibh1TTSsU1qW2kEqATCkXsVpEwP5hI8qFZeylIEaZA2PPyPWj+G42/hQCv3ZjQRKjIiEg2I6iSINYE1KWy1UitMbnjriIUuARcJtPSaFrRYdd/wDSrGzngdl93tsIFBtwEliyShcfdPulE/dmRttVfZjg1tOFtaVJUkxCgUn4GvQxSi9RIyT8nFThiJt0qZk2XF1f8ouT9BXDCYbWoDYc/wB9TTfl2HCQAAACYAG1qTPl4Kl2dGN7J7Zi5mmBvirsMK4psw4SlpCvwlZ0lXmkSoeIpcxroAvQPMsXDMTbtUE+gUaw4lckWb0fQHCeNS4lTYSFNBCSSvvFRJIGon3iUpKr9fGunEuStlJcaBDpB0oTdKyEk6VJvpmDdMetJfs/zzs8I6VwdaVOkA3ACYCRzskCnhLhnDajcFJP/wAYPzVWhNNUxGvIsJfgWNjcEHcG4+VSE41W0n8qIcZYJKVpcSR303Tzt94em/kKAIVeoyTi6HW0TkYkoCtEJkgkBKQCfGBSf7UcyKmlg8yyPgpZpjU5Y+lI3tFWSFzEAtR8V0YN8kv2CXRX7jFylI2vPh51LbwCNDWo6VKUvWb91MJ0Gw596o+HWrUqLykg2m25+lM+EyllTCVuK76ogCZg6wI8AUifOts5uNWSSs94YxXZYF2VAJWtQMGDZKfqLADz5UvYjFSFGIvYdByHwqI66QCjUYk8zFadsY0z3elcse3L2c34ORFbpVaieE4eU4wXQoDvQEmbgbkHzMULLZSqOhqqknpC0fSHCWHU00JIMtoixEW23M+dMmDxHdJ/mPygUoZDmai2SYkJSLeU0YwOaHROmRKjY8pPIisEZIu0fPmbYoq7VXP+JUojzKyD8aDOL1GTzq7s39nGExLqnEqdZLklYTp0k7zB2JPpQt32FIN28WPJaPzSqtUMkSbRXLGE0xKrHqB4dasbjfHIVhWmkLSS44gC4O3Mxyrir2OYpK0ntGXEJiQlRSVAGfvCOnOteLeEca4Gi3hFlSFSSCg/ApXO9Z3bkgror7MMifa1LcaVoCtPaaToJO0KiDMH4VASgqMAEk7CJJ9KslObYhrCuYXE4bEBpYgp7GUpP4gZKtVpBodkruCZfYeC1NrbVJSubiCAQeRkzFWWWltA4gbMsifw6Ww8ytAUm2pPx8RvXlXJ/wCPYbEpgvNKBEXvM+fOsqH3GNRW/FLTaH8SAkalOulRO8laoApLacKVSRyPzpt41djF4kWP2zv+dXxpbLIUIj1/fKnxuk7FlshMiAeUbHxG1EsPmFpO+xn97bVDWxBlIMDcG/z5itTioFuW1WlFTAtHfF5gpyEknSkmP1qZlzkGg7NyKN4RBEeVTypRVIMXsOpxFgaHYvFdpjGkkd1AJjlP7itgYtehbUqxRgwQmx8gKy4o7b/Q8mPWW4lSe6bX58vAHlO/oajcUF/EsFDjaHdJlL0aXW9rKiykHb9IrjgsaXUmbOD3h+IjZQovgcYYCxMpmQb6hzSf0pIycHoZqyvMCQlsSIMmTE96YiiuAxnu84kT6moXEOXhGMKG1fZvKC0HlDhtPkZB8q5v4RzDLW05GpN7EHfb0Ig1rnjUla8k06J2LfKhJNDnwFKSk7agTW770iK5lZQEuAWBuDeRsR5EGkxxoLHThrBtYl4HWoKaUmEgWUk736SAI6VbmIFifwgfHUCfpVI8AP8AZvNj/iK+Sdh8BVo5bnpdbUVkE6kjkLeVKqi2hg7xblwdShaVQ4j3UnZYV90dFGLUnoO8c/36U355j0KZgrCVBCXEAwJUlRiOZJg2pJUsgx50Mz2GPR2WuxpK48X3XJ6t/wCZdN7jkppK45clLvm3/mVSY/zX9Ol0JuEcAcuTpuFR0IIMeMGiD+LbAKEuLCIJG+5AkDuyNr0ENaldek4Jsz3R0eAk6ZjxrRNYDWTJpwDhmGOR2KGmSClCQJHP8Sj5qmlRBJV5m/xqRluJ0m9eKdHaWAuR9RNQhHg2h7ui58kUezVbkn6UZy8/Zpk3g/U0GyxYCFR/Lv1ii2DUOzHgKwRZcmsnfpXdBOwoe05v5/7V1K7U6Ad3HikSDbmf9qwZgqPeP7NQ1ukgdNq8CvrXWzqJqs5WBeuDuYpWIW2hfWUg/UGoDz21R1O0rkzqNsVlWCX72FbB6pSEn4pisqN2vKsoc2Giu+OnYzHFjo+7/nNAUruDt9PLyo17QHtOZ40RcYhy3+I0sqMiT1tXoRgZ7CybiBGocp3/ACodjSm/4ib9B4edcVYk7X2ia4zTQx0znIk4RMqEcqP4Y2mgeXriZosjF6Ity/frUM6bdBiTVplNBW3Pt1mfWPL9KLoeHpFDcowwdW5eL2v51LFpSbHlugsw6NSVc/CmLBO3kbH60pupUgxfSNhPlPheimVZiLCoSjq0OmMYyVpTjalAEIcDibTEEEjcSkxcT0NLftQwZRjEqggONA+ZSSOvSOlNmCxAWnSQCRt49R6iaXPaW62pGFWgmwWm++ybE72PKrYJPlQJrQpvuQJ/f72rMRq7AHkSTHhXBSNQA8PhRXGNjQlIg93nV3UWv6IcMuzIsOtL/CAoW3B3B+fypkwecFSkhJPX4UNRw527TSkndtPysfnRvJ8Hh8CdbmtaoA7o1aSbSroKhl4S67GjaDGdMvPYLs1oQUqQSlZUQtpbWtyemkpChG9/KldzFZlgW23HkFxhaQpKz30FKgCIcTcGDsTTo5iA9h3H0HUVAjskd5WzaFOFIkgR2l42oFwpxG/hkKbQr7NKyNCxqbWg3iDbnFq6ElGNSVnNN9HHB8csOphRLS+itj5KH5gUF4vxaT2iQQZDZBBBBueYppzDJsqxu6TgHz95vvMqJ6pPu+kUqZ97NMbhB2iUh9nk8wdaSOpAuPW1Vx48blyixZOVUxR868mpAeH3k+ot8RtW6mEqkp/T5Gtd12SqyJNYDXVWHrRDRJAAJJsALyaa0dR4meVb4f30/wBQ+ooxh+F8ShSCpBQSoRMTP3bbitcwwZaxIQoJCgsCREG4k2EH5VPmnpBSaLRytXdV/UPpRPBu/ZjyvQbBud1XPvflRNh3uD+kV5KNJLQvfwrsX7VEYctblWylW2FNZx6HrQdq9U5Hxrhrj/aubjpIneg2E8cXf9iuT7t965OP+YqOp+lOOi3vGelZUUO+JrK44S/aRbNcd/fr+opXUqmn2nj/AM3xv98foKVjXtJGU1ivIraaw0bAdmjA9fpRJSrfvehANEUXHpUci6GR3Ye8ev0qHl7karwf960UuB+52rgiwkGL+P1rlDTO5bGPtrCelcEnSqRUbDYtKrSQeldHHTE8vGsvCnRROxoyfNQCJseXnQ/jrBKIDqfcBKo6FUA/MD40CwuOMjz+HSn/AIfbaxOhLygGye8OpgpKNjEkpNJxeKaYfyRXeHeCdJI1dRU9ObFSghtoq/lSNRI5gQJ2ms4uyL+CxTjAJKQQUqNpQoSmfEbelD8pzZeGeQ837yZtyIIIUDHIgkVs+3GWyfJoY8bxAQ52aAGEhKZkyoSAdG1o2oFjHwt0lSu6FBOklUmxlRA5TvXA4lb+lPvrCQATdWlI7qE+AHrUdN07CZiZN5mLbW610cSjtAcmwxhn2G3NTbjiFJQpSFIBB7a3ZidwJmadV8T4PGqbb0YhD7pA1ISgSsiJNwFpJnkDeZMUisZyhDBZcw7a1pUSh2YUkmxC4/8AUSNxJEGoGXY4tPNupJ1IUlYPkZ8qLxKSph5UywM74bxGGBUtBUj/AIiJIG5GsboPgqKi5LxU/hlamHVI5lG6FeaTb1+dXBpCgFFR0qTI2T3SP5ZlN57upPVIpRz/AIGw7wKmJbc37gltQHMgWifvIJHUCsXCui12CH80yzMBGOw/8O8f/csCJPVaf1CvMUBzv2RvoSXcE4jGs76m/fHmnYn+kk+FcsyyZ7CkB1GkH3VjvIV/SsSD9a1yrPHWVamXVNmb6VR6EbH1FUjmlERxQoOKWhRSsGU2KVAgj8wa9YfCVBSSUqFwenkRVsL4wwuOSG8ywqVnYYhvurA62lXwJHhQnM/Y+HUl3LMSjEIiezWoJWPDV7pPnpNaY5ISJuLQNPtJxCWwlLbI5lQTMmI1TyJ50q/xanH0rVEqWFGLC5rzMMsfwqyh5txpY+6sFPqJ3FRw9eSNulqKxpfidbei1sE7KSfE0RYc7oPgKWuH8WlbA7yVK7xUAe8N9xvypgYX3B5D4xXlNcXTNBMZcIB6VuMRufKojbtq2Uu31oWE7lf5mo63bCuTit65LXzmuONnXOn+9Q3HOtdHHPGobr1q442K/WsrgVVlccAfasn/AM4xv97P/wBE0ozTl7W0xnOM/rT/ANNFJvOvaMpkVhratTRAbJTXcOQajpNdAaVqxrOrzwMeVc0vd2POvFLgVqymTXUkgGKBsanYJ7UIUY8TXN1mRMRXNWGgykTET0k7fOkdSQdozFNaFWIPlRXJc5KJAMSUkE7JIULnwjfyFD3mgZSQErHwV5VywpCVp1J5jeY35ig4qUaZ3THf2rK1qYeUUFwpUlQTcWMpUDzBkkedV+qnHirv4ZLurUSsG/SI286TjXYHcA5Ozrg1ALSSSmD7wMEHkR5GKL/+IsOpWp7Uh3SooLSEgdpIIK53CpMkXBAI3igVZNWasmbLVM3m+9eJryth9a44+lcqSgYZgkC7LZ70zdAOop3if7Rsz1FSy/qsEqVquDa/8w27T+tuFgcjQ7hMzgsKqACWWyLxJ0AfZObtrtdBseXOiJxCVJVH2gB70JhIP/NEwhUffSfGsDNCI2Jw5WnvFJSoxEJUFHoSsBC1eCkpX4mkzO/Zqggrw6w0R7yVT2ZPQkjU0Z5KGnoaenGHCSJKSRsYWuOsGG3k89tQrROGSQCTq+6FFVp6JUfcM/2bgI2FKHso3E4N1lzs3EFK5tMQfEKBg+lbYbHuNnUhakLHNJgj16eBq68wwLakKS6hBSLqSpMAeKkbo/rbt4VXecez2TqwiiNUwhZ7qo/4bpgL8iJrml/AUScu9oYdR2OYYdvEt7aimVDxvz8UlPlXmP8AZZgsYkuZZiglUSWXSSB6xrR/iB86SsQ24yotupKFjdKhH+h8xW+HxpSrUlRSvkpJg/EX6UynOIrVkLPuFsXgVaX2VN37qwO6r+lwWI8JqTlvG7zYCVw4gWvYx/UN/Waecn9qL6ElrEpbxLREEKSJ6XkQr1HrXmN4SynME6sO8nBvRqKb9lPPuKIKRP4SRVucJ6kgVJdEDLeLmHiAVdmrou09IO3xiiy1Wnr8xSFxB7OcbgwVuMlbQJ+1bIWgjkTElIO/eAoVlufPM+44QPwnvJPodqlL6VPcGFTfks11y5ri67Y/H5Ut4HjhCrPJKCfvJuPhvRtt9LiSpCkqEG4vy6biss8codoomn0bre8OX1mKiLXXRRqI65Uwm6nL1lRnFXsbVlE6zl7YTGcYv+pH/SbpLVWVle0jMeCvDWVlE4xNbA17WVxx6kWVW7AtXtZSs49W57p8asXGZK01gyEJ/twqSZNrAT03+NZWVkzukqKRE3iBABbI3j9Kj9kA8kQCFXIP5VlZTYn/AK1/GK+2T+Isf9mG0oQlM/dBkxtMml1XKvayq4fwQJ9mlexWVlWEMAqZleFDjiEqmFKAMb+leVlK+go+j8qylprC4eEyJQyUq7yVJnQCUmwXAnUmL+FqIaIW6JMtISUK+8AQo6CfvIkbKk33rKysRZGrZCkMEgQ6RqT90EpKtSOaFSORA8Kg4rEqLzzYMdmknWANShHurkFKh4kT41lZQkMjxeBQlbFie06lRKO7MtknUi/KY8K0Hu4gzdskcocH/MTGk+YANZWUoSFmGVNPFlp1AW24CdKpOggf2aveT5SRVR8T5cnD4lxtElKdtVz8a8rKMBWDlrI2/dq9KYAPOd/KvKyqCMdODONsW2+y32pWlZSk67mDaJ3I8DI8Kf8Air2cYHF4V3EKaDTyQVa2e5qI/Em6T5xNZWUcb2dLo+dHRBI6GtmHlIMpUUnqDFZWVs7RIZ8gzlx2UuEKjnF/lRB43HnXlZXlZ0lNpGmL0aPi8fvevaysqIT/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2052" name="AutoShape 4" descr="data:image/jpeg;base64,/9j/4AAQSkZJRgABAQAAAQABAAD/2wCEAAkGBhQSERQUExQVFRUWFxoXGRYYGBgYHBgaGxoYHBcYFxsaHSYeGhkjGhwXHy8gIycpLC0sGB4xNTAqNSYsLCkBCQoKDgwOGg8PGiwkHyQsLCwsLCwsLCwsLCwsLCksLCwsLCksKSksLCksLCwsLCwsLCkpLCwsLCwsLCwsKSwsKf/AABEIALQBGAMBIgACEQEDEQH/xAAcAAACAgMBAQAAAAAAAAAAAAAFBgQHAAIDAQj/xABGEAABAwIEAwUFBgMGBAYDAAABAgMRACEEBRIxBkFREyJhcYEHMpGhsSNCUsHR8BRickNzgrLh8VNjs8IVJTNEkqIIFnT/xAAZAQADAQEBAAAAAAAAAAAAAAABAgMEAAX/xAAmEQACAgICAgEFAAMAAAAAAAAAAQIRAyESMUFRIgQTMmFxFCOh/9oADAMBAAIRAxEAPwBt9rWGT/CtOD3w4AhIF1ah3gAOiApU8tNVkyAoAkxzj8Udegq0ODknMmziXrgNlhhPNKSO+6ei3CB5JSOpqv8AD5YUOlk7pUoKJG2m3+teZ9QtqXs0Qfg4qQTAFyfD5CuyWAkiCJFyoxCfAdT4/DrRNphBEDvQYgWKieZOwSDFgb0OzJpSTBgHcxyMfXcRWaigF4kz/QnS30uogCZjYDp1+VV+twlRUTMm9MXEahcj486Wa9D6aKUbITezf860Ua8HhUrDsW90k+JgVpehKOTSJP1qQ02ASd42J61socgB4xb1qQ0NQEgC1v2alKQyRGUwomTaTFTWQoCCL7AkiPUV4sKCRMm+w61KwjSlk9xQj8+nU1GU9DJHVpsgSSPHp6VYfs34J/i1dqtOllJj+o2MUmqydxMdohQ5hJ+ppmyH2gu4FCkNaVgmSFbA8yPH5Vni48vkO78F5OvtYdu8IQkUh5l7Spd0t2QOfM3qus347fxRlwny5DyoK5mJnx3qmTPJuo6QqivJc/E+fIfy2x7xiRPMGqQzdREzt1o03j1Kb0mY/fSoxwgV90L5eVRlk5O2OlS0KL7BJm9Y0wI6n50xYvhw7p93oTEevOorGDLajbSQeYnzEVo+8qE4k3h3FSdC9uRVYna313pzwmFAIBHy286R14cCYt4dPAHnTVwxm8pSytRm2gxJVBkt35kWBtWaVN2Ohjay2SbAcq7owgBCYBPI8je4nrXPC4txRsCgA7rgiJiCoe7ztepmZ5h2MKCVFNydAmD48hPjRSDZ6/lQUAYhSbz0/UetR1sFai2tuPvoI2UBuZAsQSDe/LajmAUXGkqMSRJ03F+VdUAC3vEnYXPy29arxQtinmOE7MC9zMK/Xlt1oUjAKOoggp2Mek7j4U9OZSVEau6m5JsVCOkd3re9eYlWDwwlWmfPUonwHI/CleOw8hVOSqdMtpKlBGmTsel4iSRvU9jhEJTrfKUykFYRqUZHImLi/JMz1qNjfaCUlSWmoREAKMTMd4xefClvN+J3nrFZj8KSRtbc3PrSPijthjNs4wzCoEHpCYX0iFCYi02oL/8AvBT7rXqpcnw2FAHWiTOxHxM7/lUBSDPh1oLYWds04jfc1BSzH4U2HLlQhxRO9ScU2SNyPKt1tym07/lV00kTYOLZUdj515UpxJB89/0rKpz9Clqezji0MYttmYbfbCYkmHEyAJO8kHa17WFF+LMEkYt1Yn7QJMCBG2on4D41VisUSCWYhoh4LO+oSUpTBgEpkReyQOdWNnGcJdThnk7PNhVuRTBv4TI/wHpUp/hTKLs2ZSEoIAgAyTMFQMxpG5ET+xQvPkq1yRAXMAcxtbqPr60Twz+ogqGqfujnPl4xaieKy/Q2p/EkCUkQrdR2SB+EeVR42MUtxK5BtMm3LblQBtknw8elFs8QVuR03PKujeFCUiQCfCtkJ8MaJNWyCzhuQB8+tdXRpTc/60QbRAmLxQ7EkrVA5fXmfSlUnJnUeJaJ8Z3ipaGyEgkWjyrgjCEKbEmVTz5RNdP4dwgJCpBA8o8a6TXs5II5bgF4hxCGkmSRteTV68Gez9vDJS48Ap2Njsn9T40J9mrOCwmDDy3W+1PvSQFJj7qUm/rzoTxp7Ui6ktsFTadisjf1Hu0Fxj8nv0jnb0TfatxayUdg2UlYN1jlH3ZqoVOBR8qjZliFKkglXX9agoUqZSo/6Vyx8vkzuXhBltJNkjlU5jAGRYnx6eJ8K45Jju8lKwlINtXQ9TNOwyxJbIKgkm2q0TykHr+dZ52nRRbBzGAIix8D4RRDC5edrQfkfOi2Q5J2YUhbnabWgjQf5STtFT28GAvrtcdD1ml4hArOV7BQ25g1AznhwJGtKhIsQecbDwVHoac14f7wEiY9P0rZ3LAsElMgiCIna4tTcDipkNjaOvr4mZqUjBaEdpKbKjfvJNyk9YMG/hToz7OVrUStaWmgTCt1xykG3PmeVbPnLcGYlWJdSY5GI35aQPjQ4PtgtHXh/NlYlGh1BSoHSpwJJCgB+IGEr/0ppwmAChMiAI71zyjnA250oY72haxpaaQ2mQe9cgiLwIFqDuZm4qSpajq3lR2noOVOpqP7OosLMc3w7MJLmo8wm/x025HegmJ4/CZDLQFtzuJ/lT+dIzz5CjyHxqI+5BCp268x0oPLJ9aOoZcbxA69ZSzF7Cw9Y/OhSkGT0N67NOBYCk7G/wCor1YBPlU22wkRwBVR1sgSAPyqe4yIrgpufTlQCDXeXh8KFOIgna1vXrR15sExyNDMww2hUzYjyvzFGLAwZqPQRXF15d0nYbWFo3ro/iE6gCRA3i/051wexjRHd1z1MAVrhF+iTZ7c7W8ayoi8aTA2G1ZVODBaCOAzQNNK/GDKFCSb7+GwF/GmLh7MivK1tCe0acCwb+5BjyAle3U0qZM0lxXZK53T1npTrwtlXYYtLMd19pbRWdtShuPL3R50mSlcfIYjHwVnQLfbvJBIUoCDbuhPKbXMehqfxNi+6V4lSuqWZ8LFce6LxAuedDeHcKpZB7jbbV3HHI0hV5kW1K1Xv0qZnmLwy8OpUAhCjClqTqdWADqInzhPK5PQ5+0UKmz1ZclZGm4gbWnkOVdEEqVA2Hh4dak4/DlwGSNS1pgA27yh8q9UwhpMrufG5nw6VTl8Uha2QsZiCmRBvsaGtNqk3IvyoujCBUFe8n6Gmvgz2ffxq1ASlCDClzYbW8SelNGaj8V2CgFwpwm/jn0NtzCTKlHZIiJJq2c5yPL8swSkrSlx0p3NlExy5pSDeKBZs+cndLeBc1IVAdKkpOk3Cb9Z5+NIOd45zEKJcUSo85JB86DkumckCcXmStRVqPx/LpWgxytie6ocq3XkDk94W33rrhsvifDkadvGloFM54NpaFShUp5gz8xUzDYJCxBlJHPzgwfHepuW5cVHSmSo/dHPyoinh5xSC4ULASDKyCBbleBNQllbGSIgygaZB+NEskJTPuxFwYII6Gdx+lS8k4efchSGzpn3lWT4XP6UwscMsMHVi3UlRjShBCQZ3HMz8KlUmP0Zk+LcCLfbaSe4lR7RCd4uO8gwQOYprwrOtAUpHZJIlQc7hSqbkD/brzoHiM/bZbjDJbZi2uxUd+szz60r5lnrj5+1UpQmY2HoNqqpqOuxR/xmb4VoCFh03lKbmfjpA85oBmnHy0ApaQlI5SNSjbnsIjwpbZxiI6QefS21au4BKl+8Yi35xSvJJ9Boj4jNXnyVOuKUd42SPJItWy2wQIiahvIKFFPMdPlWJcI51Nho3xDWkWiecVvgHye7EzbbY8vStHcQzMlaRtImedxa9aIzZtJlCFqI2MQPCNX6GupnG7p36ixFcHBMWqPicycWvuoCT0nUT57UJxTj+spcUtJ6JTp+B3p4wvyBuhlwWKCSUk90mRyg2kfnXbE5ywn3nEj1n5ClJOVqVAIWSfxqjfwJqc5wq6lI+zuqIhK1kzsBpSRJ86f7cfYLZOf4qa2SlSo8P1oa9xM4Z0NgeJv+dCS6qdEQRuennUPE4sqsNvDwq0MK9COYRezp5RjUB4D84FQsTjyTclR8yfSuId0g9Vbnwr3D4Jaj3UKWeQSkq+grRGEUK2Ri8a17Q0wYXgDMXfcweII5EtqSPiqKN4D2IZo5uyhsf8xxA+SSTVlQojapisq2sF/+OeKMdpimEf0haz8wkVlBnFTpWQoEGCDM9KtbgHOkOqC3CJSBCT90g/d8dV6qZRipuUZmWVyOf7/flUsuPkrXaGi6ZbnGKkN4hbYs2T2qYi/aSSSY5GRE0qcYpa/gm9PvHEXJJJCez8eU8q5OYgupaAcEpbCDqn7qlR5WItUtrIQ+AH3UIaSSddyNWgnTHXShRHlWKL4ztlfAjYXCJP3xPnHOOfxqU1gUKTOtZtJAUmR5ifA232oljuEVJbbfISll1X2QJGtxACiXNIJhAiDJsSK04fxOXofQMU0pxqe+Qo7RbSAQYmtrlfVkiIzg3x3kqBG4lSTaJBIP7mmbIPaFi2GFJQtpKCLpLKbz+KCDPjQXiDFZetwqwrS20bBBUT5nUTNb5WnBrEOhaJP4yARHMnck+gqcvdf8Ckcsbxk+rUCloBUaoSRqgyJMk2NSOD8at/FIZUEwoK5XsCd58IptwfsrwroQsF1KFpBT9oi89CQRIvaiOA4SweWYlDw7Z0BKoIWgpCz3SCNIPumaVvG49B+VhLD8Od2CJHTn/hP5ULe4HUsFTUBEwoqOgJ3v3uXWB5TTW3xOXI7PS2k841GOsdI8KFYl9RUrtHC4DO/eH+EHYeFZmoldiJxBmDOXuoS2927ySknRIQ2AQYkyVK8oA50RyD2kdssoUwA64sBJTqVN7J03vJ3BpAzrC6cY6DcB0zF7av0imfIMCEYjtwsJCRrST92NoA2i1aJxhCJJN2PWJzxSlutFzQUmVJhaBYR94UKfSiAoq1JmSR42rlxfxawUNrlDyzqGtJI0wEzIiSZNppTHGDmkJTYCwsAd53N96z/bk+inJDe/kkKVpIjcCNvAmaFdqO93gItF58YA3pZez11dpKz6q9AOtTMHkWOejssNiFeIbUB8SAPnRWGTA5hlWPSLyTP8oHpc/lXF7PiiAmPCSSflAqTgfZRmi4+w0f3jrY+QJPyovh/YPjFiXMSwgnfTrWfKYAp19OwcxSxWYFaiSsTty+Fv1rfLsq7Z1LeoqWSYQApRPlAM/Sjj3BaMvfTrUnFvrOnCtaSlEj3nnQT/AOkggwDZRBOwNPvBicEwh9acYziMYUlTzupJI/lROzYNrWorCvYOYPyz2RGAVq0nppFvO5o637KsPHeUo+U/lTJg8+YdUpCHUKWjSFJChIKhKR5kcqVeOON3GGQW5aWXFIKdKHiAkTqIB2MxVft44q+xbkyG/wACN4N9t1tSSmSVBYEABMgczc845GoOKxbmKUhp7+H96VIbSpSimZb0+JE+YpWHtDdxZabW8tS5WOzQkJS4NBKVKjZaVQALzPKKX8/znGMvBLxDTqdK9Ius7FIOkmLXi3SKnwt1FUPetljZxi1Ze9qwmX4dGGRutfZl1ZElRuoqSkXHWRflTziMO/j8ABq/hVvJBJA1qbSoX03ELKbTyk0i+zxZzRcuoCW2FBbukyl90kqRbeJ7xBJ90DareAir44t7ZOT9FYYD2AYJI+1dxDvqlA/+on50bwfsbytv/wBtr/rW4r/uinYJr2K0JISwHhOC8E1HZ4TDp8eyQT8SJow1hUp91KU+QA+lbkitFYpI3UkeZFckkcblNeaaROM1Zo4+P4DF4ZlkIE6ylSiuTJ9xUCIHxoAeFs7cH2mb6Z5NNOEfFKE0OSOotwCsqnnPZfiXB9vm+LV/gcSPTW4PpWUOaDRQ7jZBvWraCTau2MbINxG/1NdUvjs0gnYk/uK69Wd5CWEw4md95MHwuKceGMpDySkhK2wsKLanENhS9J0FzUQVNpGqUgiSYmkjK8Ue3AMFHPwBG89R9aauFsS3cLa7VRulIEkQDcAXN42rFk5RlZWLNfabnKVFtAT9vBS6uwOlJKUoQEkoDZEkafu6ar6aLcV5ml/FLWhJSiyUpM2AEEXvvNCK2Y41FEpO2ezVw+x7h3A4zDOpxDKXFpXEkmQCJEQRzqn20lRAFPvAGMdwWpZGlLkAFQJ9YilzSUVbGijv7W8gXgltsglWHIK2VEXRcBSCrmRYzzsetR+FOI3Th1JcOtKSEpkgKHMQY5GN53pt40fdx+X9nrKlIdDoUtvQSzpIKgAJgKtIG1zakXh/JX8NimVqdaaShxCtRdSAoEpKgn8XdtFR+M4UtDK07GEZs8sdxpS4E6kNrMRvfYClXO+NXXICHFgDfZN+gjceJpy4+9qLr+DUykqSHVaSNIRCAZUAQTMmBvtVS6q7Dhi/kCcn0MWR6H1K1ns1AT2sSne+sbgnYEc+VMAzTDshIQXHAoaUwUJ70nUFCDaOp586r9LpAgGvNZ2qksCk7BGVFw8K5XleJd0YhuD7qNLxAMEiFBMSdjPOrFxHB+U4FIcXhWkgnSCULeJMGAB3jyNfOHD+N7NzV0ggjkQZHjV5cQ5uMVgmFNOOMGUl3TqQuYQCkk3jvk2sYG9Tv7dphXyGjDcU4VAhjD4g/wB3g3Uj5oSKI5dxGHSoKadYSkAgvaEavAALJt4gVQ+bYtasT2aHHlJMkJ7VxSpEjSDMlJt86JZYNS3GMSwNCWFuDWlQJ0pJSQqxMK5g3pf8h+huCL0TmjRMJcSoxskhR+Ari9iJbJuApRSNxCRIJ6+6lR9aRPZ7ggRhnWmkpSntA6oRIVoIQBzggg+lNPF2L04Zwz/ZPK+DLn61aM3KNiONMrZeDLmCxmM0DVi0ONsq1AFplM/ZoSdgWkqVbkCOdVurKEawttQCZQCEE+6oQo94TvFScXxXowzDTTi1LQBANkNkoIWAm4Ub2V5iKVkulKgQSCDYg8/DxpYwkw2iyQwxhMwZabIxCVlpSwgkraV3CCk7Ehd7zF5p4zA/xqlAJW5pBlQCZUogpKyswhsAWtcnbaRUHCbmnG4ZZAJ7ZIPKTqG0bGCPjV153xGMKENo0pQdgADfdRA5z1PmalNKIy2VDhcxRl+NcV2JCmStLbZOqF6VdnMi8EhRM8qWMdjlOLW44srcWSpajBkneZ5+VTeIszOIxLrh+8qZPOALdOlClvnSEfdBJiBYnfxrTCOrJtn0P7A2oy1ajut9RPoEgfSrHdRKhdQEHYx03+dV97FElOVMyPfccV53I+FqsFtck+VOjmV77TOPl4JxrC4VOvEODVK1rIQkmE21CVEg87RQXD4zOVoBU6wkRsENqV5GSq9CPabC85eUf7JhmPA7/wDdS9l/HKmwSEJsOZ+nnWXJOXKojxSrY25hnmLS2YxhDomR2OHASAPBu9/HYVvl2UZpisP/ABCc0UlspUYgpPdkH3ExuDzrzGtpU60VAFDoIWmN+7c+ekkegppwrf8AC5O43v2bLonr75B+YqeOUm3bGlGii8VxXjgqF43EwRIPauX8r1phset9YSXnlmCSCtw/GTtQjG4hSrHlYCmDBtJbZlPaAK09odKZAsFxcmInx2rRPUV7JrbJONyttYZA7sJKSZnWvWVEg84BSOteVGbxbfZ9mO006isApTZWwIPKYE86ysz5+yioHcQZW+2G1uoUltZX2SjsoBV49aF4ZQChIkbG025784pozV3tGVtrUVFD5DcnuolR1z6R8KVIkwmTe3Xw9a24pcokmjw2Jj0pl4Ly4Yh5SiuHGk9ohMCFFOwUT7qZ51rl+QNaYeJC1i2k2QTtI5/61pkAVhsWUqUW1DulQIA0/embFJTSyyRmmo9hUWnsA4hJmT96/wA71yohmikkwjYFUCZtNvlQ+qxdoR9hHJlaXErgGDsfjVs8N8T6TDiEqSYkESNt6rXIMp1968c46co6maasO9JAA8PEHpWD6iXy0XgtDtxZmTqzhXsI0DoStUCBBSAYjmNOq1UtmXEBcecWhIQ2tWoM3KEzvpBNue21WfhSCmFk6UoXIUqE3SRcC5O16qNp4AQoBQPxFoBquCpW2hZqjfMMd2gTuCOUkjltO3lUKK6OovbatQa1pUtEn2a1sBRnLuF1uJ1q7iYkWkq8hNh4miWWezt59RSg3n8JNupipvNBOrDwYJ4YwCX8U02pRSFKgkch61dPGmMRh2m5TqlIWpKiTJlIid7JSAPKkvNuAFZWcO8pQebLqEOLTI7OY1BQ3STeCelPObBZx2HeaSh1pod9GoJVYq90LgKF535VmzPk7KQ0IzmZJcaCyA27YNqgApudQERpQUk8jsKPYXOyvD9k4ILbLoSsiO64ptJnqmenSlnNOHscpbqiy4rUtSgqAqxJP3drRzrXKziW2sQH0KQIQBqEH35MAi+wqDi1bsdMtX2dYhlpK2WlrXftFKVpAkAJlKRcJ23Jrp7R8fowT3/871/6ghP/AHRSj7IWQHMQsEmGwmTylU/QUS9rGMjCui92kp2/E6jf0TV4P4pCvsoZxXfJ8a5k1hN69BjlW4kNnsxwHa5i1Inswpwz/KO7NwNyN6ZeLXHMbi228OZlRQkgkkkDvqJAgIT/AC8hQb2aswMStSVFJQGzB0yJ1KTPQhI5c/GueJ4nWnEh9r7MtdxtKQAkJ6Acwec71iyu516KLoWc1y5bLikOJUkgmNSVJ1CbKAUJgi9QmxcedEM5zteJXrd06rglIi3ltUBKecSPStautk2fS3srVGWYQfyKPxUr9adGXN/31pM9nydGDwyfwsJ9CoA/nTThlb+f5CoxkO0Unxs8FZlmK1GEgobnyQj5UgYVbSQorEgGUp1ESevwo/xrmJLuOI+9jVgW3gnfqO7zpQfdCiLBNr+NLGDbbObGDGcXPuR3kgJMp0mIkQfHa1W1jsaoZISskqVhklRPMqAn61QZTABtJkR0q6eLMQUZRp/5bSfkkRSzio1xGi2yo0YlKTNpM8tuhB5f6UeyQJhK5sUw4BeN4UQd/GlJSSDHOpDOPUjYxaIuJBsRaqZMXJaEUqD68yKXClLYKgowec7CIrK0yPGuthToKdZ92TBTyJT48p3rKyuKWqKJ3s6Y7BntH0WgurUrvBNgtXM2FR2WmWro7y+pMx1jxitc+xyk4vEpEj7Z3Yn8avlQtjEqVIKiQL6Z3jbzqyhKnbF5IYUQOcnef3+70SxDTWJYVLaS7pgLPvJjbblNKuXYoqJBt0/SjeAxehaTyJgjwP7+lZ5RlCX7GTtChiGShRSoEEWINe4dI1CY9abeJ8rQtHaAgECx6j8J8elAcswUkH67VtjmUocibjuh34YxTK+6WG0+LSlNq23glST8BU/ibh1TTSsU1qW2kEqATCkXsVpEwP5hI8qFZeylIEaZA2PPyPWj+G42/hQCv3ZjQRKjIiEg2I6iSINYE1KWy1UitMbnjriIUuARcJtPSaFrRYdd/wDSrGzngdl93tsIFBtwEliyShcfdPulE/dmRttVfZjg1tOFtaVJUkxCgUn4GvQxSi9RIyT8nFThiJt0qZk2XF1f8ouT9BXDCYbWoDYc/wB9TTfl2HCQAAACYAG1qTPl4Kl2dGN7J7Zi5mmBvirsMK4psw4SlpCvwlZ0lXmkSoeIpcxroAvQPMsXDMTbtUE+gUaw4lckWb0fQHCeNS4lTYSFNBCSSvvFRJIGon3iUpKr9fGunEuStlJcaBDpB0oTdKyEk6VJvpmDdMetJfs/zzs8I6VwdaVOkA3ACYCRzskCnhLhnDajcFJP/wAYPzVWhNNUxGvIsJfgWNjcEHcG4+VSE41W0n8qIcZYJKVpcSR303Tzt94em/kKAIVeoyTi6HW0TkYkoCtEJkgkBKQCfGBSf7UcyKmlg8yyPgpZpjU5Y+lI3tFWSFzEAtR8V0YN8kv2CXRX7jFylI2vPh51LbwCNDWo6VKUvWb91MJ0Gw596o+HWrUqLykg2m25+lM+EyllTCVuK76ogCZg6wI8AUifOts5uNWSSs94YxXZYF2VAJWtQMGDZKfqLADz5UvYjFSFGIvYdByHwqI66QCjUYk8zFadsY0z3elcse3L2c34ORFbpVaieE4eU4wXQoDvQEmbgbkHzMULLZSqOhqqknpC0fSHCWHU00JIMtoixEW23M+dMmDxHdJ/mPygUoZDmai2SYkJSLeU0YwOaHROmRKjY8pPIisEZIu0fPmbYoq7VXP+JUojzKyD8aDOL1GTzq7s39nGExLqnEqdZLklYTp0k7zB2JPpQt32FIN28WPJaPzSqtUMkSbRXLGE0xKrHqB4dasbjfHIVhWmkLSS44gC4O3Mxyrir2OYpK0ntGXEJiQlRSVAGfvCOnOteLeEca4Gi3hFlSFSSCg/ApXO9Z3bkgror7MMifa1LcaVoCtPaaToJO0KiDMH4VASgqMAEk7CJJ9KslObYhrCuYXE4bEBpYgp7GUpP4gZKtVpBodkruCZfYeC1NrbVJSubiCAQeRkzFWWWltA4gbMsifw6Ww8ytAUm2pPx8RvXlXJ/wCPYbEpgvNKBEXvM+fOsqH3GNRW/FLTaH8SAkalOulRO8laoApLacKVSRyPzpt41djF4kWP2zv+dXxpbLIUIj1/fKnxuk7FlshMiAeUbHxG1EsPmFpO+xn97bVDWxBlIMDcG/z5itTioFuW1WlFTAtHfF5gpyEknSkmP1qZlzkGg7NyKN4RBEeVTypRVIMXsOpxFgaHYvFdpjGkkd1AJjlP7itgYtehbUqxRgwQmx8gKy4o7b/Q8mPWW4lSe6bX58vAHlO/oajcUF/EsFDjaHdJlL0aXW9rKiykHb9IrjgsaXUmbOD3h+IjZQovgcYYCxMpmQb6hzSf0pIycHoZqyvMCQlsSIMmTE96YiiuAxnu84kT6moXEOXhGMKG1fZvKC0HlDhtPkZB8q5v4RzDLW05GpN7EHfb0Ig1rnjUla8k06J2LfKhJNDnwFKSk7agTW770iK5lZQEuAWBuDeRsR5EGkxxoLHThrBtYl4HWoKaUmEgWUk736SAI6VbmIFifwgfHUCfpVI8AP8AZvNj/iK+Sdh8BVo5bnpdbUVkE6kjkLeVKqi2hg7xblwdShaVQ4j3UnZYV90dFGLUnoO8c/36U355j0KZgrCVBCXEAwJUlRiOZJg2pJUsgx50Mz2GPR2WuxpK48X3XJ6t/wCZdN7jkppK45clLvm3/mVSY/zX9Ol0JuEcAcuTpuFR0IIMeMGiD+LbAKEuLCIJG+5AkDuyNr0ENaldek4Jsz3R0eAk6ZjxrRNYDWTJpwDhmGOR2KGmSClCQJHP8Sj5qmlRBJV5m/xqRluJ0m9eKdHaWAuR9RNQhHg2h7ui58kUezVbkn6UZy8/Zpk3g/U0GyxYCFR/Lv1ii2DUOzHgKwRZcmsnfpXdBOwoe05v5/7V1K7U6Ad3HikSDbmf9qwZgqPeP7NQ1ukgdNq8CvrXWzqJqs5WBeuDuYpWIW2hfWUg/UGoDz21R1O0rkzqNsVlWCX72FbB6pSEn4pisqN2vKsoc2Giu+OnYzHFjo+7/nNAUruDt9PLyo17QHtOZ40RcYhy3+I0sqMiT1tXoRgZ7CybiBGocp3/ACodjSm/4ib9B4edcVYk7X2ia4zTQx0znIk4RMqEcqP4Y2mgeXriZosjF6Ity/frUM6bdBiTVplNBW3Pt1mfWPL9KLoeHpFDcowwdW5eL2v51LFpSbHlugsw6NSVc/CmLBO3kbH60pupUgxfSNhPlPheimVZiLCoSjq0OmMYyVpTjalAEIcDibTEEEjcSkxcT0NLftQwZRjEqggONA+ZSSOvSOlNmCxAWnSQCRt49R6iaXPaW62pGFWgmwWm++ybE72PKrYJPlQJrQpvuQJ/f72rMRq7AHkSTHhXBSNQA8PhRXGNjQlIg93nV3UWv6IcMuzIsOtL/CAoW3B3B+fypkwecFSkhJPX4UNRw527TSkndtPysfnRvJ8Hh8CdbmtaoA7o1aSbSroKhl4S67GjaDGdMvPYLs1oQUqQSlZUQtpbWtyemkpChG9/KldzFZlgW23HkFxhaQpKz30FKgCIcTcGDsTTo5iA9h3H0HUVAjskd5WzaFOFIkgR2l42oFwpxG/hkKbQr7NKyNCxqbWg3iDbnFq6ElGNSVnNN9HHB8csOphRLS+itj5KH5gUF4vxaT2iQQZDZBBBBueYppzDJsqxu6TgHz95vvMqJ6pPu+kUqZ97NMbhB2iUh9nk8wdaSOpAuPW1Vx48blyixZOVUxR868mpAeH3k+ot8RtW6mEqkp/T5Gtd12SqyJNYDXVWHrRDRJAAJJsALyaa0dR4meVb4f30/wBQ+ooxh+F8ShSCpBQSoRMTP3bbitcwwZaxIQoJCgsCREG4k2EH5VPmnpBSaLRytXdV/UPpRPBu/ZjyvQbBud1XPvflRNh3uD+kV5KNJLQvfwrsX7VEYctblWylW2FNZx6HrQdq9U5Hxrhrj/aubjpIneg2E8cXf9iuT7t965OP+YqOp+lOOi3vGelZUUO+JrK44S/aRbNcd/fr+opXUqmn2nj/AM3xv98foKVjXtJGU1ivIraaw0bAdmjA9fpRJSrfvehANEUXHpUci6GR3Ye8ev0qHl7karwf960UuB+52rgiwkGL+P1rlDTO5bGPtrCelcEnSqRUbDYtKrSQeldHHTE8vGsvCnRROxoyfNQCJseXnQ/jrBKIDqfcBKo6FUA/MD40CwuOMjz+HSn/AIfbaxOhLygGye8OpgpKNjEkpNJxeKaYfyRXeHeCdJI1dRU9ObFSghtoq/lSNRI5gQJ2ms4uyL+CxTjAJKQQUqNpQoSmfEbelD8pzZeGeQ837yZtyIIIUDHIgkVs+3GWyfJoY8bxAQ52aAGEhKZkyoSAdG1o2oFjHwt0lSu6FBOklUmxlRA5TvXA4lb+lPvrCQATdWlI7qE+AHrUdN07CZiZN5mLbW610cSjtAcmwxhn2G3NTbjiFJQpSFIBB7a3ZidwJmadV8T4PGqbb0YhD7pA1ISgSsiJNwFpJnkDeZMUisZyhDBZcw7a1pUSh2YUkmxC4/8AUSNxJEGoGXY4tPNupJ1IUlYPkZ8qLxKSph5UywM74bxGGBUtBUj/AIiJIG5GsboPgqKi5LxU/hlamHVI5lG6FeaTb1+dXBpCgFFR0qTI2T3SP5ZlN57upPVIpRz/AIGw7wKmJbc37gltQHMgWifvIJHUCsXCui12CH80yzMBGOw/8O8f/csCJPVaf1CvMUBzv2RvoSXcE4jGs76m/fHmnYn+kk+FcsyyZ7CkB1GkH3VjvIV/SsSD9a1yrPHWVamXVNmb6VR6EbH1FUjmlERxQoOKWhRSsGU2KVAgj8wa9YfCVBSSUqFwenkRVsL4wwuOSG8ywqVnYYhvurA62lXwJHhQnM/Y+HUl3LMSjEIiezWoJWPDV7pPnpNaY5ISJuLQNPtJxCWwlLbI5lQTMmI1TyJ50q/xanH0rVEqWFGLC5rzMMsfwqyh5txpY+6sFPqJ3FRw9eSNulqKxpfidbei1sE7KSfE0RYc7oPgKWuH8WlbA7yVK7xUAe8N9xvypgYX3B5D4xXlNcXTNBMZcIB6VuMRufKojbtq2Uu31oWE7lf5mo63bCuTit65LXzmuONnXOn+9Q3HOtdHHPGobr1q442K/WsrgVVlccAfasn/AM4xv97P/wBE0ozTl7W0xnOM/rT/ANNFJvOvaMpkVhratTRAbJTXcOQajpNdAaVqxrOrzwMeVc0vd2POvFLgVqymTXUkgGKBsanYJ7UIUY8TXN1mRMRXNWGgykTET0k7fOkdSQdozFNaFWIPlRXJc5KJAMSUkE7JIULnwjfyFD3mgZSQErHwV5VywpCVp1J5jeY35ig4qUaZ3THf2rK1qYeUUFwpUlQTcWMpUDzBkkedV+qnHirv4ZLurUSsG/SI286TjXYHcA5Ozrg1ALSSSmD7wMEHkR5GKL/+IsOpWp7Uh3SooLSEgdpIIK53CpMkXBAI3igVZNWasmbLVM3m+9eJryth9a44+lcqSgYZgkC7LZ70zdAOop3if7Rsz1FSy/qsEqVquDa/8w27T+tuFgcjQ7hMzgsKqACWWyLxJ0AfZObtrtdBseXOiJxCVJVH2gB70JhIP/NEwhUffSfGsDNCI2Jw5WnvFJSoxEJUFHoSsBC1eCkpX4mkzO/Zqggrw6w0R7yVT2ZPQkjU0Z5KGnoaenGHCSJKSRsYWuOsGG3k89tQrROGSQCTq+6FFVp6JUfcM/2bgI2FKHso3E4N1lzs3EFK5tMQfEKBg+lbYbHuNnUhakLHNJgj16eBq68wwLakKS6hBSLqSpMAeKkbo/rbt4VXecez2TqwiiNUwhZ7qo/4bpgL8iJrml/AUScu9oYdR2OYYdvEt7aimVDxvz8UlPlXmP8AZZgsYkuZZiglUSWXSSB6xrR/iB86SsQ24yotupKFjdKhH+h8xW+HxpSrUlRSvkpJg/EX6UynOIrVkLPuFsXgVaX2VN37qwO6r+lwWI8JqTlvG7zYCVw4gWvYx/UN/Waecn9qL6ElrEpbxLREEKSJ6XkQr1HrXmN4SynME6sO8nBvRqKb9lPPuKIKRP4SRVucJ6kgVJdEDLeLmHiAVdmrou09IO3xiiy1Wnr8xSFxB7OcbgwVuMlbQJ+1bIWgjkTElIO/eAoVlufPM+44QPwnvJPodqlL6VPcGFTfks11y5ri67Y/H5Ut4HjhCrPJKCfvJuPhvRtt9LiSpCkqEG4vy6biss8codoomn0bre8OX1mKiLXXRRqI65Uwm6nL1lRnFXsbVlE6zl7YTGcYv+pH/SbpLVWVle0jMeCvDWVlE4xNbA17WVxx6kWVW7AtXtZSs49W57p8asXGZK01gyEJ/twqSZNrAT03+NZWVkzukqKRE3iBABbI3j9Kj9kA8kQCFXIP5VlZTYn/AK1/GK+2T+Isf9mG0oQlM/dBkxtMml1XKvayq4fwQJ9mlexWVlWEMAqZleFDjiEqmFKAMb+leVlK+go+j8qylprC4eEyJQyUq7yVJnQCUmwXAnUmL+FqIaIW6JMtISUK+8AQo6CfvIkbKk33rKysRZGrZCkMEgQ6RqT90EpKtSOaFSORA8Kg4rEqLzzYMdmknWANShHurkFKh4kT41lZQkMjxeBQlbFie06lRKO7MtknUi/KY8K0Hu4gzdskcocH/MTGk+YANZWUoSFmGVNPFlp1AW24CdKpOggf2aveT5SRVR8T5cnD4lxtElKdtVz8a8rKMBWDlrI2/dq9KYAPOd/KvKyqCMdODONsW2+y32pWlZSk67mDaJ3I8DI8Kf8Air2cYHF4V3EKaDTyQVa2e5qI/Em6T5xNZWUcb2dLo+dHRBI6GtmHlIMpUUnqDFZWVs7RIZ8gzlx2UuEKjnF/lRB43HnXlZXlZ0lNpGmL0aPi8fvevaysqIT/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2054" name="AutoShape 6" descr="data:image/jpeg;base64,/9j/4AAQSkZJRgABAQAAAQABAAD/2wCEAAkGBhQSERQUExQVFRUWFxoXGRYYGBgYHBgaGxoYHBcYFxsaHSYeGhkjGhwXHy8gIycpLC0sGB4xNTAqNSYsLCkBCQoKDgwOGg8PGiwkHyQsLCwsLCwsLCwsLCwsLCksLCwsLCksKSksLCksLCwsLCwsLCkpLCwsLCwsLCwsKSwsKf/AABEIALQBGAMBIgACEQEDEQH/xAAcAAACAgMBAQAAAAAAAAAAAAAFBgQHAAIDAQj/xABGEAABAwIEAwUFBgMGBAYDAAABAgMRACEEBRIxBkFREyJhcYEHMpGhsSNCUsHR8BRickNzgrLh8VNjs8IVJTNEkqIIFnT/xAAZAQADAQEBAAAAAAAAAAAAAAABAgMEAAX/xAAmEQACAgICAgEFAAMAAAAAAAAAAQIRAyESMUFRIgQTMmFxFCOh/9oADAMBAAIRAxEAPwBt9rWGT/CtOD3w4AhIF1ah3gAOiApU8tNVkyAoAkxzj8Udegq0ODknMmziXrgNlhhPNKSO+6ei3CB5JSOpqv8AD5YUOlk7pUoKJG2m3+teZ9QtqXs0Qfg4qQTAFyfD5CuyWAkiCJFyoxCfAdT4/DrRNphBEDvQYgWKieZOwSDFgb0OzJpSTBgHcxyMfXcRWaigF4kz/QnS30uogCZjYDp1+VV+twlRUTMm9MXEahcj486Wa9D6aKUbITezf860Ua8HhUrDsW90k+JgVpehKOTSJP1qQ02ASd42J61socgB4xb1qQ0NQEgC1v2alKQyRGUwomTaTFTWQoCCL7AkiPUV4sKCRMm+w61KwjSlk9xQj8+nU1GU9DJHVpsgSSPHp6VYfs34J/i1dqtOllJj+o2MUmqydxMdohQ5hJ+ppmyH2gu4FCkNaVgmSFbA8yPH5Vni48vkO78F5OvtYdu8IQkUh5l7Spd0t2QOfM3qus347fxRlwny5DyoK5mJnx3qmTPJuo6QqivJc/E+fIfy2x7xiRPMGqQzdREzt1o03j1Kb0mY/fSoxwgV90L5eVRlk5O2OlS0KL7BJm9Y0wI6n50xYvhw7p93oTEevOorGDLajbSQeYnzEVo+8qE4k3h3FSdC9uRVYna313pzwmFAIBHy286R14cCYt4dPAHnTVwxm8pSytRm2gxJVBkt35kWBtWaVN2Ohjay2SbAcq7owgBCYBPI8je4nrXPC4txRsCgA7rgiJiCoe7ztepmZ5h2MKCVFNydAmD48hPjRSDZ6/lQUAYhSbz0/UetR1sFai2tuPvoI2UBuZAsQSDe/LajmAUXGkqMSRJ03F+VdUAC3vEnYXPy29arxQtinmOE7MC9zMK/Xlt1oUjAKOoggp2Mek7j4U9OZSVEau6m5JsVCOkd3re9eYlWDwwlWmfPUonwHI/CleOw8hVOSqdMtpKlBGmTsel4iSRvU9jhEJTrfKUykFYRqUZHImLi/JMz1qNjfaCUlSWmoREAKMTMd4xefClvN+J3nrFZj8KSRtbc3PrSPijthjNs4wzCoEHpCYX0iFCYi02oL/8AvBT7rXqpcnw2FAHWiTOxHxM7/lUBSDPh1oLYWds04jfc1BSzH4U2HLlQhxRO9ScU2SNyPKt1tym07/lV00kTYOLZUdj515UpxJB89/0rKpz9Clqezji0MYttmYbfbCYkmHEyAJO8kHa17WFF+LMEkYt1Yn7QJMCBG2on4D41VisUSCWYhoh4LO+oSUpTBgEpkReyQOdWNnGcJdThnk7PNhVuRTBv4TI/wHpUp/hTKLs2ZSEoIAgAyTMFQMxpG5ET+xQvPkq1yRAXMAcxtbqPr60Twz+ogqGqfujnPl4xaieKy/Q2p/EkCUkQrdR2SB+EeVR42MUtxK5BtMm3LblQBtknw8elFs8QVuR03PKujeFCUiQCfCtkJ8MaJNWyCzhuQB8+tdXRpTc/60QbRAmLxQ7EkrVA5fXmfSlUnJnUeJaJ8Z3ipaGyEgkWjyrgjCEKbEmVTz5RNdP4dwgJCpBA8o8a6TXs5II5bgF4hxCGkmSRteTV68Gez9vDJS48Ap2Njsn9T40J9mrOCwmDDy3W+1PvSQFJj7qUm/rzoTxp7Ui6ktsFTadisjf1Hu0Fxj8nv0jnb0TfatxayUdg2UlYN1jlH3ZqoVOBR8qjZliFKkglXX9agoUqZSo/6Vyx8vkzuXhBltJNkjlU5jAGRYnx6eJ8K45Jju8lKwlINtXQ9TNOwyxJbIKgkm2q0TykHr+dZ52nRRbBzGAIix8D4RRDC5edrQfkfOi2Q5J2YUhbnabWgjQf5STtFT28GAvrtcdD1ml4hArOV7BQ25g1AznhwJGtKhIsQecbDwVHoac14f7wEiY9P0rZ3LAsElMgiCIna4tTcDipkNjaOvr4mZqUjBaEdpKbKjfvJNyk9YMG/hToz7OVrUStaWmgTCt1xykG3PmeVbPnLcGYlWJdSY5GI35aQPjQ4PtgtHXh/NlYlGh1BSoHSpwJJCgB+IGEr/0ppwmAChMiAI71zyjnA250oY72haxpaaQ2mQe9cgiLwIFqDuZm4qSpajq3lR2noOVOpqP7OosLMc3w7MJLmo8wm/x025HegmJ4/CZDLQFtzuJ/lT+dIzz5CjyHxqI+5BCp268x0oPLJ9aOoZcbxA69ZSzF7Cw9Y/OhSkGT0N67NOBYCk7G/wCor1YBPlU22wkRwBVR1sgSAPyqe4yIrgpufTlQCDXeXh8KFOIgna1vXrR15sExyNDMww2hUzYjyvzFGLAwZqPQRXF15d0nYbWFo3ro/iE6gCRA3i/051wexjRHd1z1MAVrhF+iTZ7c7W8ayoi8aTA2G1ZVODBaCOAzQNNK/GDKFCSb7+GwF/GmLh7MivK1tCe0acCwb+5BjyAle3U0qZM0lxXZK53T1npTrwtlXYYtLMd19pbRWdtShuPL3R50mSlcfIYjHwVnQLfbvJBIUoCDbuhPKbXMehqfxNi+6V4lSuqWZ8LFce6LxAuedDeHcKpZB7jbbV3HHI0hV5kW1K1Xv0qZnmLwy8OpUAhCjClqTqdWADqInzhPK5PQ5+0UKmz1ZclZGm4gbWnkOVdEEqVA2Hh4dak4/DlwGSNS1pgA27yh8q9UwhpMrufG5nw6VTl8Uha2QsZiCmRBvsaGtNqk3IvyoujCBUFe8n6Gmvgz2ffxq1ASlCDClzYbW8SelNGaj8V2CgFwpwm/jn0NtzCTKlHZIiJJq2c5yPL8swSkrSlx0p3NlExy5pSDeKBZs+cndLeBc1IVAdKkpOk3Cb9Z5+NIOd45zEKJcUSo85JB86DkumckCcXmStRVqPx/LpWgxytie6ocq3XkDk94W33rrhsvifDkadvGloFM54NpaFShUp5gz8xUzDYJCxBlJHPzgwfHepuW5cVHSmSo/dHPyoinh5xSC4ULASDKyCBbleBNQllbGSIgygaZB+NEskJTPuxFwYII6Gdx+lS8k4efchSGzpn3lWT4XP6UwscMsMHVi3UlRjShBCQZ3HMz8KlUmP0Zk+LcCLfbaSe4lR7RCd4uO8gwQOYprwrOtAUpHZJIlQc7hSqbkD/brzoHiM/bZbjDJbZi2uxUd+szz60r5lnrj5+1UpQmY2HoNqqpqOuxR/xmb4VoCFh03lKbmfjpA85oBmnHy0ApaQlI5SNSjbnsIjwpbZxiI6QefS21au4BKl+8Yi35xSvJJ9Boj4jNXnyVOuKUd42SPJItWy2wQIiahvIKFFPMdPlWJcI51Nho3xDWkWiecVvgHye7EzbbY8vStHcQzMlaRtImedxa9aIzZtJlCFqI2MQPCNX6GupnG7p36ixFcHBMWqPicycWvuoCT0nUT57UJxTj+spcUtJ6JTp+B3p4wvyBuhlwWKCSUk90mRyg2kfnXbE5ywn3nEj1n5ClJOVqVAIWSfxqjfwJqc5wq6lI+zuqIhK1kzsBpSRJ86f7cfYLZOf4qa2SlSo8P1oa9xM4Z0NgeJv+dCS6qdEQRuennUPE4sqsNvDwq0MK9COYRezp5RjUB4D84FQsTjyTclR8yfSuId0g9Vbnwr3D4Jaj3UKWeQSkq+grRGEUK2Ri8a17Q0wYXgDMXfcweII5EtqSPiqKN4D2IZo5uyhsf8xxA+SSTVlQojapisq2sF/+OeKMdpimEf0haz8wkVlBnFTpWQoEGCDM9KtbgHOkOqC3CJSBCT90g/d8dV6qZRipuUZmWVyOf7/flUsuPkrXaGi6ZbnGKkN4hbYs2T2qYi/aSSSY5GRE0qcYpa/gm9PvHEXJJJCez8eU8q5OYgupaAcEpbCDqn7qlR5WItUtrIQ+AH3UIaSSddyNWgnTHXShRHlWKL4ztlfAjYXCJP3xPnHOOfxqU1gUKTOtZtJAUmR5ifA232oljuEVJbbfISll1X2QJGtxACiXNIJhAiDJsSK04fxOXofQMU0pxqe+Qo7RbSAQYmtrlfVkiIzg3x3kqBG4lSTaJBIP7mmbIPaFi2GFJQtpKCLpLKbz+KCDPjQXiDFZetwqwrS20bBBUT5nUTNb5WnBrEOhaJP4yARHMnck+gqcvdf8Ckcsbxk+rUCloBUaoSRqgyJMk2NSOD8at/FIZUEwoK5XsCd58IptwfsrwroQsF1KFpBT9oi89CQRIvaiOA4SweWYlDw7Z0BKoIWgpCz3SCNIPumaVvG49B+VhLD8Od2CJHTn/hP5ULe4HUsFTUBEwoqOgJ3v3uXWB5TTW3xOXI7PS2k841GOsdI8KFYl9RUrtHC4DO/eH+EHYeFZmoldiJxBmDOXuoS2927ySknRIQ2AQYkyVK8oA50RyD2kdssoUwA64sBJTqVN7J03vJ3BpAzrC6cY6DcB0zF7av0imfIMCEYjtwsJCRrST92NoA2i1aJxhCJJN2PWJzxSlutFzQUmVJhaBYR94UKfSiAoq1JmSR42rlxfxawUNrlDyzqGtJI0wEzIiSZNppTHGDmkJTYCwsAd53N96z/bk+inJDe/kkKVpIjcCNvAmaFdqO93gItF58YA3pZez11dpKz6q9AOtTMHkWOejssNiFeIbUB8SAPnRWGTA5hlWPSLyTP8oHpc/lXF7PiiAmPCSSflAqTgfZRmi4+w0f3jrY+QJPyovh/YPjFiXMSwgnfTrWfKYAp19OwcxSxWYFaiSsTty+Fv1rfLsq7Z1LeoqWSYQApRPlAM/Sjj3BaMvfTrUnFvrOnCtaSlEj3nnQT/AOkggwDZRBOwNPvBicEwh9acYziMYUlTzupJI/lROzYNrWorCvYOYPyz2RGAVq0nppFvO5o637KsPHeUo+U/lTJg8+YdUpCHUKWjSFJChIKhKR5kcqVeOON3GGQW5aWXFIKdKHiAkTqIB2MxVft44q+xbkyG/wACN4N9t1tSSmSVBYEABMgczc845GoOKxbmKUhp7+H96VIbSpSimZb0+JE+YpWHtDdxZabW8tS5WOzQkJS4NBKVKjZaVQALzPKKX8/znGMvBLxDTqdK9Ius7FIOkmLXi3SKnwt1FUPetljZxi1Ze9qwmX4dGGRutfZl1ZElRuoqSkXHWRflTziMO/j8ABq/hVvJBJA1qbSoX03ELKbTyk0i+zxZzRcuoCW2FBbukyl90kqRbeJ7xBJ90DareAir44t7ZOT9FYYD2AYJI+1dxDvqlA/+on50bwfsbytv/wBtr/rW4r/uinYJr2K0JISwHhOC8E1HZ4TDp8eyQT8SJow1hUp91KU+QA+lbkitFYpI3UkeZFckkcblNeaaROM1Zo4+P4DF4ZlkIE6ylSiuTJ9xUCIHxoAeFs7cH2mb6Z5NNOEfFKE0OSOotwCsqnnPZfiXB9vm+LV/gcSPTW4PpWUOaDRQ7jZBvWraCTau2MbINxG/1NdUvjs0gnYk/uK69Wd5CWEw4md95MHwuKceGMpDySkhK2wsKLanENhS9J0FzUQVNpGqUgiSYmkjK8Ue3AMFHPwBG89R9aauFsS3cLa7VRulIEkQDcAXN42rFk5RlZWLNfabnKVFtAT9vBS6uwOlJKUoQEkoDZEkafu6ar6aLcV5ml/FLWhJSiyUpM2AEEXvvNCK2Y41FEpO2ezVw+x7h3A4zDOpxDKXFpXEkmQCJEQRzqn20lRAFPvAGMdwWpZGlLkAFQJ9YilzSUVbGijv7W8gXgltsglWHIK2VEXRcBSCrmRYzzsetR+FOI3Th1JcOtKSEpkgKHMQY5GN53pt40fdx+X9nrKlIdDoUtvQSzpIKgAJgKtIG1zakXh/JX8NimVqdaaShxCtRdSAoEpKgn8XdtFR+M4UtDK07GEZs8sdxpS4E6kNrMRvfYClXO+NXXICHFgDfZN+gjceJpy4+9qLr+DUykqSHVaSNIRCAZUAQTMmBvtVS6q7Dhi/kCcn0MWR6H1K1ns1AT2sSne+sbgnYEc+VMAzTDshIQXHAoaUwUJ70nUFCDaOp586r9LpAgGvNZ2qksCk7BGVFw8K5XleJd0YhuD7qNLxAMEiFBMSdjPOrFxHB+U4FIcXhWkgnSCULeJMGAB3jyNfOHD+N7NzV0ggjkQZHjV5cQ5uMVgmFNOOMGUl3TqQuYQCkk3jvk2sYG9Tv7dphXyGjDcU4VAhjD4g/wB3g3Uj5oSKI5dxGHSoKadYSkAgvaEavAALJt4gVQ+bYtasT2aHHlJMkJ7VxSpEjSDMlJt86JZYNS3GMSwNCWFuDWlQJ0pJSQqxMK5g3pf8h+huCL0TmjRMJcSoxskhR+Ari9iJbJuApRSNxCRIJ6+6lR9aRPZ7ggRhnWmkpSntA6oRIVoIQBzggg+lNPF2L04Zwz/ZPK+DLn61aM3KNiONMrZeDLmCxmM0DVi0ONsq1AFplM/ZoSdgWkqVbkCOdVurKEawttQCZQCEE+6oQo94TvFScXxXowzDTTi1LQBANkNkoIWAm4Ub2V5iKVkulKgQSCDYg8/DxpYwkw2iyQwxhMwZabIxCVlpSwgkraV3CCk7Ehd7zF5p4zA/xqlAJW5pBlQCZUogpKyswhsAWtcnbaRUHCbmnG4ZZAJ7ZIPKTqG0bGCPjV153xGMKENo0pQdgADfdRA5z1PmalNKIy2VDhcxRl+NcV2JCmStLbZOqF6VdnMi8EhRM8qWMdjlOLW44srcWSpajBkneZ5+VTeIszOIxLrh+8qZPOALdOlClvnSEfdBJiBYnfxrTCOrJtn0P7A2oy1ajut9RPoEgfSrHdRKhdQEHYx03+dV97FElOVMyPfccV53I+FqsFtck+VOjmV77TOPl4JxrC4VOvEODVK1rIQkmE21CVEg87RQXD4zOVoBU6wkRsENqV5GSq9CPabC85eUf7JhmPA7/wDdS9l/HKmwSEJsOZ+nnWXJOXKojxSrY25hnmLS2YxhDomR2OHASAPBu9/HYVvl2UZpisP/ABCc0UlspUYgpPdkH3ExuDzrzGtpU60VAFDoIWmN+7c+ekkegppwrf8AC5O43v2bLonr75B+YqeOUm3bGlGii8VxXjgqF43EwRIPauX8r1phset9YSXnlmCSCtw/GTtQjG4hSrHlYCmDBtJbZlPaAK09odKZAsFxcmInx2rRPUV7JrbJONyttYZA7sJKSZnWvWVEg84BSOteVGbxbfZ9mO006isApTZWwIPKYE86ysz5+yioHcQZW+2G1uoUltZX2SjsoBV49aF4ZQChIkbG025784pozV3tGVtrUVFD5DcnuolR1z6R8KVIkwmTe3Xw9a24pcokmjw2Jj0pl4Ly4Yh5SiuHGk9ohMCFFOwUT7qZ51rl+QNaYeJC1i2k2QTtI5/61pkAVhsWUqUW1DulQIA0/embFJTSyyRmmo9hUWnsA4hJmT96/wA71yohmikkwjYFUCZtNvlQ+qxdoR9hHJlaXErgGDsfjVs8N8T6TDiEqSYkESNt6rXIMp1968c46co6maasO9JAA8PEHpWD6iXy0XgtDtxZmTqzhXsI0DoStUCBBSAYjmNOq1UtmXEBcecWhIQ2tWoM3KEzvpBNue21WfhSCmFk6UoXIUqE3SRcC5O16qNp4AQoBQPxFoBquCpW2hZqjfMMd2gTuCOUkjltO3lUKK6OovbatQa1pUtEn2a1sBRnLuF1uJ1q7iYkWkq8hNh4miWWezt59RSg3n8JNupipvNBOrDwYJ4YwCX8U02pRSFKgkch61dPGmMRh2m5TqlIWpKiTJlIid7JSAPKkvNuAFZWcO8pQebLqEOLTI7OY1BQ3STeCelPObBZx2HeaSh1pod9GoJVYq90LgKF535VmzPk7KQ0IzmZJcaCyA27YNqgApudQERpQUk8jsKPYXOyvD9k4ILbLoSsiO64ptJnqmenSlnNOHscpbqiy4rUtSgqAqxJP3drRzrXKziW2sQH0KQIQBqEH35MAi+wqDi1bsdMtX2dYhlpK2WlrXftFKVpAkAJlKRcJ23Jrp7R8fowT3/871/6ghP/AHRSj7IWQHMQsEmGwmTylU/QUS9rGMjCui92kp2/E6jf0TV4P4pCvsoZxXfJ8a5k1hN69BjlW4kNnsxwHa5i1Inswpwz/KO7NwNyN6ZeLXHMbi228OZlRQkgkkkDvqJAgIT/AC8hQb2aswMStSVFJQGzB0yJ1KTPQhI5c/GueJ4nWnEh9r7MtdxtKQAkJ6Acwec71iyu516KLoWc1y5bLikOJUkgmNSVJ1CbKAUJgi9QmxcedEM5zteJXrd06rglIi3ltUBKecSPStautk2fS3srVGWYQfyKPxUr9adGXN/31pM9nydGDwyfwsJ9CoA/nTThlb+f5CoxkO0Unxs8FZlmK1GEgobnyQj5UgYVbSQorEgGUp1ESevwo/xrmJLuOI+9jVgW3gnfqO7zpQfdCiLBNr+NLGDbbObGDGcXPuR3kgJMp0mIkQfHa1W1jsaoZISskqVhklRPMqAn61QZTABtJkR0q6eLMQUZRp/5bSfkkRSzio1xGi2yo0YlKTNpM8tuhB5f6UeyQJhK5sUw4BeN4UQd/GlJSSDHOpDOPUjYxaIuJBsRaqZMXJaEUqD68yKXClLYKgowec7CIrK0yPGuthToKdZ92TBTyJT48p3rKyuKWqKJ3s6Y7BntH0WgurUrvBNgtXM2FR2WmWro7y+pMx1jxitc+xyk4vEpEj7Z3Yn8avlQtjEqVIKiQL6Z3jbzqyhKnbF5IYUQOcnef3+70SxDTWJYVLaS7pgLPvJjbblNKuXYoqJBt0/SjeAxehaTyJgjwP7+lZ5RlCX7GTtChiGShRSoEEWINe4dI1CY9abeJ8rQtHaAgECx6j8J8elAcswUkH67VtjmUocibjuh34YxTK+6WG0+LSlNq23glST8BU/ibh1TTSsU1qW2kEqATCkXsVpEwP5hI8qFZeylIEaZA2PPyPWj+G42/hQCv3ZjQRKjIiEg2I6iSINYE1KWy1UitMbnjriIUuARcJtPSaFrRYdd/wDSrGzngdl93tsIFBtwEliyShcfdPulE/dmRttVfZjg1tOFtaVJUkxCgUn4GvQxSi9RIyT8nFThiJt0qZk2XF1f8ouT9BXDCYbWoDYc/wB9TTfl2HCQAAACYAG1qTPl4Kl2dGN7J7Zi5mmBvirsMK4psw4SlpCvwlZ0lXmkSoeIpcxroAvQPMsXDMTbtUE+gUaw4lckWb0fQHCeNS4lTYSFNBCSSvvFRJIGon3iUpKr9fGunEuStlJcaBDpB0oTdKyEk6VJvpmDdMetJfs/zzs8I6VwdaVOkA3ACYCRzskCnhLhnDajcFJP/wAYPzVWhNNUxGvIsJfgWNjcEHcG4+VSE41W0n8qIcZYJKVpcSR303Tzt94em/kKAIVeoyTi6HW0TkYkoCtEJkgkBKQCfGBSf7UcyKmlg8yyPgpZpjU5Y+lI3tFWSFzEAtR8V0YN8kv2CXRX7jFylI2vPh51LbwCNDWo6VKUvWb91MJ0Gw596o+HWrUqLykg2m25+lM+EyllTCVuK76ogCZg6wI8AUifOts5uNWSSs94YxXZYF2VAJWtQMGDZKfqLADz5UvYjFSFGIvYdByHwqI66QCjUYk8zFadsY0z3elcse3L2c34ORFbpVaieE4eU4wXQoDvQEmbgbkHzMULLZSqOhqqknpC0fSHCWHU00JIMtoixEW23M+dMmDxHdJ/mPygUoZDmai2SYkJSLeU0YwOaHROmRKjY8pPIisEZIu0fPmbYoq7VXP+JUojzKyD8aDOL1GTzq7s39nGExLqnEqdZLklYTp0k7zB2JPpQt32FIN28WPJaPzSqtUMkSbRXLGE0xKrHqB4dasbjfHIVhWmkLSS44gC4O3Mxyrir2OYpK0ntGXEJiQlRSVAGfvCOnOteLeEca4Gi3hFlSFSSCg/ApXO9Z3bkgror7MMifa1LcaVoCtPaaToJO0KiDMH4VASgqMAEk7CJJ9KslObYhrCuYXE4bEBpYgp7GUpP4gZKtVpBodkruCZfYeC1NrbVJSubiCAQeRkzFWWWltA4gbMsifw6Ww8ytAUm2pPx8RvXlXJ/wCPYbEpgvNKBEXvM+fOsqH3GNRW/FLTaH8SAkalOulRO8laoApLacKVSRyPzpt41djF4kWP2zv+dXxpbLIUIj1/fKnxuk7FlshMiAeUbHxG1EsPmFpO+xn97bVDWxBlIMDcG/z5itTioFuW1WlFTAtHfF5gpyEknSkmP1qZlzkGg7NyKN4RBEeVTypRVIMXsOpxFgaHYvFdpjGkkd1AJjlP7itgYtehbUqxRgwQmx8gKy4o7b/Q8mPWW4lSe6bX58vAHlO/oajcUF/EsFDjaHdJlL0aXW9rKiykHb9IrjgsaXUmbOD3h+IjZQovgcYYCxMpmQb6hzSf0pIycHoZqyvMCQlsSIMmTE96YiiuAxnu84kT6moXEOXhGMKG1fZvKC0HlDhtPkZB8q5v4RzDLW05GpN7EHfb0Ig1rnjUla8k06J2LfKhJNDnwFKSk7agTW770iK5lZQEuAWBuDeRsR5EGkxxoLHThrBtYl4HWoKaUmEgWUk736SAI6VbmIFifwgfHUCfpVI8AP8AZvNj/iK+Sdh8BVo5bnpdbUVkE6kjkLeVKqi2hg7xblwdShaVQ4j3UnZYV90dFGLUnoO8c/36U355j0KZgrCVBCXEAwJUlRiOZJg2pJUsgx50Mz2GPR2WuxpK48X3XJ6t/wCZdN7jkppK45clLvm3/mVSY/zX9Ol0JuEcAcuTpuFR0IIMeMGiD+LbAKEuLCIJG+5AkDuyNr0ENaldek4Jsz3R0eAk6ZjxrRNYDWTJpwDhmGOR2KGmSClCQJHP8Sj5qmlRBJV5m/xqRluJ0m9eKdHaWAuR9RNQhHg2h7ui58kUezVbkn6UZy8/Zpk3g/U0GyxYCFR/Lv1ii2DUOzHgKwRZcmsnfpXdBOwoe05v5/7V1K7U6Ad3HikSDbmf9qwZgqPeP7NQ1ukgdNq8CvrXWzqJqs5WBeuDuYpWIW2hfWUg/UGoDz21R1O0rkzqNsVlWCX72FbB6pSEn4pisqN2vKsoc2Giu+OnYzHFjo+7/nNAUruDt9PLyo17QHtOZ40RcYhy3+I0sqMiT1tXoRgZ7CybiBGocp3/ACodjSm/4ib9B4edcVYk7X2ia4zTQx0znIk4RMqEcqP4Y2mgeXriZosjF6Ity/frUM6bdBiTVplNBW3Pt1mfWPL9KLoeHpFDcowwdW5eL2v51LFpSbHlugsw6NSVc/CmLBO3kbH60pupUgxfSNhPlPheimVZiLCoSjq0OmMYyVpTjalAEIcDibTEEEjcSkxcT0NLftQwZRjEqggONA+ZSSOvSOlNmCxAWnSQCRt49R6iaXPaW62pGFWgmwWm++ybE72PKrYJPlQJrQpvuQJ/f72rMRq7AHkSTHhXBSNQA8PhRXGNjQlIg93nV3UWv6IcMuzIsOtL/CAoW3B3B+fypkwecFSkhJPX4UNRw527TSkndtPysfnRvJ8Hh8CdbmtaoA7o1aSbSroKhl4S67GjaDGdMvPYLs1oQUqQSlZUQtpbWtyemkpChG9/KldzFZlgW23HkFxhaQpKz30FKgCIcTcGDsTTo5iA9h3H0HUVAjskd5WzaFOFIkgR2l42oFwpxG/hkKbQr7NKyNCxqbWg3iDbnFq6ElGNSVnNN9HHB8csOphRLS+itj5KH5gUF4vxaT2iQQZDZBBBBueYppzDJsqxu6TgHz95vvMqJ6pPu+kUqZ97NMbhB2iUh9nk8wdaSOpAuPW1Vx48blyixZOVUxR868mpAeH3k+ot8RtW6mEqkp/T5Gtd12SqyJNYDXVWHrRDRJAAJJsALyaa0dR4meVb4f30/wBQ+ooxh+F8ShSCpBQSoRMTP3bbitcwwZaxIQoJCgsCREG4k2EH5VPmnpBSaLRytXdV/UPpRPBu/ZjyvQbBud1XPvflRNh3uD+kV5KNJLQvfwrsX7VEYctblWylW2FNZx6HrQdq9U5Hxrhrj/aubjpIneg2E8cXf9iuT7t965OP+YqOp+lOOi3vGelZUUO+JrK44S/aRbNcd/fr+opXUqmn2nj/AM3xv98foKVjXtJGU1ivIraaw0bAdmjA9fpRJSrfvehANEUXHpUci6GR3Ye8ev0qHl7karwf960UuB+52rgiwkGL+P1rlDTO5bGPtrCelcEnSqRUbDYtKrSQeldHHTE8vGsvCnRROxoyfNQCJseXnQ/jrBKIDqfcBKo6FUA/MD40CwuOMjz+HSn/AIfbaxOhLygGye8OpgpKNjEkpNJxeKaYfyRXeHeCdJI1dRU9ObFSghtoq/lSNRI5gQJ2ms4uyL+CxTjAJKQQUqNpQoSmfEbelD8pzZeGeQ837yZtyIIIUDHIgkVs+3GWyfJoY8bxAQ52aAGEhKZkyoSAdG1o2oFjHwt0lSu6FBOklUmxlRA5TvXA4lb+lPvrCQATdWlI7qE+AHrUdN07CZiZN5mLbW610cSjtAcmwxhn2G3NTbjiFJQpSFIBB7a3ZidwJmadV8T4PGqbb0YhD7pA1ISgSsiJNwFpJnkDeZMUisZyhDBZcw7a1pUSh2YUkmxC4/8AUSNxJEGoGXY4tPNupJ1IUlYPkZ8qLxKSph5UywM74bxGGBUtBUj/AIiJIG5GsboPgqKi5LxU/hlamHVI5lG6FeaTb1+dXBpCgFFR0qTI2T3SP5ZlN57upPVIpRz/AIGw7wKmJbc37gltQHMgWifvIJHUCsXCui12CH80yzMBGOw/8O8f/csCJPVaf1CvMUBzv2RvoSXcE4jGs76m/fHmnYn+kk+FcsyyZ7CkB1GkH3VjvIV/SsSD9a1yrPHWVamXVNmb6VR6EbH1FUjmlERxQoOKWhRSsGU2KVAgj8wa9YfCVBSSUqFwenkRVsL4wwuOSG8ywqVnYYhvurA62lXwJHhQnM/Y+HUl3LMSjEIiezWoJWPDV7pPnpNaY5ISJuLQNPtJxCWwlLbI5lQTMmI1TyJ50q/xanH0rVEqWFGLC5rzMMsfwqyh5txpY+6sFPqJ3FRw9eSNulqKxpfidbei1sE7KSfE0RYc7oPgKWuH8WlbA7yVK7xUAe8N9xvypgYX3B5D4xXlNcXTNBMZcIB6VuMRufKojbtq2Uu31oWE7lf5mo63bCuTit65LXzmuONnXOn+9Q3HOtdHHPGobr1q442K/WsrgVVlccAfasn/AM4xv97P/wBE0ozTl7W0xnOM/rT/ANNFJvOvaMpkVhratTRAbJTXcOQajpNdAaVqxrOrzwMeVc0vd2POvFLgVqymTXUkgGKBsanYJ7UIUY8TXN1mRMRXNWGgykTET0k7fOkdSQdozFNaFWIPlRXJc5KJAMSUkE7JIULnwjfyFD3mgZSQErHwV5VywpCVp1J5jeY35ig4qUaZ3THf2rK1qYeUUFwpUlQTcWMpUDzBkkedV+qnHirv4ZLurUSsG/SI286TjXYHcA5Ozrg1ALSSSmD7wMEHkR5GKL/+IsOpWp7Uh3SooLSEgdpIIK53CpMkXBAI3igVZNWasmbLVM3m+9eJryth9a44+lcqSgYZgkC7LZ70zdAOop3if7Rsz1FSy/qsEqVquDa/8w27T+tuFgcjQ7hMzgsKqACWWyLxJ0AfZObtrtdBseXOiJxCVJVH2gB70JhIP/NEwhUffSfGsDNCI2Jw5WnvFJSoxEJUFHoSsBC1eCkpX4mkzO/Zqggrw6w0R7yVT2ZPQkjU0Z5KGnoaenGHCSJKSRsYWuOsGG3k89tQrROGSQCTq+6FFVp6JUfcM/2bgI2FKHso3E4N1lzs3EFK5tMQfEKBg+lbYbHuNnUhakLHNJgj16eBq68wwLakKS6hBSLqSpMAeKkbo/rbt4VXecez2TqwiiNUwhZ7qo/4bpgL8iJrml/AUScu9oYdR2OYYdvEt7aimVDxvz8UlPlXmP8AZZgsYkuZZiglUSWXSSB6xrR/iB86SsQ24yotupKFjdKhH+h8xW+HxpSrUlRSvkpJg/EX6UynOIrVkLPuFsXgVaX2VN37qwO6r+lwWI8JqTlvG7zYCVw4gWvYx/UN/Waecn9qL6ElrEpbxLREEKSJ6XkQr1HrXmN4SynME6sO8nBvRqKb9lPPuKIKRP4SRVucJ6kgVJdEDLeLmHiAVdmrou09IO3xiiy1Wnr8xSFxB7OcbgwVuMlbQJ+1bIWgjkTElIO/eAoVlufPM+44QPwnvJPodqlL6VPcGFTfks11y5ri67Y/H5Ut4HjhCrPJKCfvJuPhvRtt9LiSpCkqEG4vy6biss8codoomn0bre8OX1mKiLXXRRqI65Uwm6nL1lRnFXsbVlE6zl7YTGcYv+pH/SbpLVWVle0jMeCvDWVlE4xNbA17WVxx6kWVW7AtXtZSs49W57p8asXGZK01gyEJ/twqSZNrAT03+NZWVkzukqKRE3iBABbI3j9Kj9kA8kQCFXIP5VlZTYn/AK1/GK+2T+Isf9mG0oQlM/dBkxtMml1XKvayq4fwQJ9mlexWVlWEMAqZleFDjiEqmFKAMb+leVlK+go+j8qylprC4eEyJQyUq7yVJnQCUmwXAnUmL+FqIaIW6JMtISUK+8AQo6CfvIkbKk33rKysRZGrZCkMEgQ6RqT90EpKtSOaFSORA8Kg4rEqLzzYMdmknWANShHurkFKh4kT41lZQkMjxeBQlbFie06lRKO7MtknUi/KY8K0Hu4gzdskcocH/MTGk+YANZWUoSFmGVNPFlp1AW24CdKpOggf2aveT5SRVR8T5cnD4lxtElKdtVz8a8rKMBWDlrI2/dq9KYAPOd/KvKyqCMdODONsW2+y32pWlZSk67mDaJ3I8DI8Kf8Air2cYHF4V3EKaDTyQVa2e5qI/Em6T5xNZWUcb2dLo+dHRBI6GtmHlIMpUUnqDFZWVs7RIZ8gzlx2UuEKjnF/lRB43HnXlZXlZ0lNpGmL0aPi8fvevaysqIT/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pic>
        <p:nvPicPr>
          <p:cNvPr id="2056" name="Picture 8" descr="http://mamamiya.com.ua/sites/default/files/field/image/metro-london.jpg"/>
          <p:cNvPicPr>
            <a:picLocks noChangeAspect="1" noChangeArrowheads="1"/>
          </p:cNvPicPr>
          <p:nvPr/>
        </p:nvPicPr>
        <p:blipFill>
          <a:blip r:embed="rId2" cstate="print"/>
          <a:srcRect/>
          <a:stretch>
            <a:fillRect/>
          </a:stretch>
        </p:blipFill>
        <p:spPr bwMode="auto">
          <a:xfrm>
            <a:off x="467544" y="3746574"/>
            <a:ext cx="4464496" cy="2867199"/>
          </a:xfrm>
          <a:prstGeom prst="rect">
            <a:avLst/>
          </a:prstGeom>
          <a:noFill/>
        </p:spPr>
      </p:pic>
      <p:sp>
        <p:nvSpPr>
          <p:cNvPr id="2058" name="AutoShape 10" descr="data:image/jpeg;base64,/9j/4AAQSkZJRgABAQAAAQABAAD/2wCEAAkGBhQSERQUExQVFRUWFxoXGRYYGBgYHBgaGxoYHBcYFxsaHSYeGhkjGhwXHy8gIycpLC0sGB4xNTAqNSYsLCkBCQoKDgwOGg8PGiwkHyQsLCwsLCwsLCwsLCwsLCksLCwsLCksKSksLCksLCwsLCwsLCkpLCwsLCwsLCwsKSwsKf/AABEIALQBGAMBIgACEQEDEQH/xAAcAAACAgMBAQAAAAAAAAAAAAAFBgQHAAIDAQj/xABGEAABAwIEAwUFBgMGBAYDAAABAgMRACEEBRIxBkFREyJhcYEHMpGhsSNCUsHR8BRickNzgrLh8VNjs8IVJTNEkqIIFnT/xAAZAQADAQEBAAAAAAAAAAAAAAABAgMEAAX/xAAmEQACAgICAgEFAAMAAAAAAAAAAQIRAyESMUFRIgQTMmFxFCOh/9oADAMBAAIRAxEAPwBt9rWGT/CtOD3w4AhIF1ah3gAOiApU8tNVkyAoAkxzj8Udegq0ODknMmziXrgNlhhPNKSO+6ei3CB5JSOpqv8AD5YUOlk7pUoKJG2m3+teZ9QtqXs0Qfg4qQTAFyfD5CuyWAkiCJFyoxCfAdT4/DrRNphBEDvQYgWKieZOwSDFgb0OzJpSTBgHcxyMfXcRWaigF4kz/QnS30uogCZjYDp1+VV+twlRUTMm9MXEahcj486Wa9D6aKUbITezf860Ua8HhUrDsW90k+JgVpehKOTSJP1qQ02ASd42J61socgB4xb1qQ0NQEgC1v2alKQyRGUwomTaTFTWQoCCL7AkiPUV4sKCRMm+w61KwjSlk9xQj8+nU1GU9DJHVpsgSSPHp6VYfs34J/i1dqtOllJj+o2MUmqydxMdohQ5hJ+ppmyH2gu4FCkNaVgmSFbA8yPH5Vni48vkO78F5OvtYdu8IQkUh5l7Spd0t2QOfM3qus347fxRlwny5DyoK5mJnx3qmTPJuo6QqivJc/E+fIfy2x7xiRPMGqQzdREzt1o03j1Kb0mY/fSoxwgV90L5eVRlk5O2OlS0KL7BJm9Y0wI6n50xYvhw7p93oTEevOorGDLajbSQeYnzEVo+8qE4k3h3FSdC9uRVYna313pzwmFAIBHy286R14cCYt4dPAHnTVwxm8pSytRm2gxJVBkt35kWBtWaVN2Ohjay2SbAcq7owgBCYBPI8je4nrXPC4txRsCgA7rgiJiCoe7ztepmZ5h2MKCVFNydAmD48hPjRSDZ6/lQUAYhSbz0/UetR1sFai2tuPvoI2UBuZAsQSDe/LajmAUXGkqMSRJ03F+VdUAC3vEnYXPy29arxQtinmOE7MC9zMK/Xlt1oUjAKOoggp2Mek7j4U9OZSVEau6m5JsVCOkd3re9eYlWDwwlWmfPUonwHI/CleOw8hVOSqdMtpKlBGmTsel4iSRvU9jhEJTrfKUykFYRqUZHImLi/JMz1qNjfaCUlSWmoREAKMTMd4xefClvN+J3nrFZj8KSRtbc3PrSPijthjNs4wzCoEHpCYX0iFCYi02oL/8AvBT7rXqpcnw2FAHWiTOxHxM7/lUBSDPh1oLYWds04jfc1BSzH4U2HLlQhxRO9ScU2SNyPKt1tym07/lV00kTYOLZUdj515UpxJB89/0rKpz9Clqezji0MYttmYbfbCYkmHEyAJO8kHa17WFF+LMEkYt1Yn7QJMCBG2on4D41VisUSCWYhoh4LO+oSUpTBgEpkReyQOdWNnGcJdThnk7PNhVuRTBv4TI/wHpUp/hTKLs2ZSEoIAgAyTMFQMxpG5ET+xQvPkq1yRAXMAcxtbqPr60Twz+ogqGqfujnPl4xaieKy/Q2p/EkCUkQrdR2SB+EeVR42MUtxK5BtMm3LblQBtknw8elFs8QVuR03PKujeFCUiQCfCtkJ8MaJNWyCzhuQB8+tdXRpTc/60QbRAmLxQ7EkrVA5fXmfSlUnJnUeJaJ8Z3ipaGyEgkWjyrgjCEKbEmVTz5RNdP4dwgJCpBA8o8a6TXs5II5bgF4hxCGkmSRteTV68Gez9vDJS48Ap2Njsn9T40J9mrOCwmDDy3W+1PvSQFJj7qUm/rzoTxp7Ui6ktsFTadisjf1Hu0Fxj8nv0jnb0TfatxayUdg2UlYN1jlH3ZqoVOBR8qjZliFKkglXX9agoUqZSo/6Vyx8vkzuXhBltJNkjlU5jAGRYnx6eJ8K45Jju8lKwlINtXQ9TNOwyxJbIKgkm2q0TykHr+dZ52nRRbBzGAIix8D4RRDC5edrQfkfOi2Q5J2YUhbnabWgjQf5STtFT28GAvrtcdD1ml4hArOV7BQ25g1AznhwJGtKhIsQecbDwVHoac14f7wEiY9P0rZ3LAsElMgiCIna4tTcDipkNjaOvr4mZqUjBaEdpKbKjfvJNyk9YMG/hToz7OVrUStaWmgTCt1xykG3PmeVbPnLcGYlWJdSY5GI35aQPjQ4PtgtHXh/NlYlGh1BSoHSpwJJCgB+IGEr/0ppwmAChMiAI71zyjnA250oY72haxpaaQ2mQe9cgiLwIFqDuZm4qSpajq3lR2noOVOpqP7OosLMc3w7MJLmo8wm/x025HegmJ4/CZDLQFtzuJ/lT+dIzz5CjyHxqI+5BCp268x0oPLJ9aOoZcbxA69ZSzF7Cw9Y/OhSkGT0N67NOBYCk7G/wCor1YBPlU22wkRwBVR1sgSAPyqe4yIrgpufTlQCDXeXh8KFOIgna1vXrR15sExyNDMww2hUzYjyvzFGLAwZqPQRXF15d0nYbWFo3ro/iE6gCRA3i/051wexjRHd1z1MAVrhF+iTZ7c7W8ayoi8aTA2G1ZVODBaCOAzQNNK/GDKFCSb7+GwF/GmLh7MivK1tCe0acCwb+5BjyAle3U0qZM0lxXZK53T1npTrwtlXYYtLMd19pbRWdtShuPL3R50mSlcfIYjHwVnQLfbvJBIUoCDbuhPKbXMehqfxNi+6V4lSuqWZ8LFce6LxAuedDeHcKpZB7jbbV3HHI0hV5kW1K1Xv0qZnmLwy8OpUAhCjClqTqdWADqInzhPK5PQ5+0UKmz1ZclZGm4gbWnkOVdEEqVA2Hh4dak4/DlwGSNS1pgA27yh8q9UwhpMrufG5nw6VTl8Uha2QsZiCmRBvsaGtNqk3IvyoujCBUFe8n6Gmvgz2ffxq1ASlCDClzYbW8SelNGaj8V2CgFwpwm/jn0NtzCTKlHZIiJJq2c5yPL8swSkrSlx0p3NlExy5pSDeKBZs+cndLeBc1IVAdKkpOk3Cb9Z5+NIOd45zEKJcUSo85JB86DkumckCcXmStRVqPx/LpWgxytie6ocq3XkDk94W33rrhsvifDkadvGloFM54NpaFShUp5gz8xUzDYJCxBlJHPzgwfHepuW5cVHSmSo/dHPyoinh5xSC4ULASDKyCBbleBNQllbGSIgygaZB+NEskJTPuxFwYII6Gdx+lS8k4efchSGzpn3lWT4XP6UwscMsMHVi3UlRjShBCQZ3HMz8KlUmP0Zk+LcCLfbaSe4lR7RCd4uO8gwQOYprwrOtAUpHZJIlQc7hSqbkD/brzoHiM/bZbjDJbZi2uxUd+szz60r5lnrj5+1UpQmY2HoNqqpqOuxR/xmb4VoCFh03lKbmfjpA85oBmnHy0ApaQlI5SNSjbnsIjwpbZxiI6QefS21au4BKl+8Yi35xSvJJ9Boj4jNXnyVOuKUd42SPJItWy2wQIiahvIKFFPMdPlWJcI51Nho3xDWkWiecVvgHye7EzbbY8vStHcQzMlaRtImedxa9aIzZtJlCFqI2MQPCNX6GupnG7p36ixFcHBMWqPicycWvuoCT0nUT57UJxTj+spcUtJ6JTp+B3p4wvyBuhlwWKCSUk90mRyg2kfnXbE5ywn3nEj1n5ClJOVqVAIWSfxqjfwJqc5wq6lI+zuqIhK1kzsBpSRJ86f7cfYLZOf4qa2SlSo8P1oa9xM4Z0NgeJv+dCS6qdEQRuennUPE4sqsNvDwq0MK9COYRezp5RjUB4D84FQsTjyTclR8yfSuId0g9Vbnwr3D4Jaj3UKWeQSkq+grRGEUK2Ri8a17Q0wYXgDMXfcweII5EtqSPiqKN4D2IZo5uyhsf8xxA+SSTVlQojapisq2sF/+OeKMdpimEf0haz8wkVlBnFTpWQoEGCDM9KtbgHOkOqC3CJSBCT90g/d8dV6qZRipuUZmWVyOf7/flUsuPkrXaGi6ZbnGKkN4hbYs2T2qYi/aSSSY5GRE0qcYpa/gm9PvHEXJJJCez8eU8q5OYgupaAcEpbCDqn7qlR5WItUtrIQ+AH3UIaSSddyNWgnTHXShRHlWKL4ztlfAjYXCJP3xPnHOOfxqU1gUKTOtZtJAUmR5ifA232oljuEVJbbfISll1X2QJGtxACiXNIJhAiDJsSK04fxOXofQMU0pxqe+Qo7RbSAQYmtrlfVkiIzg3x3kqBG4lSTaJBIP7mmbIPaFi2GFJQtpKCLpLKbz+KCDPjQXiDFZetwqwrS20bBBUT5nUTNb5WnBrEOhaJP4yARHMnck+gqcvdf8Ckcsbxk+rUCloBUaoSRqgyJMk2NSOD8at/FIZUEwoK5XsCd58IptwfsrwroQsF1KFpBT9oi89CQRIvaiOA4SweWYlDw7Z0BKoIWgpCz3SCNIPumaVvG49B+VhLD8Od2CJHTn/hP5ULe4HUsFTUBEwoqOgJ3v3uXWB5TTW3xOXI7PS2k841GOsdI8KFYl9RUrtHC4DO/eH+EHYeFZmoldiJxBmDOXuoS2927ySknRIQ2AQYkyVK8oA50RyD2kdssoUwA64sBJTqVN7J03vJ3BpAzrC6cY6DcB0zF7av0imfIMCEYjtwsJCRrST92NoA2i1aJxhCJJN2PWJzxSlutFzQUmVJhaBYR94UKfSiAoq1JmSR42rlxfxawUNrlDyzqGtJI0wEzIiSZNppTHGDmkJTYCwsAd53N96z/bk+inJDe/kkKVpIjcCNvAmaFdqO93gItF58YA3pZez11dpKz6q9AOtTMHkWOejssNiFeIbUB8SAPnRWGTA5hlWPSLyTP8oHpc/lXF7PiiAmPCSSflAqTgfZRmi4+w0f3jrY+QJPyovh/YPjFiXMSwgnfTrWfKYAp19OwcxSxWYFaiSsTty+Fv1rfLsq7Z1LeoqWSYQApRPlAM/Sjj3BaMvfTrUnFvrOnCtaSlEj3nnQT/AOkggwDZRBOwNPvBicEwh9acYziMYUlTzupJI/lROzYNrWorCvYOYPyz2RGAVq0nppFvO5o637KsPHeUo+U/lTJg8+YdUpCHUKWjSFJChIKhKR5kcqVeOON3GGQW5aWXFIKdKHiAkTqIB2MxVft44q+xbkyG/wACN4N9t1tSSmSVBYEABMgczc845GoOKxbmKUhp7+H96VIbSpSimZb0+JE+YpWHtDdxZabW8tS5WOzQkJS4NBKVKjZaVQALzPKKX8/znGMvBLxDTqdK9Ius7FIOkmLXi3SKnwt1FUPetljZxi1Ze9qwmX4dGGRutfZl1ZElRuoqSkXHWRflTziMO/j8ABq/hVvJBJA1qbSoX03ELKbTyk0i+zxZzRcuoCW2FBbukyl90kqRbeJ7xBJ90DareAir44t7ZOT9FYYD2AYJI+1dxDvqlA/+on50bwfsbytv/wBtr/rW4r/uinYJr2K0JISwHhOC8E1HZ4TDp8eyQT8SJow1hUp91KU+QA+lbkitFYpI3UkeZFckkcblNeaaROM1Zo4+P4DF4ZlkIE6ylSiuTJ9xUCIHxoAeFs7cH2mb6Z5NNOEfFKE0OSOotwCsqnnPZfiXB9vm+LV/gcSPTW4PpWUOaDRQ7jZBvWraCTau2MbINxG/1NdUvjs0gnYk/uK69Wd5CWEw4md95MHwuKceGMpDySkhK2wsKLanENhS9J0FzUQVNpGqUgiSYmkjK8Ue3AMFHPwBG89R9aauFsS3cLa7VRulIEkQDcAXN42rFk5RlZWLNfabnKVFtAT9vBS6uwOlJKUoQEkoDZEkafu6ar6aLcV5ml/FLWhJSiyUpM2AEEXvvNCK2Y41FEpO2ezVw+x7h3A4zDOpxDKXFpXEkmQCJEQRzqn20lRAFPvAGMdwWpZGlLkAFQJ9YilzSUVbGijv7W8gXgltsglWHIK2VEXRcBSCrmRYzzsetR+FOI3Th1JcOtKSEpkgKHMQY5GN53pt40fdx+X9nrKlIdDoUtvQSzpIKgAJgKtIG1zakXh/JX8NimVqdaaShxCtRdSAoEpKgn8XdtFR+M4UtDK07GEZs8sdxpS4E6kNrMRvfYClXO+NXXICHFgDfZN+gjceJpy4+9qLr+DUykqSHVaSNIRCAZUAQTMmBvtVS6q7Dhi/kCcn0MWR6H1K1ns1AT2sSne+sbgnYEc+VMAzTDshIQXHAoaUwUJ70nUFCDaOp586r9LpAgGvNZ2qksCk7BGVFw8K5XleJd0YhuD7qNLxAMEiFBMSdjPOrFxHB+U4FIcXhWkgnSCULeJMGAB3jyNfOHD+N7NzV0ggjkQZHjV5cQ5uMVgmFNOOMGUl3TqQuYQCkk3jvk2sYG9Tv7dphXyGjDcU4VAhjD4g/wB3g3Uj5oSKI5dxGHSoKadYSkAgvaEavAALJt4gVQ+bYtasT2aHHlJMkJ7VxSpEjSDMlJt86JZYNS3GMSwNCWFuDWlQJ0pJSQqxMK5g3pf8h+huCL0TmjRMJcSoxskhR+Ari9iJbJuApRSNxCRIJ6+6lR9aRPZ7ggRhnWmkpSntA6oRIVoIQBzggg+lNPF2L04Zwz/ZPK+DLn61aM3KNiONMrZeDLmCxmM0DVi0ONsq1AFplM/ZoSdgWkqVbkCOdVurKEawttQCZQCEE+6oQo94TvFScXxXowzDTTi1LQBANkNkoIWAm4Ub2V5iKVkulKgQSCDYg8/DxpYwkw2iyQwxhMwZabIxCVlpSwgkraV3CCk7Ehd7zF5p4zA/xqlAJW5pBlQCZUogpKyswhsAWtcnbaRUHCbmnG4ZZAJ7ZIPKTqG0bGCPjV153xGMKENo0pQdgADfdRA5z1PmalNKIy2VDhcxRl+NcV2JCmStLbZOqF6VdnMi8EhRM8qWMdjlOLW44srcWSpajBkneZ5+VTeIszOIxLrh+8qZPOALdOlClvnSEfdBJiBYnfxrTCOrJtn0P7A2oy1ajut9RPoEgfSrHdRKhdQEHYx03+dV97FElOVMyPfccV53I+FqsFtck+VOjmV77TOPl4JxrC4VOvEODVK1rIQkmE21CVEg87RQXD4zOVoBU6wkRsENqV5GSq9CPabC85eUf7JhmPA7/wDdS9l/HKmwSEJsOZ+nnWXJOXKojxSrY25hnmLS2YxhDomR2OHASAPBu9/HYVvl2UZpisP/ABCc0UlspUYgpPdkH3ExuDzrzGtpU60VAFDoIWmN+7c+ekkegppwrf8AC5O43v2bLonr75B+YqeOUm3bGlGii8VxXjgqF43EwRIPauX8r1phset9YSXnlmCSCtw/GTtQjG4hSrHlYCmDBtJbZlPaAK09odKZAsFxcmInx2rRPUV7JrbJONyttYZA7sJKSZnWvWVEg84BSOteVGbxbfZ9mO006isApTZWwIPKYE86ysz5+yioHcQZW+2G1uoUltZX2SjsoBV49aF4ZQChIkbG025784pozV3tGVtrUVFD5DcnuolR1z6R8KVIkwmTe3Xw9a24pcokmjw2Jj0pl4Ly4Yh5SiuHGk9ohMCFFOwUT7qZ51rl+QNaYeJC1i2k2QTtI5/61pkAVhsWUqUW1DulQIA0/embFJTSyyRmmo9hUWnsA4hJmT96/wA71yohmikkwjYFUCZtNvlQ+qxdoR9hHJlaXErgGDsfjVs8N8T6TDiEqSYkESNt6rXIMp1968c46co6maasO9JAA8PEHpWD6iXy0XgtDtxZmTqzhXsI0DoStUCBBSAYjmNOq1UtmXEBcecWhIQ2tWoM3KEzvpBNue21WfhSCmFk6UoXIUqE3SRcC5O16qNp4AQoBQPxFoBquCpW2hZqjfMMd2gTuCOUkjltO3lUKK6OovbatQa1pUtEn2a1sBRnLuF1uJ1q7iYkWkq8hNh4miWWezt59RSg3n8JNupipvNBOrDwYJ4YwCX8U02pRSFKgkch61dPGmMRh2m5TqlIWpKiTJlIid7JSAPKkvNuAFZWcO8pQebLqEOLTI7OY1BQ3STeCelPObBZx2HeaSh1pod9GoJVYq90LgKF535VmzPk7KQ0IzmZJcaCyA27YNqgApudQERpQUk8jsKPYXOyvD9k4ILbLoSsiO64ptJnqmenSlnNOHscpbqiy4rUtSgqAqxJP3drRzrXKziW2sQH0KQIQBqEH35MAi+wqDi1bsdMtX2dYhlpK2WlrXftFKVpAkAJlKRcJ23Jrp7R8fowT3/871/6ghP/AHRSj7IWQHMQsEmGwmTylU/QUS9rGMjCui92kp2/E6jf0TV4P4pCvsoZxXfJ8a5k1hN69BjlW4kNnsxwHa5i1Inswpwz/KO7NwNyN6ZeLXHMbi228OZlRQkgkkkDvqJAgIT/AC8hQb2aswMStSVFJQGzB0yJ1KTPQhI5c/GueJ4nWnEh9r7MtdxtKQAkJ6Acwec71iyu516KLoWc1y5bLikOJUkgmNSVJ1CbKAUJgi9QmxcedEM5zteJXrd06rglIi3ltUBKecSPStautk2fS3srVGWYQfyKPxUr9adGXN/31pM9nydGDwyfwsJ9CoA/nTThlb+f5CoxkO0Unxs8FZlmK1GEgobnyQj5UgYVbSQorEgGUp1ESevwo/xrmJLuOI+9jVgW3gnfqO7zpQfdCiLBNr+NLGDbbObGDGcXPuR3kgJMp0mIkQfHa1W1jsaoZISskqVhklRPMqAn61QZTABtJkR0q6eLMQUZRp/5bSfkkRSzio1xGi2yo0YlKTNpM8tuhB5f6UeyQJhK5sUw4BeN4UQd/GlJSSDHOpDOPUjYxaIuJBsRaqZMXJaEUqD68yKXClLYKgowec7CIrK0yPGuthToKdZ92TBTyJT48p3rKyuKWqKJ3s6Y7BntH0WgurUrvBNgtXM2FR2WmWro7y+pMx1jxitc+xyk4vEpEj7Z3Yn8avlQtjEqVIKiQL6Z3jbzqyhKnbF5IYUQOcnef3+70SxDTWJYVLaS7pgLPvJjbblNKuXYoqJBt0/SjeAxehaTyJgjwP7+lZ5RlCX7GTtChiGShRSoEEWINe4dI1CY9abeJ8rQtHaAgECx6j8J8elAcswUkH67VtjmUocibjuh34YxTK+6WG0+LSlNq23glST8BU/ibh1TTSsU1qW2kEqATCkXsVpEwP5hI8qFZeylIEaZA2PPyPWj+G42/hQCv3ZjQRKjIiEg2I6iSINYE1KWy1UitMbnjriIUuARcJtPSaFrRYdd/wDSrGzngdl93tsIFBtwEliyShcfdPulE/dmRttVfZjg1tOFtaVJUkxCgUn4GvQxSi9RIyT8nFThiJt0qZk2XF1f8ouT9BXDCYbWoDYc/wB9TTfl2HCQAAACYAG1qTPl4Kl2dGN7J7Zi5mmBvirsMK4psw4SlpCvwlZ0lXmkSoeIpcxroAvQPMsXDMTbtUE+gUaw4lckWb0fQHCeNS4lTYSFNBCSSvvFRJIGon3iUpKr9fGunEuStlJcaBDpB0oTdKyEk6VJvpmDdMetJfs/zzs8I6VwdaVOkA3ACYCRzskCnhLhnDajcFJP/wAYPzVWhNNUxGvIsJfgWNjcEHcG4+VSE41W0n8qIcZYJKVpcSR303Tzt94em/kKAIVeoyTi6HW0TkYkoCtEJkgkBKQCfGBSf7UcyKmlg8yyPgpZpjU5Y+lI3tFWSFzEAtR8V0YN8kv2CXRX7jFylI2vPh51LbwCNDWo6VKUvWb91MJ0Gw596o+HWrUqLykg2m25+lM+EyllTCVuK76ogCZg6wI8AUifOts5uNWSSs94YxXZYF2VAJWtQMGDZKfqLADz5UvYjFSFGIvYdByHwqI66QCjUYk8zFadsY0z3elcse3L2c34ORFbpVaieE4eU4wXQoDvQEmbgbkHzMULLZSqOhqqknpC0fSHCWHU00JIMtoixEW23M+dMmDxHdJ/mPygUoZDmai2SYkJSLeU0YwOaHROmRKjY8pPIisEZIu0fPmbYoq7VXP+JUojzKyD8aDOL1GTzq7s39nGExLqnEqdZLklYTp0k7zB2JPpQt32FIN28WPJaPzSqtUMkSbRXLGE0xKrHqB4dasbjfHIVhWmkLSS44gC4O3Mxyrir2OYpK0ntGXEJiQlRSVAGfvCOnOteLeEca4Gi3hFlSFSSCg/ApXO9Z3bkgror7MMifa1LcaVoCtPaaToJO0KiDMH4VASgqMAEk7CJJ9KslObYhrCuYXE4bEBpYgp7GUpP4gZKtVpBodkruCZfYeC1NrbVJSubiCAQeRkzFWWWltA4gbMsifw6Ww8ytAUm2pPx8RvXlXJ/wCPYbEpgvNKBEXvM+fOsqH3GNRW/FLTaH8SAkalOulRO8laoApLacKVSRyPzpt41djF4kWP2zv+dXxpbLIUIj1/fKnxuk7FlshMiAeUbHxG1EsPmFpO+xn97bVDWxBlIMDcG/z5itTioFuW1WlFTAtHfF5gpyEknSkmP1qZlzkGg7NyKN4RBEeVTypRVIMXsOpxFgaHYvFdpjGkkd1AJjlP7itgYtehbUqxRgwQmx8gKy4o7b/Q8mPWW4lSe6bX58vAHlO/oajcUF/EsFDjaHdJlL0aXW9rKiykHb9IrjgsaXUmbOD3h+IjZQovgcYYCxMpmQb6hzSf0pIycHoZqyvMCQlsSIMmTE96YiiuAxnu84kT6moXEOXhGMKG1fZvKC0HlDhtPkZB8q5v4RzDLW05GpN7EHfb0Ig1rnjUla8k06J2LfKhJNDnwFKSk7agTW770iK5lZQEuAWBuDeRsR5EGkxxoLHThrBtYl4HWoKaUmEgWUk736SAI6VbmIFifwgfHUCfpVI8AP8AZvNj/iK+Sdh8BVo5bnpdbUVkE6kjkLeVKqi2hg7xblwdShaVQ4j3UnZYV90dFGLUnoO8c/36U355j0KZgrCVBCXEAwJUlRiOZJg2pJUsgx50Mz2GPR2WuxpK48X3XJ6t/wCZdN7jkppK45clLvm3/mVSY/zX9Ol0JuEcAcuTpuFR0IIMeMGiD+LbAKEuLCIJG+5AkDuyNr0ENaldek4Jsz3R0eAk6ZjxrRNYDWTJpwDhmGOR2KGmSClCQJHP8Sj5qmlRBJV5m/xqRluJ0m9eKdHaWAuR9RNQhHg2h7ui58kUezVbkn6UZy8/Zpk3g/U0GyxYCFR/Lv1ii2DUOzHgKwRZcmsnfpXdBOwoe05v5/7V1K7U6Ad3HikSDbmf9qwZgqPeP7NQ1ukgdNq8CvrXWzqJqs5WBeuDuYpWIW2hfWUg/UGoDz21R1O0rkzqNsVlWCX72FbB6pSEn4pisqN2vKsoc2Giu+OnYzHFjo+7/nNAUruDt9PLyo17QHtOZ40RcYhy3+I0sqMiT1tXoRgZ7CybiBGocp3/ACodjSm/4ib9B4edcVYk7X2ia4zTQx0znIk4RMqEcqP4Y2mgeXriZosjF6Ity/frUM6bdBiTVplNBW3Pt1mfWPL9KLoeHpFDcowwdW5eL2v51LFpSbHlugsw6NSVc/CmLBO3kbH60pupUgxfSNhPlPheimVZiLCoSjq0OmMYyVpTjalAEIcDibTEEEjcSkxcT0NLftQwZRjEqggONA+ZSSOvSOlNmCxAWnSQCRt49R6iaXPaW62pGFWgmwWm++ybE72PKrYJPlQJrQpvuQJ/f72rMRq7AHkSTHhXBSNQA8PhRXGNjQlIg93nV3UWv6IcMuzIsOtL/CAoW3B3B+fypkwecFSkhJPX4UNRw527TSkndtPysfnRvJ8Hh8CdbmtaoA7o1aSbSroKhl4S67GjaDGdMvPYLs1oQUqQSlZUQtpbWtyemkpChG9/KldzFZlgW23HkFxhaQpKz30FKgCIcTcGDsTTo5iA9h3H0HUVAjskd5WzaFOFIkgR2l42oFwpxG/hkKbQr7NKyNCxqbWg3iDbnFq6ElGNSVnNN9HHB8csOphRLS+itj5KH5gUF4vxaT2iQQZDZBBBBueYppzDJsqxu6TgHz95vvMqJ6pPu+kUqZ97NMbhB2iUh9nk8wdaSOpAuPW1Vx48blyixZOVUxR868mpAeH3k+ot8RtW6mEqkp/T5Gtd12SqyJNYDXVWHrRDRJAAJJsALyaa0dR4meVb4f30/wBQ+ooxh+F8ShSCpBQSoRMTP3bbitcwwZaxIQoJCgsCREG4k2EH5VPmnpBSaLRytXdV/UPpRPBu/ZjyvQbBud1XPvflRNh3uD+kV5KNJLQvfwrsX7VEYctblWylW2FNZx6HrQdq9U5Hxrhrj/aubjpIneg2E8cXf9iuT7t965OP+YqOp+lOOi3vGelZUUO+JrK44S/aRbNcd/fr+opXUqmn2nj/AM3xv98foKVjXtJGU1ivIraaw0bAdmjA9fpRJSrfvehANEUXHpUci6GR3Ye8ev0qHl7karwf960UuB+52rgiwkGL+P1rlDTO5bGPtrCelcEnSqRUbDYtKrSQeldHHTE8vGsvCnRROxoyfNQCJseXnQ/jrBKIDqfcBKo6FUA/MD40CwuOMjz+HSn/AIfbaxOhLygGye8OpgpKNjEkpNJxeKaYfyRXeHeCdJI1dRU9ObFSghtoq/lSNRI5gQJ2ms4uyL+CxTjAJKQQUqNpQoSmfEbelD8pzZeGeQ837yZtyIIIUDHIgkVs+3GWyfJoY8bxAQ52aAGEhKZkyoSAdG1o2oFjHwt0lSu6FBOklUmxlRA5TvXA4lb+lPvrCQATdWlI7qE+AHrUdN07CZiZN5mLbW610cSjtAcmwxhn2G3NTbjiFJQpSFIBB7a3ZidwJmadV8T4PGqbb0YhD7pA1ISgSsiJNwFpJnkDeZMUisZyhDBZcw7a1pUSh2YUkmxC4/8AUSNxJEGoGXY4tPNupJ1IUlYPkZ8qLxKSph5UywM74bxGGBUtBUj/AIiJIG5GsboPgqKi5LxU/hlamHVI5lG6FeaTb1+dXBpCgFFR0qTI2T3SP5ZlN57upPVIpRz/AIGw7wKmJbc37gltQHMgWifvIJHUCsXCui12CH80yzMBGOw/8O8f/csCJPVaf1CvMUBzv2RvoSXcE4jGs76m/fHmnYn+kk+FcsyyZ7CkB1GkH3VjvIV/SsSD9a1yrPHWVamXVNmb6VR6EbH1FUjmlERxQoOKWhRSsGU2KVAgj8wa9YfCVBSSUqFwenkRVsL4wwuOSG8ywqVnYYhvurA62lXwJHhQnM/Y+HUl3LMSjEIiezWoJWPDV7pPnpNaY5ISJuLQNPtJxCWwlLbI5lQTMmI1TyJ50q/xanH0rVEqWFGLC5rzMMsfwqyh5txpY+6sFPqJ3FRw9eSNulqKxpfidbei1sE7KSfE0RYc7oPgKWuH8WlbA7yVK7xUAe8N9xvypgYX3B5D4xXlNcXTNBMZcIB6VuMRufKojbtq2Uu31oWE7lf5mo63bCuTit65LXzmuONnXOn+9Q3HOtdHHPGobr1q442K/WsrgVVlccAfasn/AM4xv97P/wBE0ozTl7W0xnOM/rT/ANNFJvOvaMpkVhratTRAbJTXcOQajpNdAaVqxrOrzwMeVc0vd2POvFLgVqymTXUkgGKBsanYJ7UIUY8TXN1mRMRXNWGgykTET0k7fOkdSQdozFNaFWIPlRXJc5KJAMSUkE7JIULnwjfyFD3mgZSQErHwV5VywpCVp1J5jeY35ig4qUaZ3THf2rK1qYeUUFwpUlQTcWMpUDzBkkedV+qnHirv4ZLurUSsG/SI286TjXYHcA5Ozrg1ALSSSmD7wMEHkR5GKL/+IsOpWp7Uh3SooLSEgdpIIK53CpMkXBAI3igVZNWasmbLVM3m+9eJryth9a44+lcqSgYZgkC7LZ70zdAOop3if7Rsz1FSy/qsEqVquDa/8w27T+tuFgcjQ7hMzgsKqACWWyLxJ0AfZObtrtdBseXOiJxCVJVH2gB70JhIP/NEwhUffSfGsDNCI2Jw5WnvFJSoxEJUFHoSsBC1eCkpX4mkzO/Zqggrw6w0R7yVT2ZPQkjU0Z5KGnoaenGHCSJKSRsYWuOsGG3k89tQrROGSQCTq+6FFVp6JUfcM/2bgI2FKHso3E4N1lzs3EFK5tMQfEKBg+lbYbHuNnUhakLHNJgj16eBq68wwLakKS6hBSLqSpMAeKkbo/rbt4VXecez2TqwiiNUwhZ7qo/4bpgL8iJrml/AUScu9oYdR2OYYdvEt7aimVDxvz8UlPlXmP8AZZgsYkuZZiglUSWXSSB6xrR/iB86SsQ24yotupKFjdKhH+h8xW+HxpSrUlRSvkpJg/EX6UynOIrVkLPuFsXgVaX2VN37qwO6r+lwWI8JqTlvG7zYCVw4gWvYx/UN/Waecn9qL6ElrEpbxLREEKSJ6XkQr1HrXmN4SynME6sO8nBvRqKb9lPPuKIKRP4SRVucJ6kgVJdEDLeLmHiAVdmrou09IO3xiiy1Wnr8xSFxB7OcbgwVuMlbQJ+1bIWgjkTElIO/eAoVlufPM+44QPwnvJPodqlL6VPcGFTfks11y5ri67Y/H5Ut4HjhCrPJKCfvJuPhvRtt9LiSpCkqEG4vy6biss8codoomn0bre8OX1mKiLXXRRqI65Uwm6nL1lRnFXsbVlE6zl7YTGcYv+pH/SbpLVWVle0jMeCvDWVlE4xNbA17WVxx6kWVW7AtXtZSs49W57p8asXGZK01gyEJ/twqSZNrAT03+NZWVkzukqKRE3iBABbI3j9Kj9kA8kQCFXIP5VlZTYn/AK1/GK+2T+Isf9mG0oQlM/dBkxtMml1XKvayq4fwQJ9mlexWVlWEMAqZleFDjiEqmFKAMb+leVlK+go+j8qylprC4eEyJQyUq7yVJnQCUmwXAnUmL+FqIaIW6JMtISUK+8AQo6CfvIkbKk33rKysRZGrZCkMEgQ6RqT90EpKtSOaFSORA8Kg4rEqLzzYMdmknWANShHurkFKh4kT41lZQkMjxeBQlbFie06lRKO7MtknUi/KY8K0Hu4gzdskcocH/MTGk+YANZWUoSFmGVNPFlp1AW24CdKpOggf2aveT5SRVR8T5cnD4lxtElKdtVz8a8rKMBWDlrI2/dq9KYAPOd/KvKyqCMdODONsW2+y32pWlZSk67mDaJ3I8DI8Kf8Air2cYHF4V3EKaDTyQVa2e5qI/Em6T5xNZWUcb2dLo+dHRBI6GtmHlIMpUUnqDFZWVs7RIZ8gzlx2UuEKjnF/lRB43HnXlZXlZ0lNpGmL0aPi8fvevaysqIT/2Q==">
            <a:hlinkClick r:id="rId3"/>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pic>
        <p:nvPicPr>
          <p:cNvPr id="2060" name="Picture 12" descr="http://arhiv.orthodoxy.org.ua/files/london_metro_1890_sm.jpg"/>
          <p:cNvPicPr>
            <a:picLocks noChangeAspect="1" noChangeArrowheads="1"/>
          </p:cNvPicPr>
          <p:nvPr/>
        </p:nvPicPr>
        <p:blipFill>
          <a:blip r:embed="rId4" cstate="print"/>
          <a:srcRect/>
          <a:stretch>
            <a:fillRect/>
          </a:stretch>
        </p:blipFill>
        <p:spPr bwMode="auto">
          <a:xfrm>
            <a:off x="5436096" y="3789040"/>
            <a:ext cx="3089920" cy="2780928"/>
          </a:xfrm>
          <a:prstGeom prst="rect">
            <a:avLst/>
          </a:prstGeom>
          <a:noFill/>
        </p:spPr>
      </p:pic>
    </p:spTree>
  </p:cSld>
  <p:clrMapOvr>
    <a:masterClrMapping/>
  </p:clrMapOvr>
  <p:transition spd="med">
    <p:newsfla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0" y="0"/>
            <a:ext cx="3635896" cy="4392488"/>
          </a:xfrm>
        </p:spPr>
        <p:txBody>
          <a:bodyPr>
            <a:normAutofit lnSpcReduction="10000"/>
          </a:bodyPr>
          <a:lstStyle/>
          <a:p>
            <a:r>
              <a:rPr lang="uk-UA" sz="2400" dirty="0" smtClean="0">
                <a:latin typeface="Arial" pitchFamily="34" charset="0"/>
                <a:cs typeface="Arial" pitchFamily="34" charset="0"/>
              </a:rPr>
              <a:t>Винайдення легкого, компактного поршневого двигуна внутрішнього згоряння мало велике значення для створення сучасного автомобіля. У 1885—1887 роках німецькі конструктори К.-Ф. </a:t>
            </a:r>
            <a:r>
              <a:rPr lang="uk-UA" sz="2400" dirty="0" err="1" smtClean="0">
                <a:latin typeface="Arial" pitchFamily="34" charset="0"/>
                <a:cs typeface="Arial" pitchFamily="34" charset="0"/>
              </a:rPr>
              <a:t>Бенц</a:t>
            </a:r>
            <a:r>
              <a:rPr lang="uk-UA" sz="2400" dirty="0" smtClean="0">
                <a:latin typeface="Arial" pitchFamily="34" charset="0"/>
                <a:cs typeface="Arial" pitchFamily="34" charset="0"/>
              </a:rPr>
              <a:t> і Г.</a:t>
            </a:r>
            <a:r>
              <a:rPr lang="uk-UA" sz="2400" dirty="0" err="1" smtClean="0">
                <a:latin typeface="Arial" pitchFamily="34" charset="0"/>
                <a:cs typeface="Arial" pitchFamily="34" charset="0"/>
              </a:rPr>
              <a:t>Даймлер</a:t>
            </a:r>
            <a:r>
              <a:rPr lang="uk-UA" sz="2400" dirty="0" smtClean="0">
                <a:latin typeface="Arial" pitchFamily="34" charset="0"/>
                <a:cs typeface="Arial" pitchFamily="34" charset="0"/>
              </a:rPr>
              <a:t> збудували перші автомобілі з двигунами внутрішнього згоряння</a:t>
            </a:r>
            <a:endParaRPr lang="uk-UA" sz="2400" dirty="0">
              <a:latin typeface="Arial" pitchFamily="34" charset="0"/>
              <a:cs typeface="Arial" pitchFamily="34" charset="0"/>
            </a:endParaRPr>
          </a:p>
        </p:txBody>
      </p:sp>
      <p:pic>
        <p:nvPicPr>
          <p:cNvPr id="1026" name="Picture 2" descr="http://upload.wikimedia.org/wikipedia/commons/thumb/1/1e/Benz-velo.jpg/200px-Benz-velo.jpg"/>
          <p:cNvPicPr>
            <a:picLocks noChangeAspect="1" noChangeArrowheads="1"/>
          </p:cNvPicPr>
          <p:nvPr/>
        </p:nvPicPr>
        <p:blipFill>
          <a:blip r:embed="rId2" cstate="print"/>
          <a:srcRect/>
          <a:stretch>
            <a:fillRect/>
          </a:stretch>
        </p:blipFill>
        <p:spPr bwMode="auto">
          <a:xfrm>
            <a:off x="5292080" y="3140968"/>
            <a:ext cx="3656178" cy="2924944"/>
          </a:xfrm>
          <a:prstGeom prst="rect">
            <a:avLst/>
          </a:prstGeom>
          <a:noFill/>
        </p:spPr>
      </p:pic>
      <p:pic>
        <p:nvPicPr>
          <p:cNvPr id="1028" name="Picture 4" descr="http://automehanikus.ucoz.ua/Fotofiles_4/21.jpg"/>
          <p:cNvPicPr>
            <a:picLocks noChangeAspect="1" noChangeArrowheads="1"/>
          </p:cNvPicPr>
          <p:nvPr/>
        </p:nvPicPr>
        <p:blipFill>
          <a:blip r:embed="rId3" cstate="print"/>
          <a:srcRect/>
          <a:stretch>
            <a:fillRect/>
          </a:stretch>
        </p:blipFill>
        <p:spPr bwMode="auto">
          <a:xfrm>
            <a:off x="3707904" y="0"/>
            <a:ext cx="3637847" cy="2939381"/>
          </a:xfrm>
          <a:prstGeom prst="rect">
            <a:avLst/>
          </a:prstGeom>
          <a:noFill/>
        </p:spPr>
      </p:pic>
      <p:pic>
        <p:nvPicPr>
          <p:cNvPr id="1030" name="Picture 6" descr="http://automobils.com.ua/uploads/posts/2011-05/1306436401_188620benz20patent20motorwagen20-2.jpg"/>
          <p:cNvPicPr>
            <a:picLocks noChangeAspect="1" noChangeArrowheads="1"/>
          </p:cNvPicPr>
          <p:nvPr/>
        </p:nvPicPr>
        <p:blipFill>
          <a:blip r:embed="rId4" cstate="print"/>
          <a:srcRect/>
          <a:stretch>
            <a:fillRect/>
          </a:stretch>
        </p:blipFill>
        <p:spPr bwMode="auto">
          <a:xfrm>
            <a:off x="1619673" y="4426316"/>
            <a:ext cx="3240360" cy="2431684"/>
          </a:xfrm>
          <a:prstGeom prst="rect">
            <a:avLst/>
          </a:prstGeom>
          <a:noFill/>
        </p:spPr>
      </p:pic>
    </p:spTree>
  </p:cSld>
  <p:clrMapOvr>
    <a:masterClrMapping/>
  </p:clrMapOvr>
  <p:transition spd="med">
    <p:newsfla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0" y="0"/>
            <a:ext cx="9144000" cy="5877272"/>
          </a:xfrm>
        </p:spPr>
        <p:txBody>
          <a:bodyPr>
            <a:normAutofit/>
          </a:bodyPr>
          <a:lstStyle/>
          <a:p>
            <a:r>
              <a:rPr lang="uk-UA" dirty="0" smtClean="0">
                <a:latin typeface="Arial" pitchFamily="34" charset="0"/>
                <a:cs typeface="Arial" pitchFamily="34" charset="0"/>
              </a:rPr>
              <a:t>Будівельні роботи протягом двох з невеликим років — з 28 січня 1887 р. по 31 березня 1889 р. — виконували 300 робітників. Рекордним строкам зведення сприяли креслення надзвичайно високої якості з </a:t>
            </a:r>
            <a:r>
              <a:rPr lang="uk-UA" dirty="0" err="1" smtClean="0">
                <a:latin typeface="Arial" pitchFamily="34" charset="0"/>
                <a:cs typeface="Arial" pitchFamily="34" charset="0"/>
              </a:rPr>
              <a:t>вказанням</a:t>
            </a:r>
            <a:r>
              <a:rPr lang="uk-UA" dirty="0" smtClean="0">
                <a:latin typeface="Arial" pitchFamily="34" charset="0"/>
                <a:cs typeface="Arial" pitchFamily="34" charset="0"/>
              </a:rPr>
              <a:t> точних розмірів понад 12 000 металевих </a:t>
            </a:r>
            <a:r>
              <a:rPr lang="uk-UA" dirty="0" smtClean="0">
                <a:latin typeface="Arial" pitchFamily="34" charset="0"/>
                <a:cs typeface="Arial" pitchFamily="34" charset="0"/>
              </a:rPr>
              <a:t>деталей.</a:t>
            </a:r>
            <a:r>
              <a:rPr lang="ru-RU" dirty="0" err="1" smtClean="0">
                <a:latin typeface="Arial" pitchFamily="34" charset="0"/>
                <a:cs typeface="Arial" pitchFamily="34" charset="0"/>
              </a:rPr>
              <a:t>Була</a:t>
            </a:r>
            <a:r>
              <a:rPr lang="ru-RU" dirty="0" smtClean="0">
                <a:latin typeface="Arial" pitchFamily="34" charset="0"/>
                <a:cs typeface="Arial" pitchFamily="34" charset="0"/>
              </a:rPr>
              <a:t> </a:t>
            </a:r>
            <a:r>
              <a:rPr lang="ru-RU" dirty="0" err="1" smtClean="0">
                <a:latin typeface="Arial" pitchFamily="34" charset="0"/>
                <a:cs typeface="Arial" pitchFamily="34" charset="0"/>
              </a:rPr>
              <a:t>зведена</a:t>
            </a:r>
            <a:r>
              <a:rPr lang="ru-RU" dirty="0" smtClean="0">
                <a:latin typeface="Arial" pitchFamily="34" charset="0"/>
                <a:cs typeface="Arial" pitchFamily="34" charset="0"/>
              </a:rPr>
              <a:t> як </a:t>
            </a:r>
            <a:r>
              <a:rPr lang="ru-RU" dirty="0" err="1" smtClean="0">
                <a:latin typeface="Arial" pitchFamily="34" charset="0"/>
                <a:cs typeface="Arial" pitchFamily="34" charset="0"/>
              </a:rPr>
              <a:t>тимчасова</a:t>
            </a:r>
            <a:r>
              <a:rPr lang="ru-RU" dirty="0" smtClean="0">
                <a:latin typeface="Arial" pitchFamily="34" charset="0"/>
                <a:cs typeface="Arial" pitchFamily="34" charset="0"/>
              </a:rPr>
              <a:t> </a:t>
            </a:r>
            <a:r>
              <a:rPr lang="ru-RU" dirty="0" err="1" smtClean="0">
                <a:latin typeface="Arial" pitchFamily="34" charset="0"/>
                <a:cs typeface="Arial" pitchFamily="34" charset="0"/>
              </a:rPr>
              <a:t>споруда</a:t>
            </a:r>
            <a:r>
              <a:rPr lang="ru-RU" dirty="0" smtClean="0">
                <a:latin typeface="Arial" pitchFamily="34" charset="0"/>
                <a:cs typeface="Arial" pitchFamily="34" charset="0"/>
              </a:rPr>
              <a:t> та </a:t>
            </a:r>
            <a:r>
              <a:rPr lang="ru-RU" dirty="0" err="1" smtClean="0">
                <a:latin typeface="Arial" pitchFamily="34" charset="0"/>
                <a:cs typeface="Arial" pitchFamily="34" charset="0"/>
              </a:rPr>
              <a:t>використовувалася</a:t>
            </a:r>
            <a:r>
              <a:rPr lang="ru-RU" dirty="0" smtClean="0">
                <a:latin typeface="Arial" pitchFamily="34" charset="0"/>
                <a:cs typeface="Arial" pitchFamily="34" charset="0"/>
              </a:rPr>
              <a:t> як символ </a:t>
            </a:r>
            <a:r>
              <a:rPr lang="ru-RU" dirty="0" err="1" smtClean="0">
                <a:latin typeface="Arial" pitchFamily="34" charset="0"/>
                <a:cs typeface="Arial" pitchFamily="34" charset="0"/>
              </a:rPr>
              <a:t>і</a:t>
            </a:r>
            <a:r>
              <a:rPr lang="ru-RU" dirty="0" smtClean="0">
                <a:latin typeface="Arial" pitchFamily="34" charset="0"/>
                <a:cs typeface="Arial" pitchFamily="34" charset="0"/>
              </a:rPr>
              <a:t> </a:t>
            </a:r>
            <a:r>
              <a:rPr lang="ru-RU" dirty="0" err="1" smtClean="0">
                <a:latin typeface="Arial" pitchFamily="34" charset="0"/>
                <a:cs typeface="Arial" pitchFamily="34" charset="0"/>
              </a:rPr>
              <a:t>вхідна</a:t>
            </a:r>
            <a:r>
              <a:rPr lang="ru-RU" dirty="0" smtClean="0">
                <a:latin typeface="Arial" pitchFamily="34" charset="0"/>
                <a:cs typeface="Arial" pitchFamily="34" charset="0"/>
              </a:rPr>
              <a:t> арка </a:t>
            </a:r>
            <a:r>
              <a:rPr lang="ru-RU" dirty="0" err="1" smtClean="0">
                <a:latin typeface="Arial" pitchFamily="34" charset="0"/>
                <a:cs typeface="Arial" pitchFamily="34" charset="0"/>
              </a:rPr>
              <a:t>паризької</a:t>
            </a:r>
            <a:r>
              <a:rPr lang="ru-RU" dirty="0" smtClean="0">
                <a:latin typeface="Arial" pitchFamily="34" charset="0"/>
                <a:cs typeface="Arial" pitchFamily="34" charset="0"/>
              </a:rPr>
              <a:t> </a:t>
            </a:r>
            <a:r>
              <a:rPr lang="ru-RU" dirty="0" err="1" smtClean="0">
                <a:latin typeface="Arial" pitchFamily="34" charset="0"/>
                <a:cs typeface="Arial" pitchFamily="34" charset="0"/>
              </a:rPr>
              <a:t>Всесвітньої</a:t>
            </a:r>
            <a:r>
              <a:rPr lang="ru-RU" dirty="0" smtClean="0">
                <a:latin typeface="Arial" pitchFamily="34" charset="0"/>
                <a:cs typeface="Arial" pitchFamily="34" charset="0"/>
              </a:rPr>
              <a:t> </a:t>
            </a:r>
            <a:r>
              <a:rPr lang="ru-RU" dirty="0" err="1" smtClean="0">
                <a:latin typeface="Arial" pitchFamily="34" charset="0"/>
                <a:cs typeface="Arial" pitchFamily="34" charset="0"/>
              </a:rPr>
              <a:t>виставки</a:t>
            </a:r>
            <a:r>
              <a:rPr lang="ru-RU" dirty="0" smtClean="0">
                <a:latin typeface="Arial" pitchFamily="34" charset="0"/>
                <a:cs typeface="Arial" pitchFamily="34" charset="0"/>
              </a:rPr>
              <a:t> 1889 </a:t>
            </a:r>
            <a:r>
              <a:rPr lang="ru-RU" dirty="0" smtClean="0">
                <a:latin typeface="Arial" pitchFamily="34" charset="0"/>
                <a:cs typeface="Arial" pitchFamily="34" charset="0"/>
              </a:rPr>
              <a:t>року. </a:t>
            </a:r>
            <a:r>
              <a:rPr lang="ru-RU" dirty="0" smtClean="0">
                <a:latin typeface="Arial" pitchFamily="34" charset="0"/>
                <a:cs typeface="Arial" pitchFamily="34" charset="0"/>
              </a:rPr>
              <a:t>Вежу </a:t>
            </a:r>
            <a:r>
              <a:rPr lang="ru-RU" dirty="0" err="1" smtClean="0">
                <a:latin typeface="Arial" pitchFamily="34" charset="0"/>
                <a:cs typeface="Arial" pitchFamily="34" charset="0"/>
              </a:rPr>
              <a:t>збирались</a:t>
            </a:r>
            <a:r>
              <a:rPr lang="ru-RU" dirty="0" smtClean="0">
                <a:latin typeface="Arial" pitchFamily="34" charset="0"/>
                <a:cs typeface="Arial" pitchFamily="34" charset="0"/>
              </a:rPr>
              <a:t> </a:t>
            </a:r>
            <a:r>
              <a:rPr lang="ru-RU" dirty="0" err="1" smtClean="0">
                <a:latin typeface="Arial" pitchFamily="34" charset="0"/>
                <a:cs typeface="Arial" pitchFamily="34" charset="0"/>
              </a:rPr>
              <a:t>розібрати</a:t>
            </a:r>
            <a:r>
              <a:rPr lang="ru-RU" dirty="0" smtClean="0">
                <a:latin typeface="Arial" pitchFamily="34" charset="0"/>
                <a:cs typeface="Arial" pitchFamily="34" charset="0"/>
              </a:rPr>
              <a:t> через </a:t>
            </a:r>
            <a:r>
              <a:rPr lang="ru-RU" dirty="0" err="1" smtClean="0">
                <a:latin typeface="Arial" pitchFamily="34" charset="0"/>
                <a:cs typeface="Arial" pitchFamily="34" charset="0"/>
              </a:rPr>
              <a:t>деякий</a:t>
            </a:r>
            <a:r>
              <a:rPr lang="ru-RU" dirty="0" smtClean="0">
                <a:latin typeface="Arial" pitchFamily="34" charset="0"/>
                <a:cs typeface="Arial" pitchFamily="34" charset="0"/>
              </a:rPr>
              <a:t> час </a:t>
            </a:r>
            <a:r>
              <a:rPr lang="ru-RU" dirty="0" err="1" smtClean="0">
                <a:latin typeface="Arial" pitchFamily="34" charset="0"/>
                <a:cs typeface="Arial" pitchFamily="34" charset="0"/>
              </a:rPr>
              <a:t>після</a:t>
            </a:r>
            <a:r>
              <a:rPr lang="ru-RU" dirty="0" smtClean="0">
                <a:latin typeface="Arial" pitchFamily="34" charset="0"/>
                <a:cs typeface="Arial" pitchFamily="34" charset="0"/>
              </a:rPr>
              <a:t> </a:t>
            </a:r>
            <a:r>
              <a:rPr lang="ru-RU" dirty="0" err="1" smtClean="0">
                <a:latin typeface="Arial" pitchFamily="34" charset="0"/>
                <a:cs typeface="Arial" pitchFamily="34" charset="0"/>
              </a:rPr>
              <a:t>завершення</a:t>
            </a:r>
            <a:r>
              <a:rPr lang="ru-RU" dirty="0" smtClean="0">
                <a:latin typeface="Arial" pitchFamily="34" charset="0"/>
                <a:cs typeface="Arial" pitchFamily="34" charset="0"/>
              </a:rPr>
              <a:t> </a:t>
            </a:r>
            <a:r>
              <a:rPr lang="ru-RU" dirty="0" err="1" smtClean="0">
                <a:latin typeface="Arial" pitchFamily="34" charset="0"/>
                <a:cs typeface="Arial" pitchFamily="34" charset="0"/>
              </a:rPr>
              <a:t>виставки</a:t>
            </a:r>
            <a:r>
              <a:rPr lang="ru-RU" dirty="0" smtClean="0">
                <a:latin typeface="Arial" pitchFamily="34" charset="0"/>
                <a:cs typeface="Arial" pitchFamily="34" charset="0"/>
              </a:rPr>
              <a:t>, </a:t>
            </a:r>
            <a:r>
              <a:rPr lang="ru-RU" dirty="0" err="1" smtClean="0">
                <a:latin typeface="Arial" pitchFamily="34" charset="0"/>
                <a:cs typeface="Arial" pitchFamily="34" charset="0"/>
              </a:rPr>
              <a:t>але</a:t>
            </a:r>
            <a:r>
              <a:rPr lang="ru-RU" dirty="0" smtClean="0">
                <a:latin typeface="Arial" pitchFamily="34" charset="0"/>
                <a:cs typeface="Arial" pitchFamily="34" charset="0"/>
              </a:rPr>
              <a:t> </a:t>
            </a:r>
            <a:r>
              <a:rPr lang="ru-RU" dirty="0" err="1" smtClean="0">
                <a:latin typeface="Arial" pitchFamily="34" charset="0"/>
                <a:cs typeface="Arial" pitchFamily="34" charset="0"/>
              </a:rPr>
              <a:t>завдяки</a:t>
            </a:r>
            <a:r>
              <a:rPr lang="ru-RU" dirty="0" smtClean="0">
                <a:latin typeface="Arial" pitchFamily="34" charset="0"/>
                <a:cs typeface="Arial" pitchFamily="34" charset="0"/>
              </a:rPr>
              <a:t> уже </a:t>
            </a:r>
            <a:r>
              <a:rPr lang="ru-RU" dirty="0" err="1" smtClean="0">
                <a:latin typeface="Arial" pitchFamily="34" charset="0"/>
                <a:cs typeface="Arial" pitchFamily="34" charset="0"/>
              </a:rPr>
              <a:t>встановленим</a:t>
            </a:r>
            <a:r>
              <a:rPr lang="ru-RU" dirty="0" smtClean="0">
                <a:latin typeface="Arial" pitchFamily="34" charset="0"/>
                <a:cs typeface="Arial" pitchFamily="34" charset="0"/>
              </a:rPr>
              <a:t> там </a:t>
            </a:r>
            <a:r>
              <a:rPr lang="ru-RU" dirty="0" err="1" smtClean="0">
                <a:latin typeface="Arial" pitchFamily="34" charset="0"/>
                <a:cs typeface="Arial" pitchFamily="34" charset="0"/>
              </a:rPr>
              <a:t>радіоантенам</a:t>
            </a:r>
            <a:r>
              <a:rPr lang="ru-RU" dirty="0" smtClean="0">
                <a:latin typeface="Arial" pitchFamily="34" charset="0"/>
                <a:cs typeface="Arial" pitchFamily="34" charset="0"/>
              </a:rPr>
              <a:t> </a:t>
            </a:r>
            <a:r>
              <a:rPr lang="ru-RU" dirty="0" err="1" smtClean="0">
                <a:latin typeface="Arial" pitchFamily="34" charset="0"/>
                <a:cs typeface="Arial" pitchFamily="34" charset="0"/>
              </a:rPr>
              <a:t>це</a:t>
            </a:r>
            <a:r>
              <a:rPr lang="ru-RU" dirty="0" smtClean="0">
                <a:latin typeface="Arial" pitchFamily="34" charset="0"/>
                <a:cs typeface="Arial" pitchFamily="34" charset="0"/>
              </a:rPr>
              <a:t> </a:t>
            </a:r>
            <a:r>
              <a:rPr lang="ru-RU" dirty="0" err="1" smtClean="0">
                <a:latin typeface="Arial" pitchFamily="34" charset="0"/>
                <a:cs typeface="Arial" pitchFamily="34" charset="0"/>
              </a:rPr>
              <a:t>рішення</a:t>
            </a:r>
            <a:r>
              <a:rPr lang="ru-RU" dirty="0" smtClean="0">
                <a:latin typeface="Arial" pitchFamily="34" charset="0"/>
                <a:cs typeface="Arial" pitchFamily="34" charset="0"/>
              </a:rPr>
              <a:t> </a:t>
            </a:r>
            <a:r>
              <a:rPr lang="ru-RU" dirty="0" err="1" smtClean="0">
                <a:latin typeface="Arial" pitchFamily="34" charset="0"/>
                <a:cs typeface="Arial" pitchFamily="34" charset="0"/>
              </a:rPr>
              <a:t>було</a:t>
            </a:r>
            <a:r>
              <a:rPr lang="ru-RU" dirty="0" smtClean="0">
                <a:latin typeface="Arial" pitchFamily="34" charset="0"/>
                <a:cs typeface="Arial" pitchFamily="34" charset="0"/>
              </a:rPr>
              <a:t> </a:t>
            </a:r>
            <a:r>
              <a:rPr lang="ru-RU" dirty="0" err="1" smtClean="0">
                <a:latin typeface="Arial" pitchFamily="34" charset="0"/>
                <a:cs typeface="Arial" pitchFamily="34" charset="0"/>
              </a:rPr>
              <a:t>скасоване</a:t>
            </a:r>
            <a:r>
              <a:rPr lang="ru-RU" dirty="0" smtClean="0">
                <a:latin typeface="Arial" pitchFamily="34" charset="0"/>
                <a:cs typeface="Arial" pitchFamily="34" charset="0"/>
              </a:rPr>
              <a:t>.</a:t>
            </a:r>
            <a:endParaRPr lang="uk-UA" dirty="0">
              <a:latin typeface="Arial" pitchFamily="34" charset="0"/>
              <a:cs typeface="Arial" pitchFamily="34" charset="0"/>
            </a:endParaRPr>
          </a:p>
        </p:txBody>
      </p:sp>
      <p:sp>
        <p:nvSpPr>
          <p:cNvPr id="22532" name="AutoShape 4" descr="data:image/jpeg;base64,/9j/4AAQSkZJRgABAQAAAQABAAD/2wCEAAkGBhQSEBUUDxQUFRQVFRQUFBQUFBUUFBQUFRQWFBQUFBQXGyYeFxkjHRQUHy8gIycpLCwsFR4xNTAqNSYrLSkBCQoKBQUFDQUFDSkYEhgpKSkpKSkpKSkpKSkpKSkpKSkpKSkpKSkpKSkpKSkpKSkpKSkpKSkpKSkpKSkpKSkpKf/AABEIAQIAwwMBIgACEQEDEQH/xAAcAAACAgMBAQAAAAAAAAAAAAAAAQIGAwQHBQj/xABHEAABAwIDBQUEBwUGBAcAAAABAAIRAyEEEjEFEyJBUQYHYXGBFDJCkSNSobHB0fAVFjNTcheDktPh8UNEYpMkNFSCosLS/8QAFAEBAAAAAAAAAAAAAAAAAAAAAP/EABQRAQAAAAAAAAAAAAAAAAAAAAD/2gAMAwEAAhEDEQA/AOtPqQkK3glWGigAgzCt4KW9WABSKDLvUb1YU0GUVVIVVhAUoQZd6jerGkgzb1LerGgIMm8T3qxBNBM1Eb1Y04QS3ie8UChBPeI3ngoIQT3iRqKKRQS3iW9UEIMwKEghBgq/gohTqKEIGEyoyiUDUgoSpBBJNRUkDQFFMIGsONxbaVJ9R/usa55iSSGguIAAJJtoAT4FZlQu9Ptg/BNoCg8trbwVLOAmnlqN4m3zNzATy0vOgWbshtE18Bh6riS51JuaQZLhwumQOYPLykXXsrmXdp3iHE1W4Ws12fdNDHBwcw7lhzkiAWS0NjWYMldMQMpQgqJCCRTUUSgaCkgoBBSlKUDhRKaRQZEJoQY6qgpVzosYKBoQmgAFKEgU5QNNIJlAJhJCBrlXfd2dLzRxIeAAzclpabQ57w7MJ/maEfDrNl1UKg98bgcLRY6Yc+obRGZrG5Q4cwcxH9RaeUEK13OdmIxT8SKjXCkzJAY65rMB95wGgBECV2QLnndKQPaWAO0wjiXcy6gQ4CeYIIOgnQBdDlAFCEIEhCSBoKEFAkkJSgaRTUSUGVCnCSDDX1ChCyVQsYQEJhCYCATSQgkEJJoBMJJhAwuf96dQ77BNAlpOJkdSaTQGgQeMjMG9HQV0ALmveuAcVhpNm0axLYBAaW1ZqCSBnaGy3xBsYhBl7qSN5iBxFxp4a5+qykGhnm3NlPmPIdGC5p3Wj/xFQucS52HpkA/UG4AcQHHiNpmNG2XS0CTQQnCCKCpEKMIBBThBCCCE8qCECSUoShBmQnCaDVqqIUq2oUAgmEJBOUAmkApAICEITCCLj6/763+fonCaAgYXMO8159tYWuEtpUobmDYqRjHNe4wZADtBf7COnhct7w74ysG2imxlS4l7Rha1TK0BwcbPdOlpgmSCGz3dx7a6C2dzV3gbEGoTg81RpAHCYMC9w7nK6TK5v2GePbaYboKddjQXBzqVMU8K4Unx7rpAMXtqRoukgIApgpQiEDJSJTCRQCCgIKBJFCSASlNJBshCjCEGvX1CgAslfVQCBgKQCQUkAFJJNAIQhAkIKEE2ri3ens6tXxVbchpY2o1rmggVCW4WkS42uzKD8WrXCL37QFyvtDiGOfjct377FF9QB7jSFLDVWNaC0wART4hwmwN4JaHm91VLFDGsq4ipmbW3oIc7NUc8UC5tW/wxSLZBvlj4bdnC5r2Uc1tbCBzQ14q16ZyuP0hOHrQ97YALgG5ZEwNYmG9KCATAQgIHCUJolAQkQhIoAhRKaRQIhRhSSQbAQkhBr1RdRClV1UQgkmkFIIAKSSJQNCEIAhJNRQTYLhcc27iqrsJXfkcyk6tj3EtIYKlQ+0lpeDJccrozCMzWxyBXYs+XiPw3+V1wfbe8GAw+8eyXNLmUs7hVaw0t7mdIDX2mDcg1C0G5gLbsBtUewO4jSGJApyQ8ZKjKjXkEG3FVu4iZAC6Y1cd2I8NoYeoKwGSvhDUptfxnJiKLHvLHSA2XNswgOLs1+XYgEEihJNAJJlJAIQkUAolSUUCSTSQbCEkINeoohSqKMoGCpBRapIBNIJoGmkmgEIhNB5fajFbvA4p5+HD1jrEk03ACfMj5rkXaPZrKVANoue8tp1BWdkYabTTw1QhrHajMJtmhsuFz7vSu8bFtZs+o1zi0VH0aRLYzBlSswVC0EXIaHGBdc025tPC121PY2lradDFkkGo01HmhVAfcAlpAc5wE3MugSEEqlJlPBOmq8VaYz0vog2m9tGpLXWcC8w05QQ4g5je8dwa8G40Nx5G4XGm1mbmrhqrXOLxWFM77jp523bkMgOJdlBMQJB+JdS7MYzfYLDVOb6FFxuCZNNpMkc5QeqhCJQCSJQUAkUwgoIpFSKi5Akk0kGZCaEGvU1WMrJUN1BBIIlAQXIJApykEygJUgVEKQCAlMFCYQcb78sTUZiaABim6jmiXwXtqOmWgxIBbBj4tdFzQY5w5MMtc05s7pmc0ybE/lGlugd7G1G1dovY5pc3D0msm0X46mpvdwGli3whVGm2iRenIa0auZ8UvjKXgus4XFhMzoEGiMU/MKn0YMkB0Oi4AIg2Ah06eS673GVajsNiC8ksFSmymMziGhtMlzWgnhHG2w8VzPECkxtqQsWO0DxxOcLlryCOACDawsujdy21BmxOHy5MuSqG+Zc13xHlu/kg6rKUoCEAkhEIGkSnCRQJRKkolAiUpTKigzykpZUINeqkCpP1SAQCIThOEAEykhA1IKIUggaVSqGNLne60Fzv6WiT9gKaq3eXtHd7OqtaYdWBpi/w5S+qR5MY75oON42p7Q+tWqlu9c+qcjiQGg1WEHT3ialUTb3RGq6X3b9mMO/BCtVpNc+pUrcRLwd22oaTG2dpFMWJK5sKzhSD4qcRdXeSCG1HNZle4RrLqr2zpw5Rqu4dkMDucBhqZ1bQpT/U5ge69ubigofep2eo0GUXUKbGAsxDTBd7zN1WadbQG1LjrfqPE7AY1tDaVEUy0sq7ym/IDlZMNY0Zhma2XUjDvCF0DvSoTg6bhIyYimCRFm1W1KBMEXg1W2XI6r3sFJzd5vYpMDnMADgHkgNqEQYc2gR56yRIfRwKa1dmY5taiyq3So1rx6iSPQyPRbcIIpoIRCASUoShBFIqcKJCCCSmQowgzIThNBrv1UVKpqogIJIQhA0IQgYUgohSCDy+1mMdRwGJq0oz06L3tnSW35L562r2sxeLblxVV7srqjxMN/iAZqYAjgNoBmAI0X0D21rMbs7E72Mr6TqYB5vqDIz1zEH0XzhW2WA6JcZ04TzAjxmT8wRY6g3bSfmBiSG5XNuQ8XcS53Ukiw0iFZqferjty6kX3c8O3oAD6bSHF1OnyDZyx9UAjnaonBCdfImegjlpc/IixiZjZ/mOdyZu0Eco6/dYxIWrbnePjMS0sqZWtLGtdTaAGueHMfvLmzs7BHINJA1KrP7QIJs4uJuT8MZnEMbo3iuCLi/VP2DUSRyHEdchImWi1r9NDBTbsskEhxEG4LjIBBgm2ki/TQwRCCw9le3uNp1sPh6LwGFwpNY5oLSK1UOLjf3gSYPIE9SvodfL+wKLWY2ga5du21qb3zJGVrmuINp1B+UWK+nmun8+R8QgaEFCAQhCASKEFBAqMqRKgUGwQhNCDVq1BmibxMc4J1TC5v217WPw216VNrWlsYe+YsP0jnteDa9nSPJXLZ22N9SD6Za4kCMpniADiyPrReNR5iEHrApyqhsntbmqNFSoxxc0ZWMMucXCWgNtL+GCBFyJAlWwVREuhvmQI8J9UGSULG6uBzHLmLTYT5myPaGwDmEOjKZsZuIQZQU2lQY+RI0Xj9ru0YweGdUkZ3cNMExxRJJPIAc+pCCi96HaSpUqmlhgx9LDTvi+d2KruEAkOEvAz8NzDXFULCVqlXeOIaANImc1pu4H3QTy1tzletiKxbTw7ZNSpUqHF1MzA1rKpEYZlQucQWhrczm68Lhfl5lfDVMVUp0MO101jFMNDWtcxtnVXx7rSQ48gBc2DQg16lcMbJmpLrZYDAQbgDQMNz4AAWgrJTxFYg5KUgwJBa8NgAfUsdZPNX9/Y7D4PD06lWMTiDUa3O7+EwtGbdtpviWnTM6TztovT252sO7h1NmRtTKGtkCC05SOGxExZBzGptOqAd5SyjU5SzMJDhMQCPe/3U/ayXB7HWN3seGTB4nw4tlpvMxADotmhXXF9tw6kcLXoMexpNIF4D4DHge64fVa4TrcHktLtP2Dpvw7a+zXHNuhXOGzzUa3LIfSMmWiXHKSTlJynkQqOP2i9tZwFObkt43cYN5sJMjW+uq7F3Zdo3VqBoVxkr4fhNMzIpn+H713AAtGa8hzDzXF6jw6gHReCQcnwe7UABEFzHOnh92xHhaOzW1XNczGUjTzUKbWYinmyvfTaSHljSTIyw8xEZnkAQJDucpFYMLjmVGNfTdLXta5p6tdceqzSgYKCVB9QAEkgACSToANSfBajNt0HBpFWnDgHN42iRpz8beCDdlRzLFjK5bTc5sEgTBMek8lXMLtZ5a/NAis8VCZLQ1tQzpoS1pMaWueSCzleTtntCyhw3dUJEMDXGBIzOcQIAAJPyHNT2rtoUcNUrFriWNLsjRLz4BvXn81zNnbSqaoeKbjLHBuc0w0HO4lz3EywS0NufiF+aDsbHggEaEAiRBg3EjkhYsNUJYwuEEsaSLWJaCRbxQg4t3yVG/tEcMObRpy4Sc2YPLJ5DLeIVWwvaLENDXNrvtOVoeRlzGSI0vlHlHgrt3obBr1sdUfRALN1h/heSS0PzBoDTmMO0HQqo0+wGLD2TSdlc4XLakAZ3NOZxYA0wyb8i06EIPMp7ee1+dtjeP8ApkQTm1OvrN161HthWc0sq1C5mS4OuYEPYZN4BnXqVo0uydd7ZbTfJdEZKhMENvlDNBnbfz6LJhOw2MLmxSfBiM1KsAA4xxHJDYm97QZiCg9LYnafKGtqNBAokVLcT3PgA6/DmBAtzW3tjtM7eFwLS3M7ISxpIA93S9g4wTfx5rw6/ZHEsBJp1pkAMGHry5pBk/w4gEARK85uy8UD/AxAEZYNGqMwJByiW3MCYHJuiCwbO7bVKGTdvcGNdmyyRz6Ahs+n5LLtftRVxbxvD9HTbxi7vo8wzXcTq4hvjI5SFW27LxXu+zYjrbD1Z+rPu6aBe/2b2XXbnJp16TjuwzNSFNrgwhxBNYskcIkA9ZmUGni9tVKu9NRwc6u5rMw4TknKQA0hoBDGt0+FbfZXar2GqabGF9dnszAJL2UgC3KwiwkwSR9UaCy1qnZys+sW02OBLXFpc+mW/UALmOIaBxkyT6zf2tiUMRgnljsPTOIDS6m72qmWtpy1pDdQCC8SSQ4tsOZQe3WY7DlpxOVjnAljo3oDWuaSTYgWkSRqtLaGPrOzH2gljRnLgRlBfAJJDRBLn6amQtepSxGJqPqVMgIL2NFTK9rWMzAZXZgxwmY4ZJEmxv7rsHu2ONN1NzobFOm6s+b5OFjWMERPxWjmEFEqvdnOZ0m5deTc3kEAre2ca7G72kKoDb5gx4DYNiXDT5jRettPaFJ0Coyqw5pL6lNj2C0a5g/LHO/NYtkdqfZ940Pomi55a1riTDnE8YY0OBYWzIkaCwm4VOticmJMgBj3F/OBnaW1LSeEmHG3LwRQw7mVXtotaRcsGY8Fo4HZwZGhudBqE9ullavlwzRoA36Rp4rZskxLdYBggW5SvY2bu6NVxqEGpuxwF1JzmucOINFQ5X6ZQYd6WQeD7a9gDXH3HWbcRDjYcwJJ+fkgdoarKm8ondkCJY54JbpBOaSPD8gsGOAD3RLmzqQ1piYiASLSBb5LWpjO9jNMz2s5TxECdRe/3IPaxPbbHVWOa/E1HMeYczeSC10DKWzcWHz8Vo0dtVaQyte9ozZi0EggyH2Oo4mtMHm2VuYnZBpuD6VRpcKlVkBuV2ei5jHQBYHjB8p5rRxGzKr3mxc4FwcZGrZJudYg/K0oPaq9tcUcwOJrmmRAaajpB11Ot+v+i18N2uxTLCq6M4fHDEy0gmRc6HoTEhaGJ2eRJpg5TGXMWyQAZnLaRI+YUHYVwzBwggNESLFpYCAZ1i/qg9zDdsMTUzMNYlhzuc15aWkBhkOkSZI5EXPJelsvbTGU2uqUWVH5Q07yRdgc8HKCNeAHlz8BT2bPqSAGOvIAgm9xy8QfkVYqOzDkLTmDQXhpLXRJLW3MaaT/AFBB9Cs0CEmaDVCCmdrO3lLBVzTe2s52Wm6GFjWQ7oTfS51iFRcP3oFj3PFM1C4XDqmUAiZIinEWFjFgsXe7hs+033I+ho6RyaTpMqlDZ3FYA+ECJ0A97qgtlbvUrBziylTu6TnLnkeFiJ11totbF96+OqtLc1NgJ1p0y1zYIIyuzSNNVVnYWLyIsQfD0/VkhROg6xcAR59EHvYXvDx7AGsrGAZAc1r9BlbdwJMCyyv7yNoOc0urtOR+9b9HTgOyuZeGi0PdY9ZVeqULxGvT58/CUmUPt6D7jN9Y5aILM3vL2jmzb5maIncUgYmYJgWkrK3vP2lyrt5WFGl5dLqsDDm5HI6wfMc03UtT0MaXvHUjnI9EFmZ3nbRGldg52o0o5zyQO9HaIcDvaZIBAJw9OYMEiRHMNPoFWhQNrE9SR69fP5FJ7Y5HXqAIvz66oLUe9naBEOqUuRnc3JBBEw7wiyl/a9j596h/2Xfg9VJtAnQXnmW3jQIDBNx5mQek/rxQW5ve1jhzoelF/nyqJjvexwP/AC5/un/5iqLKR+qeRi3PkD+tUOpnWLaXIieV0Fv/ALYMdF24U/3T7+P8RA73sb9XC/8Abf8A5ip4pnkPOToPFRdSvYD0P6t+aC4/2v436uH10yVByI/meP3LEzvVxbS4hlAFzs7uCp72VrZH0nRjVUxS1/I+iiaH3dD+KCy0+8vFsa1rBSAbmjheZzOLjPHf3ipM70sVzZStBMNc2bQRAdaeqrJoW+/Q9T+Ce589ekSP0UFtb3qVpJdTbyjK+IuSdWm5B8NAtpveaCPccHXIswtmIBmxJueio24Ec/kgYcIOlU+8SiTdz+WrAefVrjbzXqt7a4N1Mh1WmG6Q4ECOuUiOZXJG4ceP6/RW1SomwDoJgadTBM+qD6eboEKFI8I8h9yEFC7ZdjXYnFvqtxBp5mUm5RTDoyB1y4vGsquHull+ZmKIYTyptzlvvQXbwA2tMamV0rao4j/7b/r1XnVWVIMTpoAL2jXmfsQc8f3Vm8Ytx/uWSY8RXMeaiO6ogwcWbC30IA9TvD8hdWjF7Pqh0DeETpDcvQyYuD+KwsoVhE5gOoHFEmL/AFjYxdBX291VSf8AzYOkRTgyPEvP2LGe6rEAy7EsAmBlY7pM3dqbKwurVQ7LyzHUQT0k+n2qYFQ6AEWnNAtppaTP32KCtP7sqhdDMQ3meJhc4/4Yv4ePitql3ZPkbyubCwDXxm5mTTI0jrPovcZWfmAGXw5W6WBus9SvUNpmOkx1mDCCr1u7CoSQzENB6kPdz090aX+fhKwDu4rg2xFOBqcrhbLF5trNuitbWPcZ4RrHgeRMx46TqmGPtIuT4mOYAIuenogqH9neIiRiKUReztIsBEidB6o/cKoNazJyutFpIIBN+EcRvBiyuuR/T7D93zURhHxBAj+qDp5oKH+4eI51qJtaMxbytJEaT81k/cesAIxFEA6g5hANuk3HKBor5TwL/i6yAJIA8Dmtb/ZYa+Bd1jTQeZMAnVBQ6vYusNcRRgEXh55a2GvKFhf2VeACa9Kb6NeT65RPrCursGdL/I6XmIMTosJw0WLGmb8QqSZ1EB8T+tUFNPZR5BLa9GBeC2qCL3n6O3T5LG7svVJ/i4e8W+kzeeU05EQrm7Cl3/Dpt8QXg/M1TP8AqtZ+E6wfCfEXkX9EFVdsGpGUVKUkh0hlaIy2IOS9isTuzdUfGz1bUH/1VtdpGRuvV5FtTrfQ8lriiLy1nIfFIPO0zzQVp2wKgsXs8Dkqnx1y2WSn2cqO0qUh4ltX/wDKsNRoIEBoMf8AUTfQA+aMNSJGgtI56DqPkg8F/Zp7dalEelXT/BZblDs08cbq2HLWlpcOOYBmIy6mPvXq4Si01IOWZJ0c3pBkefgrVRwMAANEE/Kef3oOg0m8I8h9yFIJIPKxx+kubQIEaG/zWEVWr1X4dpMkCepErD7O3nTH/wAbXtr+CDzX1QDe33c/yWnXxcC0eH2nove3Qg/Rcz9XTrr9iZw7NN0NeQZHnqPuQVBrzN/Cw6X8b/6Jl9vDqZJg+J9VcfYaZF2D1AlL9mUvqN+SDn9WqWj6O3gIbqbzIj7T9qbTWeSA5x5iBAhvTrztYK+nZNL+W35H81FuxKIsKYHkXD7igoow1a/GXW5EtHIGRrKw1nVgLPfN+YDYMQRIHyhdFbs+mNGj5n81F+yqR95gPnJ+8oOd1K1RoMvc4gjSQZ6eHr11Wn+1X3yufAEyTI1vxTMCPHRdNOxKH8tttJk+PVY6vZ7DuaQaTLgjTqLoKLhtpOdJbJiJEkQHCQS2wI/16FSr7TIJ4ZI0m14tYn8eStmz+yNFhl1OmTla0QHcpJcczjcz6DzW5+7mGn+CzzM/mgov7SGhAI8R16nQC5nkYvqtTFbRom2QAR8I5SOEgWOmh6ror+zWGIh1GmQNJBt9qh+6eE/kU/t/NBy3EMpF2Zoe0x7oIIcOQ0J15ajlCizDAiXPqkxEw21iDPPl1tlXVh2Wwo/4FP8Aw/hKg7slhD/y1Lzywb3NxdBytjmwZNQZo5NE5bciLTc+ICXtonKATY3IFhoCSecCf1fqruyeENjhqX+CPtCh+5uD/wDTUvVpP3lByc1g73YE8iBy6/Yvb2Y0kH3SPu+rq2/ndXx3ZXCj3cLRI5wxo5jqR1KmOz+HaRlw9O+pDQCPNBU6VBrZte+gEc/Cy9LZ1M5mn187fhPJe5+xqIuKHyt46ZoW1Q2fTbBDA0+CDbhJEIQRKX5oQgOSkUIQNNJCAQhCATKEIBJCEAmkhAwmEIQNJJCAQhCAakdEIQB1/XUoQhAIQh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pic>
        <p:nvPicPr>
          <p:cNvPr id="22534" name="Picture 6" descr="http://4.bp.blogspot.com/_rTB3D1oDvtc/S4MUyxrvlEI/AAAAAAAAAZE/YA6cV0waWpY/s400/eiffel_tower_18.jpg"/>
          <p:cNvPicPr>
            <a:picLocks noChangeAspect="1" noChangeArrowheads="1"/>
          </p:cNvPicPr>
          <p:nvPr/>
        </p:nvPicPr>
        <p:blipFill>
          <a:blip r:embed="rId2" cstate="print"/>
          <a:srcRect/>
          <a:stretch>
            <a:fillRect/>
          </a:stretch>
        </p:blipFill>
        <p:spPr bwMode="auto">
          <a:xfrm>
            <a:off x="3491880" y="3472866"/>
            <a:ext cx="2232248" cy="3385134"/>
          </a:xfrm>
          <a:prstGeom prst="rect">
            <a:avLst/>
          </a:prstGeom>
          <a:noFill/>
        </p:spPr>
      </p:pic>
      <p:pic>
        <p:nvPicPr>
          <p:cNvPr id="22538" name="Picture 10" descr="http://xn--80aqafcrtq.cc/img/8/7/1/87199.jpg"/>
          <p:cNvPicPr>
            <a:picLocks noChangeAspect="1" noChangeArrowheads="1"/>
          </p:cNvPicPr>
          <p:nvPr/>
        </p:nvPicPr>
        <p:blipFill>
          <a:blip r:embed="rId3" cstate="print"/>
          <a:srcRect/>
          <a:stretch>
            <a:fillRect/>
          </a:stretch>
        </p:blipFill>
        <p:spPr bwMode="auto">
          <a:xfrm>
            <a:off x="0" y="3933056"/>
            <a:ext cx="3642995" cy="2276872"/>
          </a:xfrm>
          <a:prstGeom prst="rect">
            <a:avLst/>
          </a:prstGeom>
          <a:noFill/>
        </p:spPr>
      </p:pic>
      <p:pic>
        <p:nvPicPr>
          <p:cNvPr id="22530" name="Picture 2" descr="http://upload.wikimedia.org/wikipedia/commons/thumb/9/95/Construction_of_the_Eiffel_Tower.JPG/220px-Construction_of_the_Eiffel_Tower.JPG"/>
          <p:cNvPicPr>
            <a:picLocks noChangeAspect="1" noChangeArrowheads="1"/>
          </p:cNvPicPr>
          <p:nvPr/>
        </p:nvPicPr>
        <p:blipFill>
          <a:blip r:embed="rId4" cstate="print"/>
          <a:srcRect/>
          <a:stretch>
            <a:fillRect/>
          </a:stretch>
        </p:blipFill>
        <p:spPr bwMode="auto">
          <a:xfrm>
            <a:off x="5214264" y="2420888"/>
            <a:ext cx="3929736" cy="2304256"/>
          </a:xfrm>
          <a:prstGeom prst="rect">
            <a:avLst/>
          </a:prstGeom>
          <a:noFill/>
        </p:spPr>
      </p:pic>
    </p:spTree>
  </p:cSld>
  <p:clrMapOvr>
    <a:masterClrMapping/>
  </p:clrMapOvr>
  <p:transition spd="med">
    <p:newsflash/>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97</TotalTime>
  <Words>660</Words>
  <Application>Microsoft Office PowerPoint</Application>
  <PresentationFormat>Экран (4:3)</PresentationFormat>
  <Paragraphs>24</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Яркая</vt:lpstr>
      <vt:lpstr>      Наука і техніка у світі       наприкінці ХVIII – у XIX ст.</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Наука і техніка у світі       наприкінці ХVIII – у XIX ст.</dc:title>
  <dc:creator>admin</dc:creator>
  <cp:lastModifiedBy>admin</cp:lastModifiedBy>
  <cp:revision>13</cp:revision>
  <dcterms:created xsi:type="dcterms:W3CDTF">2013-05-15T17:27:18Z</dcterms:created>
  <dcterms:modified xsi:type="dcterms:W3CDTF">2013-05-15T19:15:16Z</dcterms:modified>
</cp:coreProperties>
</file>