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0399-2EDC-43A0-A212-B94026F1F434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9C16-BB28-41B6-B2CE-0B474743E1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928670"/>
            <a:ext cx="8546031" cy="470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0"/>
            <a:ext cx="3143272" cy="121442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uk-UA" sz="7200" b="1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Індія </a:t>
            </a:r>
            <a:endParaRPr lang="ru-RU" sz="7200" b="1" dirty="0">
              <a:ln>
                <a:solidFill>
                  <a:sysClr val="windowText" lastClr="0000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572140"/>
            <a:ext cx="7686652" cy="12858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uk-UA" sz="4400" dirty="0" smtClean="0">
                <a:ln>
                  <a:solidFill>
                    <a:schemeClr val="tx1"/>
                  </a:solidFill>
                  <a:prstDash val="sysDash"/>
                </a:ln>
              </a:rPr>
              <a:t>19 століття </a:t>
            </a:r>
            <a:endParaRPr lang="ru-RU" sz="4400" dirty="0">
              <a:ln>
                <a:solidFill>
                  <a:schemeClr val="tx1"/>
                </a:solidFill>
                <a:prstDash val="sysDash"/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2357422" cy="868346"/>
          </a:xfrm>
        </p:spPr>
        <p:txBody>
          <a:bodyPr>
            <a:normAutofit fontScale="90000"/>
          </a:bodyPr>
          <a:lstStyle/>
          <a:p>
            <a:r>
              <a:rPr lang="ru-RU" sz="5300" b="1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4572032" cy="5857916"/>
          </a:xfrm>
        </p:spPr>
        <p:txBody>
          <a:bodyPr>
            <a:noAutofit/>
          </a:bodyPr>
          <a:lstStyle/>
          <a:p>
            <a:pPr marL="0" indent="173038"/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території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сучасної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виникла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одна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найдавніших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людських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цивілізацій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З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середини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3 тис. до н. е. там почала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свій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розвиток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Хараппська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цивілізація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У 6 ст. до н. е.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північний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захід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сучасної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потрапив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під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панування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Персидської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імперії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Мусульманське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завоювання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(6 ст.),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нашестя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Тамерлана (14 ст.),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утворення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імперії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Великих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Моголів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(1526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рік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), яка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досягла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свого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розквіту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 18 ст.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Саме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тоді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її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територію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стали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претендувати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ряд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європейських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країн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У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кінці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18 ст.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країна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стала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колонією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Британії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І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тільки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1947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рік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приніс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незалежність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цій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англійській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колонії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яка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розділилася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дві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країни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—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Індію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мусульманський</a:t>
            </a:r>
            <a:r>
              <a:rPr lang="ru-RU" sz="20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Пакистан.</a:t>
            </a:r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785794"/>
            <a:ext cx="3485643" cy="499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43536" cy="785834"/>
          </a:xfrm>
        </p:spPr>
        <p:txBody>
          <a:bodyPr>
            <a:noAutofit/>
          </a:bodyPr>
          <a:lstStyle/>
          <a:p>
            <a:pPr algn="l"/>
            <a:r>
              <a:rPr lang="ru-RU" sz="4800" b="1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Повстання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сипаїв</a:t>
            </a:r>
            <a:endParaRPr lang="ru-RU" sz="4800" dirty="0">
              <a:ln>
                <a:solidFill>
                  <a:sysClr val="windowText" lastClr="00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Vereshchagin-Blowing_from_Guns_in_British_Indi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4031930"/>
            <a:ext cx="3714776" cy="260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857232"/>
            <a:ext cx="8715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uk-UA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овстання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1857—1858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індійських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солдатів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(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сипаїв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)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проти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англійців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Повстання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почалося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півночі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від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Бенгалу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до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Пенджабуй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центральній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Основна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підтримка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прийшла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боку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армії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незадовго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до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цього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скинутих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принців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(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Лакшмі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Баї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Тант'я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Топі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Нана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Сахіб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),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але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деяких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областях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його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підтримали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селяни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воно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перетворилося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загальне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повстання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Делі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захоплений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повсталими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потім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оточений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узятий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англійцями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Повстання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поклало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кінець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влади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Британської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Ост-Індської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компанії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її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заміну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прямим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правлінням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англійською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короною.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Тривало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повстання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майже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рік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повсталих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відрізнялися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жорстокістю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(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знищувалися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не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тільки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офіцери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але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жінки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діти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),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але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репресії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відповідь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повстання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за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своїми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масштабами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жорстокостю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не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мали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аналогів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Сотні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схоплених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сипаїв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були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прив'язані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до дул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гармат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розстріляні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снарядами.</a:t>
            </a:r>
          </a:p>
          <a:p>
            <a:endParaRPr lang="ru-RU" dirty="0"/>
          </a:p>
        </p:txBody>
      </p:sp>
      <p:pic>
        <p:nvPicPr>
          <p:cNvPr id="6" name="Рисунок 5" descr="530px-Indian_revolt_of_1857_states_map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929066"/>
            <a:ext cx="2169559" cy="245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4614866" cy="6215106"/>
          </a:xfrm>
        </p:spPr>
        <p:txBody>
          <a:bodyPr>
            <a:normAutofit fontScale="55000" lnSpcReduction="20000"/>
          </a:bodyPr>
          <a:lstStyle/>
          <a:p>
            <a:pPr marL="0" indent="92075">
              <a:buFont typeface="Courier New" pitchFamily="49" charset="0"/>
              <a:buChar char="o"/>
            </a:pP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ході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повстання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сипаїв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1858 року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англійський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парламент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прийняв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закон про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ліквідацію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Ост-Індської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компанії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ставала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складовою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частиною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Британської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імперії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а королева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Вікторія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була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проголошена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імператрицею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Керувати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країною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повинен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генерал-губернатор,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згодом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отримав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офіційний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титул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віце-короля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Його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діяльність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як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всієї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адміністрації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Британської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контролювалась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відповідальним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перед парламентом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міністерством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 справах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marL="0" indent="92075">
              <a:buFont typeface="Courier New" pitchFamily="49" charset="0"/>
              <a:buChar char="o"/>
            </a:pP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Військова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реформа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призвела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до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розформування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сипайських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полків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суттєвого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збільшення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чисельності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англійців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армії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Зросла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роль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армійських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найманців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При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цьому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британський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уряд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зобов’язувався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поважати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традиційну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індійську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варно-кастову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систему.</a:t>
            </a:r>
          </a:p>
          <a:p>
            <a:pPr marL="0" indent="92075">
              <a:buFont typeface="Courier New" pitchFamily="49" charset="0"/>
              <a:buChar char="o"/>
            </a:pP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 1861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році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парламент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прийняв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закон про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організацію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законодавчих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Індійських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рад при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генерал-губернаторі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та губернаторах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провінцій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Була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проведена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судова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реформа за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англійським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зразком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Право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брати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участь у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виборах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отримувало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1%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населення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Queen_Victoria_by_Bassa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902" y="142852"/>
            <a:ext cx="1721227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ail-and-platehelmIndia16th-17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86313" y="3214686"/>
            <a:ext cx="2289179" cy="3305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"/>
            <a:ext cx="5500694" cy="2857496"/>
          </a:xfrm>
        </p:spPr>
        <p:txBody>
          <a:bodyPr>
            <a:noAutofit/>
          </a:bodyPr>
          <a:lstStyle/>
          <a:p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 1857 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році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було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відкрито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університети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 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Калькутті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 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Мадрасі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та 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Мумбаї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викладанням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sz="1600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англійсько</a:t>
            </a:r>
            <a:r>
              <a:rPr lang="ru-RU" sz="16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мовою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що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мало б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забезпечити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підготовку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про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англійських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кадрів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колоніальної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адміністрації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із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самих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індійців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Нормою ставало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використання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англійської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мови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як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офіційної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Книги та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періодика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публікувались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виключно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англійською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Активне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проникнення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елементів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британської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політичної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культури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сприяло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проникненню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Індію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європейських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ідей</a:t>
            </a:r>
            <a:r>
              <a:rPr lang="ru-RU" sz="16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та </a:t>
            </a:r>
            <a:r>
              <a:rPr lang="ru-RU" sz="1600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ідеалів</a:t>
            </a:r>
            <a:r>
              <a:rPr lang="ru-RU" sz="1600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sz="1600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357430"/>
            <a:ext cx="2087106" cy="4378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0"/>
            <a:ext cx="2004764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4286256"/>
            <a:ext cx="203081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785918" cy="4134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g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57604"/>
            <a:ext cx="178580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92075"/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Розвиток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капіталізму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у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другій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половині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XIX 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привів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до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формування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робітничого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класу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тяжкі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умови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праці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— до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страйків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Наприкінці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XIX 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ст. у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національному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русі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сформувалися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два напрямки: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ліберальний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який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не закликав до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повалення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колоніального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режиму,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лівий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радикальний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вимагав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ліквідації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феодального та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колоніального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гніту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marL="0" indent="92075"/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 1885 р.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була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створена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загальноіндійська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партія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—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Індійський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національний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конгрес</a:t>
            </a:r>
            <a:r>
              <a:rPr lang="ru-RU" dirty="0" smtClean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На 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початку </a:t>
            </a:r>
            <a:r>
              <a:rPr lang="en-US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XX 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ст. в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почався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рух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бойкоту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англійських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товарів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—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свадеші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У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Бомбеї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було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проведено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політичний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страйк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створювалися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робочі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профспілки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які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об'єдналися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у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Всеіндійський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конгрес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профспілок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У 20-х роках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почався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сатьяграхі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—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рух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громадянської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непокори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під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керівництвом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Ганді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Адвокат Махатма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Ганді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повернувся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Індію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Південної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Африки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присвятив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своє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життя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боротьбі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дискримінацією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корінного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населення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за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незалежність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країни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особливо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після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розстрілу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в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Амрітсарі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 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неозброєних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демонстрантів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Головною заслугою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Ганді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є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залучення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до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боротьби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за </a:t>
            </a:r>
            <a:r>
              <a:rPr lang="ru-RU" dirty="0" err="1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незалежність</a:t>
            </a:r>
            <a:r>
              <a:rPr lang="ru-RU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селян.</a:t>
            </a:r>
          </a:p>
          <a:p>
            <a:endParaRPr lang="ru-RU" dirty="0"/>
          </a:p>
        </p:txBody>
      </p:sp>
      <p:pic>
        <p:nvPicPr>
          <p:cNvPr id="4" name="Рисунок 3" descr="gan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286256"/>
            <a:ext cx="3095614" cy="232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Старо-Індійська</a:t>
            </a:r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мудрість</a:t>
            </a:r>
            <a:endParaRPr lang="ru-RU" sz="5400" b="1" dirty="0">
              <a:ln>
                <a:solidFill>
                  <a:sysClr val="windowText" lastClr="00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/>
              <a:t>Жизнь одна — тел много, истина одна — заблуждений много, знание одно — ересей много</a:t>
            </a:r>
            <a:r>
              <a:rPr lang="ru-RU" sz="2400" b="1" dirty="0" smtClean="0"/>
              <a:t>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Когда </a:t>
            </a:r>
            <a:r>
              <a:rPr lang="ru-RU" sz="2400" b="1" dirty="0"/>
              <a:t>надо давать советы другим, каждый — кладезь премудрости. Когда надо самому следовать этим советам, то и мудрец не умнее </a:t>
            </a:r>
            <a:r>
              <a:rPr lang="ru-RU" sz="2400" b="1" dirty="0" err="1"/>
              <a:t>дурака</a:t>
            </a:r>
            <a:r>
              <a:rPr lang="ru-RU" sz="2400" b="1" dirty="0" smtClean="0"/>
              <a:t>.</a:t>
            </a:r>
          </a:p>
          <a:p>
            <a:endParaRPr lang="ru-RU" sz="2400" b="1" dirty="0" smtClean="0"/>
          </a:p>
          <a:p>
            <a:r>
              <a:rPr lang="ru-RU" sz="2400" b="1" dirty="0"/>
              <a:t>Разве бывает что-либо прекрасно или безобразно само по себе? Что нравится человеку, то для него и прекрасно.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6488668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Підготував </a:t>
            </a:r>
            <a:r>
              <a:rPr lang="uk-UA" sz="1600" b="1" dirty="0" err="1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Венцеславський</a:t>
            </a:r>
            <a:r>
              <a:rPr lang="uk-UA" sz="1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</a:t>
            </a:r>
            <a:endParaRPr lang="ru-RU" sz="1600" b="1" dirty="0">
              <a:ln>
                <a:solidFill>
                  <a:sysClr val="windowText" lastClr="0000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99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Тема Office</vt:lpstr>
      <vt:lpstr>Індія </vt:lpstr>
      <vt:lpstr>Історія </vt:lpstr>
      <vt:lpstr>Повстання сипаїв</vt:lpstr>
      <vt:lpstr>Презентация PowerPoint</vt:lpstr>
      <vt:lpstr>Презентация PowerPoint</vt:lpstr>
      <vt:lpstr>Презентация PowerPoint</vt:lpstr>
      <vt:lpstr>Старо-Індійська мудрість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Данила</dc:creator>
  <cp:lastModifiedBy>Daniil Venc</cp:lastModifiedBy>
  <cp:revision>9</cp:revision>
  <dcterms:created xsi:type="dcterms:W3CDTF">2014-05-20T18:50:30Z</dcterms:created>
  <dcterms:modified xsi:type="dcterms:W3CDTF">2015-02-14T15:36:50Z</dcterms:modified>
</cp:coreProperties>
</file>