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0" r:id="rId4"/>
    <p:sldId id="260" r:id="rId5"/>
    <p:sldId id="272" r:id="rId6"/>
    <p:sldId id="262" r:id="rId7"/>
    <p:sldId id="273" r:id="rId8"/>
    <p:sldId id="264" r:id="rId9"/>
    <p:sldId id="279" r:id="rId10"/>
    <p:sldId id="274" r:id="rId11"/>
    <p:sldId id="265" r:id="rId12"/>
    <p:sldId id="266" r:id="rId13"/>
    <p:sldId id="276" r:id="rId14"/>
    <p:sldId id="277" r:id="rId15"/>
    <p:sldId id="283" r:id="rId16"/>
    <p:sldId id="268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1DBD-3BF2-4DCE-A0D5-F199A018A74B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513F8-0C1F-4AE7-A9AA-60FDD8FA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513F8-0C1F-4AE7-A9AA-60FDD8FA2B4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1500-530B-4D17-871F-C5055ADE7679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0A09-3868-4C24-849E-C97CBBA3C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62;&#1077;&#1079;&#1072;&#1088;&#1100;\&#1056;&#1072;&#1073;&#1086;&#1095;&#1080;&#1081;%20&#1089;&#1090;&#1086;&#1083;\&#1041;&#1083;&#1086;&#1082;&#1072;&#1076;&#1072;%20&#1051;&#1077;&#1085;&#1080;&#1085;&#1075;&#1088;&#1072;&#1076;&#1072;\&#1044;.&#1064;&#1086;&#1089;&#1090;&#1072;&#1082;&#1086;&#1074;&#1080;&#1095;____&#1048;&#1079;_7&#1081;_&#1057;&#1080;&#1084;&#1092;&#1086;&#1085;&#1080;&#1080;__&#1051;&#1077;&#1085;&#1080;&#1085;&#1075;&#1088;&#1072;&#1076;&#1089;&#1082;&#1086;&#1081;_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214554"/>
            <a:ext cx="857259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 Ленинграда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1941 - 27 января 1944 </a:t>
            </a:r>
            <a:endParaRPr lang="ru-RU" sz="4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571900" cy="642942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1942 </a:t>
            </a:r>
            <a:r>
              <a:rPr lang="ru-RU" dirty="0"/>
              <a:t>было принято решение об </a:t>
            </a:r>
            <a:r>
              <a:rPr lang="ru-RU" dirty="0" smtClean="0"/>
              <a:t>очистке </a:t>
            </a:r>
            <a:r>
              <a:rPr lang="ru-RU" dirty="0"/>
              <a:t>города от завалов снега, льда, </a:t>
            </a:r>
            <a:r>
              <a:rPr lang="ru-RU" dirty="0" smtClean="0"/>
              <a:t>грязи, трупов</a:t>
            </a:r>
            <a:r>
              <a:rPr lang="ru-RU" dirty="0"/>
              <a:t>, и уже к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апреля </a:t>
            </a:r>
            <a:r>
              <a:rPr lang="ru-RU" dirty="0"/>
              <a:t>город был приведен в порядок силами изможденных ленинградцев и солдат местного гарнизона.</a:t>
            </a:r>
          </a:p>
        </p:txBody>
      </p:sp>
      <p:pic>
        <p:nvPicPr>
          <p:cNvPr id="4" name="Picture 3" descr="v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360047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kladbis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5" y="3071810"/>
            <a:ext cx="2457365" cy="350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69514"/>
            <a:ext cx="4087344" cy="25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следующую блокадную зиму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1943 положение осажденного Ленинграда значительно улучшилось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 общественный транспорт,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открылись школы, кинотеатры, действовали водопровод и канализация,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городские бани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4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К.Е.Ворошилов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143636" y="59293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Г.К.Жуков</a:t>
            </a:r>
            <a:endParaRPr lang="ru-RU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14356"/>
            <a:ext cx="2867028" cy="390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4429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А.Н.Косыгин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Снятие блокады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643051"/>
          <a:ext cx="857256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4286280"/>
              </a:tblGrid>
              <a:tr h="2587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Жертвы Блокады Ленинграда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голода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640 тыс.человек</a:t>
                      </a:r>
                      <a:endParaRPr lang="ru-RU" sz="2400" b="1" i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87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От боевых действий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 тыс.человек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24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27 января 1944г.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Блокада была окончательно прорвана. В городе к этому времени оставалось 500 тысяч жителей – в 5 раз меньше чем в начале блокады. Блокада Ленинграда стала самой кровопролитной осадой в истории человечества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4518034"/>
            <a:ext cx="3143238" cy="23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43446"/>
            <a:ext cx="3123175" cy="20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09154"/>
            <a:ext cx="3048008" cy="21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000108"/>
            <a:ext cx="5357818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5357826"/>
            <a:ext cx="435771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в честь разрыва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1" y="1000108"/>
            <a:ext cx="4167189" cy="4500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715008" y="5572140"/>
            <a:ext cx="307180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героическим защитникам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48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4282" y="6000768"/>
            <a:ext cx="4000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 Ярославле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жертвам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404" cy="573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57752" y="6000768"/>
            <a:ext cx="407196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Памятник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детям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блокадного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Ленинграда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(Ярославль).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 С </a:t>
            </a:r>
            <a:r>
              <a:rPr lang="ru-RU" sz="3600" dirty="0">
                <a:solidFill>
                  <a:schemeClr val="tx1"/>
                </a:solidFill>
              </a:rPr>
              <a:t>началом Великой Отечественной войны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</a:t>
            </a:r>
            <a:r>
              <a:rPr lang="ru-RU" sz="3600" dirty="0">
                <a:solidFill>
                  <a:schemeClr val="tx1"/>
                </a:solidFill>
              </a:rPr>
              <a:t>удар в направлении Ленинграда был поручен группе немецких армий "Север", которые должны были уничтожить части Красной армии в Прибалтике, захватить военно-морские базы на Балтийском море и к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июля </a:t>
            </a:r>
            <a:r>
              <a:rPr lang="ru-RU" sz="3600" dirty="0">
                <a:solidFill>
                  <a:schemeClr val="tx1"/>
                </a:solidFill>
              </a:rPr>
              <a:t>овладеть Ленинградом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Окружение Ленинграда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786610" cy="63344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715436" cy="6093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июля </a:t>
            </a:r>
            <a:r>
              <a:rPr lang="ru-RU" sz="3100" dirty="0" smtClean="0"/>
              <a:t>был захвачен Псков;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июля </a:t>
            </a:r>
            <a:r>
              <a:rPr lang="ru-RU" sz="3100" dirty="0" smtClean="0"/>
              <a:t>немецкие части прорвали фронт и силами 4-я танковой группы армии «Север» вышли к реке Плюса и далее устремились к Луге;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августа </a:t>
            </a:r>
            <a:r>
              <a:rPr lang="ru-RU" sz="3100" dirty="0" smtClean="0"/>
              <a:t>немцы заняли станцию Чудово, тем самым перерезав Октябрьскую железную дорогу;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через 8 дней овладели Тосно;</a:t>
            </a:r>
          </a:p>
          <a:p>
            <a:pPr>
              <a:buFont typeface="Wingdings" pitchFamily="2" charset="2"/>
              <a:buChar char="ü"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</a:t>
            </a:r>
            <a:r>
              <a:rPr lang="ru-RU" sz="3100" dirty="0" smtClean="0"/>
              <a:t>был захвачен крупный железнодорожный узел Мга;</a:t>
            </a:r>
          </a:p>
          <a:p>
            <a:pPr>
              <a:buFont typeface="Wingdings" pitchFamily="2" charset="2"/>
              <a:buChar char="ü"/>
            </a:pPr>
            <a:r>
              <a:rPr lang="ru-RU" sz="3100" dirty="0" smtClean="0"/>
              <a:t> С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сентября 1941</a:t>
            </a:r>
            <a:r>
              <a:rPr lang="ru-RU" sz="3100" dirty="0" smtClean="0"/>
              <a:t>, когда немцы захватили Шлиссельбург, началась 871-дневная блокада Ленинграда.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41_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871543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октября </a:t>
            </a:r>
            <a:r>
              <a:rPr lang="ru-RU" sz="3600" dirty="0" smtClean="0"/>
              <a:t>рабочие и инженерно-технические работники стали получать по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г хлеба в сутки</a:t>
            </a:r>
            <a:r>
              <a:rPr lang="ru-RU" sz="3600" dirty="0" smtClean="0"/>
              <a:t>, все остальные по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3071810"/>
          <a:ext cx="7858180" cy="2786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/>
                <a:gridCol w="3929090"/>
              </a:tblGrid>
              <a:tr h="7739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Норма хлеба для населения</a:t>
                      </a:r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Взрослый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грамм</a:t>
                      </a:r>
                      <a:endParaRPr lang="ru-RU" sz="2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6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Ребенок</a:t>
                      </a:r>
                      <a:endParaRPr lang="ru-RU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50грамм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3" y="0"/>
            <a:ext cx="8970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Д.Шостакович____Из_7й_Симфонии__Ленинградской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07218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2860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"Дорогой Жизни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 ноябрь Ладога стала понемногу затягиваться льдом. 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100 мм, что было недостаточно для открытия движения.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 ждали морозов…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Работники дорожной службы ежедневно измеряли толщину льда на всём озере, но были не в силах ускорить его нарастание. 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толщина льда достигла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414</Words>
  <Application>Microsoft Office PowerPoint</Application>
  <PresentationFormat>Экран (4:3)</PresentationFormat>
  <Paragraphs>49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Снятие блокады</vt:lpstr>
      <vt:lpstr>Слайд 16</vt:lpstr>
      <vt:lpstr>Памятники</vt:lpstr>
      <vt:lpstr>Слайд 18</vt:lpstr>
      <vt:lpstr>Слайд 19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Admin</cp:lastModifiedBy>
  <cp:revision>30</cp:revision>
  <dcterms:created xsi:type="dcterms:W3CDTF">2010-05-17T15:01:37Z</dcterms:created>
  <dcterms:modified xsi:type="dcterms:W3CDTF">2014-09-23T19:11:52Z</dcterms:modified>
</cp:coreProperties>
</file>