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77" r:id="rId10"/>
    <p:sldId id="278" r:id="rId11"/>
    <p:sldId id="279" r:id="rId12"/>
    <p:sldId id="280" r:id="rId13"/>
    <p:sldId id="281" r:id="rId14"/>
    <p:sldId id="266" r:id="rId15"/>
    <p:sldId id="267" r:id="rId16"/>
    <p:sldId id="268" r:id="rId17"/>
    <p:sldId id="269" r:id="rId18"/>
    <p:sldId id="263" r:id="rId19"/>
    <p:sldId id="282" r:id="rId20"/>
    <p:sldId id="264" r:id="rId21"/>
    <p:sldId id="283" r:id="rId22"/>
    <p:sldId id="265" r:id="rId23"/>
    <p:sldId id="270" r:id="rId24"/>
    <p:sldId id="284" r:id="rId25"/>
    <p:sldId id="271" r:id="rId26"/>
    <p:sldId id="285" r:id="rId27"/>
    <p:sldId id="274" r:id="rId28"/>
    <p:sldId id="286" r:id="rId29"/>
    <p:sldId id="27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01E609-2ACF-46E7-A84C-B09D0D0B1E67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0B9420-9AE3-46F7-905B-00B1F627D2AA}">
      <dgm:prSet phldrT="[Текст]"/>
      <dgm:spPr/>
      <dgm:t>
        <a:bodyPr/>
        <a:lstStyle/>
        <a:p>
          <a:r>
            <a:rPr lang="uk-UA" b="1" dirty="0" smtClean="0"/>
            <a:t>К. Аденауер</a:t>
          </a:r>
          <a:endParaRPr lang="ru-RU" dirty="0"/>
        </a:p>
      </dgm:t>
    </dgm:pt>
    <dgm:pt modelId="{98293BA4-BE21-4ECB-87C7-7F8F0AB5B9ED}" type="parTrans" cxnId="{2093200D-67E0-495D-86EA-FAA275F12697}">
      <dgm:prSet/>
      <dgm:spPr/>
      <dgm:t>
        <a:bodyPr/>
        <a:lstStyle/>
        <a:p>
          <a:endParaRPr lang="ru-RU"/>
        </a:p>
      </dgm:t>
    </dgm:pt>
    <dgm:pt modelId="{C95D5E67-140C-40FB-B300-F4125CF7CEE3}" type="sibTrans" cxnId="{2093200D-67E0-495D-86EA-FAA275F12697}">
      <dgm:prSet/>
      <dgm:spPr/>
      <dgm:t>
        <a:bodyPr/>
        <a:lstStyle/>
        <a:p>
          <a:endParaRPr lang="ru-RU"/>
        </a:p>
      </dgm:t>
    </dgm:pt>
    <dgm:pt modelId="{AFB15654-2A78-4E71-BEB6-C2F44AE1E70E}">
      <dgm:prSet phldrT="[Текст]"/>
      <dgm:spPr/>
      <dgm:t>
        <a:bodyPr/>
        <a:lstStyle/>
        <a:p>
          <a:r>
            <a:rPr lang="uk-UA" b="1" dirty="0" smtClean="0"/>
            <a:t>Л </a:t>
          </a:r>
          <a:r>
            <a:rPr lang="uk-UA" b="1" dirty="0" err="1" smtClean="0"/>
            <a:t>Ерхард</a:t>
          </a:r>
          <a:endParaRPr lang="ru-RU" dirty="0"/>
        </a:p>
      </dgm:t>
    </dgm:pt>
    <dgm:pt modelId="{A7434215-4658-428B-84DA-B9B444A9690C}" type="parTrans" cxnId="{426D9545-2FC3-4892-9A63-BF92C8FE0063}">
      <dgm:prSet/>
      <dgm:spPr/>
      <dgm:t>
        <a:bodyPr/>
        <a:lstStyle/>
        <a:p>
          <a:endParaRPr lang="ru-RU"/>
        </a:p>
      </dgm:t>
    </dgm:pt>
    <dgm:pt modelId="{52F25200-D4F3-486F-BE76-096F67646AEF}" type="sibTrans" cxnId="{426D9545-2FC3-4892-9A63-BF92C8FE0063}">
      <dgm:prSet/>
      <dgm:spPr/>
      <dgm:t>
        <a:bodyPr/>
        <a:lstStyle/>
        <a:p>
          <a:endParaRPr lang="ru-RU"/>
        </a:p>
      </dgm:t>
    </dgm:pt>
    <dgm:pt modelId="{2C2D09FB-718A-4F17-8957-B2167C8CC0A0}">
      <dgm:prSet phldrT="[Текст]"/>
      <dgm:spPr/>
      <dgm:t>
        <a:bodyPr/>
        <a:lstStyle/>
        <a:p>
          <a:r>
            <a:rPr lang="uk-UA" b="1" dirty="0" smtClean="0">
              <a:ln w="0"/>
            </a:rPr>
            <a:t>К. </a:t>
          </a:r>
          <a:r>
            <a:rPr lang="uk-UA" b="1" dirty="0" err="1" smtClean="0">
              <a:ln w="0"/>
            </a:rPr>
            <a:t>Кізенгер</a:t>
          </a:r>
          <a:endParaRPr lang="ru-RU" dirty="0"/>
        </a:p>
      </dgm:t>
    </dgm:pt>
    <dgm:pt modelId="{EC6B8A7F-F5C2-4F4A-8EDE-D0BC79F9A67D}" type="parTrans" cxnId="{AA9F9229-8F01-4F30-9490-EC1857C35233}">
      <dgm:prSet/>
      <dgm:spPr/>
      <dgm:t>
        <a:bodyPr/>
        <a:lstStyle/>
        <a:p>
          <a:endParaRPr lang="ru-RU"/>
        </a:p>
      </dgm:t>
    </dgm:pt>
    <dgm:pt modelId="{A53F96B1-9EE5-435C-B8D9-EE4FF0813165}" type="sibTrans" cxnId="{AA9F9229-8F01-4F30-9490-EC1857C35233}">
      <dgm:prSet/>
      <dgm:spPr/>
      <dgm:t>
        <a:bodyPr/>
        <a:lstStyle/>
        <a:p>
          <a:endParaRPr lang="ru-RU"/>
        </a:p>
      </dgm:t>
    </dgm:pt>
    <dgm:pt modelId="{7D69E0CD-04BF-43E4-B26F-BD19102F8E93}">
      <dgm:prSet/>
      <dgm:spPr/>
      <dgm:t>
        <a:bodyPr/>
        <a:lstStyle/>
        <a:p>
          <a:r>
            <a:rPr lang="uk-UA" b="1" dirty="0" smtClean="0">
              <a:ln w="0"/>
            </a:rPr>
            <a:t>В. Брандт</a:t>
          </a:r>
          <a:endParaRPr lang="ru-RU" dirty="0"/>
        </a:p>
      </dgm:t>
    </dgm:pt>
    <dgm:pt modelId="{E31F6B06-ADB6-47EE-9DBA-4DA0A805D6BE}" type="parTrans" cxnId="{A9E83C86-D21C-4BBF-B65D-073DCCD3AE10}">
      <dgm:prSet/>
      <dgm:spPr/>
      <dgm:t>
        <a:bodyPr/>
        <a:lstStyle/>
        <a:p>
          <a:endParaRPr lang="ru-RU"/>
        </a:p>
      </dgm:t>
    </dgm:pt>
    <dgm:pt modelId="{CF83EB79-8D5A-4AB9-98FD-DC9BE6576042}" type="sibTrans" cxnId="{A9E83C86-D21C-4BBF-B65D-073DCCD3AE10}">
      <dgm:prSet/>
      <dgm:spPr/>
      <dgm:t>
        <a:bodyPr/>
        <a:lstStyle/>
        <a:p>
          <a:endParaRPr lang="ru-RU"/>
        </a:p>
      </dgm:t>
    </dgm:pt>
    <dgm:pt modelId="{35FF9945-3984-44BA-94DE-52A98FCAB77E}" type="pres">
      <dgm:prSet presAssocID="{1301E609-2ACF-46E7-A84C-B09D0D0B1E67}" presName="outerComposite" presStyleCnt="0">
        <dgm:presLayoutVars>
          <dgm:chMax val="5"/>
          <dgm:dir/>
          <dgm:resizeHandles val="exact"/>
        </dgm:presLayoutVars>
      </dgm:prSet>
      <dgm:spPr/>
    </dgm:pt>
    <dgm:pt modelId="{C1D704C5-E121-4733-9131-764A12A97516}" type="pres">
      <dgm:prSet presAssocID="{1301E609-2ACF-46E7-A84C-B09D0D0B1E67}" presName="dummyMaxCanvas" presStyleCnt="0">
        <dgm:presLayoutVars/>
      </dgm:prSet>
      <dgm:spPr/>
    </dgm:pt>
    <dgm:pt modelId="{FA412BDF-0C3D-4A60-8C60-ECE195FE618B}" type="pres">
      <dgm:prSet presAssocID="{1301E609-2ACF-46E7-A84C-B09D0D0B1E67}" presName="FourNodes_1" presStyleLbl="node1" presStyleIdx="0" presStyleCnt="4">
        <dgm:presLayoutVars>
          <dgm:bulletEnabled val="1"/>
        </dgm:presLayoutVars>
      </dgm:prSet>
      <dgm:spPr/>
    </dgm:pt>
    <dgm:pt modelId="{4552E957-9008-43B2-89ED-33462B7799EA}" type="pres">
      <dgm:prSet presAssocID="{1301E609-2ACF-46E7-A84C-B09D0D0B1E67}" presName="FourNodes_2" presStyleLbl="node1" presStyleIdx="1" presStyleCnt="4">
        <dgm:presLayoutVars>
          <dgm:bulletEnabled val="1"/>
        </dgm:presLayoutVars>
      </dgm:prSet>
      <dgm:spPr/>
    </dgm:pt>
    <dgm:pt modelId="{6599A7F1-FB22-45DE-A613-64A6D24B2215}" type="pres">
      <dgm:prSet presAssocID="{1301E609-2ACF-46E7-A84C-B09D0D0B1E67}" presName="FourNodes_3" presStyleLbl="node1" presStyleIdx="2" presStyleCnt="4">
        <dgm:presLayoutVars>
          <dgm:bulletEnabled val="1"/>
        </dgm:presLayoutVars>
      </dgm:prSet>
      <dgm:spPr/>
    </dgm:pt>
    <dgm:pt modelId="{150FA629-92AA-46FF-B575-26F78BBDA5AF}" type="pres">
      <dgm:prSet presAssocID="{1301E609-2ACF-46E7-A84C-B09D0D0B1E67}" presName="FourNodes_4" presStyleLbl="node1" presStyleIdx="3" presStyleCnt="4">
        <dgm:presLayoutVars>
          <dgm:bulletEnabled val="1"/>
        </dgm:presLayoutVars>
      </dgm:prSet>
      <dgm:spPr/>
    </dgm:pt>
    <dgm:pt modelId="{D6A69E9E-C7B3-4198-B132-5F7D65F8BC1F}" type="pres">
      <dgm:prSet presAssocID="{1301E609-2ACF-46E7-A84C-B09D0D0B1E67}" presName="FourConn_1-2" presStyleLbl="fgAccFollowNode1" presStyleIdx="0" presStyleCnt="3">
        <dgm:presLayoutVars>
          <dgm:bulletEnabled val="1"/>
        </dgm:presLayoutVars>
      </dgm:prSet>
      <dgm:spPr/>
    </dgm:pt>
    <dgm:pt modelId="{A5195B14-5444-4D6E-8290-CEE7ADE27F59}" type="pres">
      <dgm:prSet presAssocID="{1301E609-2ACF-46E7-A84C-B09D0D0B1E67}" presName="FourConn_2-3" presStyleLbl="fgAccFollowNode1" presStyleIdx="1" presStyleCnt="3">
        <dgm:presLayoutVars>
          <dgm:bulletEnabled val="1"/>
        </dgm:presLayoutVars>
      </dgm:prSet>
      <dgm:spPr/>
    </dgm:pt>
    <dgm:pt modelId="{6B63F7C8-CF75-40F2-826D-2F96C3B705D0}" type="pres">
      <dgm:prSet presAssocID="{1301E609-2ACF-46E7-A84C-B09D0D0B1E67}" presName="FourConn_3-4" presStyleLbl="fgAccFollowNode1" presStyleIdx="2" presStyleCnt="3">
        <dgm:presLayoutVars>
          <dgm:bulletEnabled val="1"/>
        </dgm:presLayoutVars>
      </dgm:prSet>
      <dgm:spPr/>
    </dgm:pt>
    <dgm:pt modelId="{C17316DF-1E3C-4E22-B348-E5276C375EF7}" type="pres">
      <dgm:prSet presAssocID="{1301E609-2ACF-46E7-A84C-B09D0D0B1E67}" presName="FourNodes_1_text" presStyleLbl="node1" presStyleIdx="3" presStyleCnt="4">
        <dgm:presLayoutVars>
          <dgm:bulletEnabled val="1"/>
        </dgm:presLayoutVars>
      </dgm:prSet>
      <dgm:spPr/>
    </dgm:pt>
    <dgm:pt modelId="{34CC05FA-0768-4E3E-AA1C-30D4FBFB1685}" type="pres">
      <dgm:prSet presAssocID="{1301E609-2ACF-46E7-A84C-B09D0D0B1E67}" presName="FourNodes_2_text" presStyleLbl="node1" presStyleIdx="3" presStyleCnt="4">
        <dgm:presLayoutVars>
          <dgm:bulletEnabled val="1"/>
        </dgm:presLayoutVars>
      </dgm:prSet>
      <dgm:spPr/>
    </dgm:pt>
    <dgm:pt modelId="{E4D2EE68-2685-4CD2-8A44-1250FA421DB5}" type="pres">
      <dgm:prSet presAssocID="{1301E609-2ACF-46E7-A84C-B09D0D0B1E67}" presName="FourNodes_3_text" presStyleLbl="node1" presStyleIdx="3" presStyleCnt="4">
        <dgm:presLayoutVars>
          <dgm:bulletEnabled val="1"/>
        </dgm:presLayoutVars>
      </dgm:prSet>
      <dgm:spPr/>
    </dgm:pt>
    <dgm:pt modelId="{A5F40350-0033-4B90-98F4-5467BC1AA3CE}" type="pres">
      <dgm:prSet presAssocID="{1301E609-2ACF-46E7-A84C-B09D0D0B1E6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5C7B0CF-F528-445C-878A-5E31511F98AB}" type="presOf" srcId="{7D69E0CD-04BF-43E4-B26F-BD19102F8E93}" destId="{A5F40350-0033-4B90-98F4-5467BC1AA3CE}" srcOrd="1" destOrd="0" presId="urn:microsoft.com/office/officeart/2005/8/layout/vProcess5"/>
    <dgm:cxn modelId="{5220DDBB-B1FB-45B6-A2A7-92D0A10183E3}" type="presOf" srcId="{1301E609-2ACF-46E7-A84C-B09D0D0B1E67}" destId="{35FF9945-3984-44BA-94DE-52A98FCAB77E}" srcOrd="0" destOrd="0" presId="urn:microsoft.com/office/officeart/2005/8/layout/vProcess5"/>
    <dgm:cxn modelId="{426D9545-2FC3-4892-9A63-BF92C8FE0063}" srcId="{1301E609-2ACF-46E7-A84C-B09D0D0B1E67}" destId="{AFB15654-2A78-4E71-BEB6-C2F44AE1E70E}" srcOrd="1" destOrd="0" parTransId="{A7434215-4658-428B-84DA-B9B444A9690C}" sibTransId="{52F25200-D4F3-486F-BE76-096F67646AEF}"/>
    <dgm:cxn modelId="{745F9747-49C1-4E1B-AC3E-0A782CD13C9C}" type="presOf" srcId="{7D69E0CD-04BF-43E4-B26F-BD19102F8E93}" destId="{150FA629-92AA-46FF-B575-26F78BBDA5AF}" srcOrd="0" destOrd="0" presId="urn:microsoft.com/office/officeart/2005/8/layout/vProcess5"/>
    <dgm:cxn modelId="{2093200D-67E0-495D-86EA-FAA275F12697}" srcId="{1301E609-2ACF-46E7-A84C-B09D0D0B1E67}" destId="{A40B9420-9AE3-46F7-905B-00B1F627D2AA}" srcOrd="0" destOrd="0" parTransId="{98293BA4-BE21-4ECB-87C7-7F8F0AB5B9ED}" sibTransId="{C95D5E67-140C-40FB-B300-F4125CF7CEE3}"/>
    <dgm:cxn modelId="{07BA5164-EBBD-49B7-9E61-F2A0609DB459}" type="presOf" srcId="{A53F96B1-9EE5-435C-B8D9-EE4FF0813165}" destId="{6B63F7C8-CF75-40F2-826D-2F96C3B705D0}" srcOrd="0" destOrd="0" presId="urn:microsoft.com/office/officeart/2005/8/layout/vProcess5"/>
    <dgm:cxn modelId="{2CF80A6B-A38F-4E38-9AC8-26DA39AD44FF}" type="presOf" srcId="{52F25200-D4F3-486F-BE76-096F67646AEF}" destId="{A5195B14-5444-4D6E-8290-CEE7ADE27F59}" srcOrd="0" destOrd="0" presId="urn:microsoft.com/office/officeart/2005/8/layout/vProcess5"/>
    <dgm:cxn modelId="{F6FC1C67-6066-4462-B90D-4A5E9B59D0D8}" type="presOf" srcId="{C95D5E67-140C-40FB-B300-F4125CF7CEE3}" destId="{D6A69E9E-C7B3-4198-B132-5F7D65F8BC1F}" srcOrd="0" destOrd="0" presId="urn:microsoft.com/office/officeart/2005/8/layout/vProcess5"/>
    <dgm:cxn modelId="{F530BFE2-DC8B-48B5-BFDB-D918E5F4A7A3}" type="presOf" srcId="{AFB15654-2A78-4E71-BEB6-C2F44AE1E70E}" destId="{34CC05FA-0768-4E3E-AA1C-30D4FBFB1685}" srcOrd="1" destOrd="0" presId="urn:microsoft.com/office/officeart/2005/8/layout/vProcess5"/>
    <dgm:cxn modelId="{1B184F8C-3918-428D-A5A1-E7245E1BA9F6}" type="presOf" srcId="{2C2D09FB-718A-4F17-8957-B2167C8CC0A0}" destId="{E4D2EE68-2685-4CD2-8A44-1250FA421DB5}" srcOrd="1" destOrd="0" presId="urn:microsoft.com/office/officeart/2005/8/layout/vProcess5"/>
    <dgm:cxn modelId="{C526B0EB-9016-4216-B337-10602EEF3B9C}" type="presOf" srcId="{A40B9420-9AE3-46F7-905B-00B1F627D2AA}" destId="{FA412BDF-0C3D-4A60-8C60-ECE195FE618B}" srcOrd="0" destOrd="0" presId="urn:microsoft.com/office/officeart/2005/8/layout/vProcess5"/>
    <dgm:cxn modelId="{A414860E-3B9F-4781-A0AF-4B36921320AF}" type="presOf" srcId="{A40B9420-9AE3-46F7-905B-00B1F627D2AA}" destId="{C17316DF-1E3C-4E22-B348-E5276C375EF7}" srcOrd="1" destOrd="0" presId="urn:microsoft.com/office/officeart/2005/8/layout/vProcess5"/>
    <dgm:cxn modelId="{7CCA027A-35AC-47CB-A79D-77FE9EAB261D}" type="presOf" srcId="{2C2D09FB-718A-4F17-8957-B2167C8CC0A0}" destId="{6599A7F1-FB22-45DE-A613-64A6D24B2215}" srcOrd="0" destOrd="0" presId="urn:microsoft.com/office/officeart/2005/8/layout/vProcess5"/>
    <dgm:cxn modelId="{58EA2608-DE63-4791-B1BF-10D7137F526B}" type="presOf" srcId="{AFB15654-2A78-4E71-BEB6-C2F44AE1E70E}" destId="{4552E957-9008-43B2-89ED-33462B7799EA}" srcOrd="0" destOrd="0" presId="urn:microsoft.com/office/officeart/2005/8/layout/vProcess5"/>
    <dgm:cxn modelId="{A9E83C86-D21C-4BBF-B65D-073DCCD3AE10}" srcId="{1301E609-2ACF-46E7-A84C-B09D0D0B1E67}" destId="{7D69E0CD-04BF-43E4-B26F-BD19102F8E93}" srcOrd="3" destOrd="0" parTransId="{E31F6B06-ADB6-47EE-9DBA-4DA0A805D6BE}" sibTransId="{CF83EB79-8D5A-4AB9-98FD-DC9BE6576042}"/>
    <dgm:cxn modelId="{AA9F9229-8F01-4F30-9490-EC1857C35233}" srcId="{1301E609-2ACF-46E7-A84C-B09D0D0B1E67}" destId="{2C2D09FB-718A-4F17-8957-B2167C8CC0A0}" srcOrd="2" destOrd="0" parTransId="{EC6B8A7F-F5C2-4F4A-8EDE-D0BC79F9A67D}" sibTransId="{A53F96B1-9EE5-435C-B8D9-EE4FF0813165}"/>
    <dgm:cxn modelId="{672ED242-2FDA-49A1-B38F-9ECB3503B994}" type="presParOf" srcId="{35FF9945-3984-44BA-94DE-52A98FCAB77E}" destId="{C1D704C5-E121-4733-9131-764A12A97516}" srcOrd="0" destOrd="0" presId="urn:microsoft.com/office/officeart/2005/8/layout/vProcess5"/>
    <dgm:cxn modelId="{13E02886-FD93-4820-BD0A-052F6804A1CE}" type="presParOf" srcId="{35FF9945-3984-44BA-94DE-52A98FCAB77E}" destId="{FA412BDF-0C3D-4A60-8C60-ECE195FE618B}" srcOrd="1" destOrd="0" presId="urn:microsoft.com/office/officeart/2005/8/layout/vProcess5"/>
    <dgm:cxn modelId="{E932B7CE-35A4-48DD-BB60-7EDF718445F0}" type="presParOf" srcId="{35FF9945-3984-44BA-94DE-52A98FCAB77E}" destId="{4552E957-9008-43B2-89ED-33462B7799EA}" srcOrd="2" destOrd="0" presId="urn:microsoft.com/office/officeart/2005/8/layout/vProcess5"/>
    <dgm:cxn modelId="{D23BB7C4-72F7-4E7D-9A1E-21D5A73E1686}" type="presParOf" srcId="{35FF9945-3984-44BA-94DE-52A98FCAB77E}" destId="{6599A7F1-FB22-45DE-A613-64A6D24B2215}" srcOrd="3" destOrd="0" presId="urn:microsoft.com/office/officeart/2005/8/layout/vProcess5"/>
    <dgm:cxn modelId="{B3F89A9F-D330-4B55-B8DF-5D9319C0886D}" type="presParOf" srcId="{35FF9945-3984-44BA-94DE-52A98FCAB77E}" destId="{150FA629-92AA-46FF-B575-26F78BBDA5AF}" srcOrd="4" destOrd="0" presId="urn:microsoft.com/office/officeart/2005/8/layout/vProcess5"/>
    <dgm:cxn modelId="{C0E6193E-862F-48C2-B12E-8616CA382689}" type="presParOf" srcId="{35FF9945-3984-44BA-94DE-52A98FCAB77E}" destId="{D6A69E9E-C7B3-4198-B132-5F7D65F8BC1F}" srcOrd="5" destOrd="0" presId="urn:microsoft.com/office/officeart/2005/8/layout/vProcess5"/>
    <dgm:cxn modelId="{51220539-0A7C-4FAE-9A1D-C72FC1C64927}" type="presParOf" srcId="{35FF9945-3984-44BA-94DE-52A98FCAB77E}" destId="{A5195B14-5444-4D6E-8290-CEE7ADE27F59}" srcOrd="6" destOrd="0" presId="urn:microsoft.com/office/officeart/2005/8/layout/vProcess5"/>
    <dgm:cxn modelId="{5AA32972-791E-4249-927C-A6525DF3D669}" type="presParOf" srcId="{35FF9945-3984-44BA-94DE-52A98FCAB77E}" destId="{6B63F7C8-CF75-40F2-826D-2F96C3B705D0}" srcOrd="7" destOrd="0" presId="urn:microsoft.com/office/officeart/2005/8/layout/vProcess5"/>
    <dgm:cxn modelId="{CE5E8422-5979-4052-8B00-5067D4C3596C}" type="presParOf" srcId="{35FF9945-3984-44BA-94DE-52A98FCAB77E}" destId="{C17316DF-1E3C-4E22-B348-E5276C375EF7}" srcOrd="8" destOrd="0" presId="urn:microsoft.com/office/officeart/2005/8/layout/vProcess5"/>
    <dgm:cxn modelId="{E9D3E571-B225-4050-86CC-E78FBDA2017D}" type="presParOf" srcId="{35FF9945-3984-44BA-94DE-52A98FCAB77E}" destId="{34CC05FA-0768-4E3E-AA1C-30D4FBFB1685}" srcOrd="9" destOrd="0" presId="urn:microsoft.com/office/officeart/2005/8/layout/vProcess5"/>
    <dgm:cxn modelId="{58B07512-8597-4FC4-A31E-D66C55D0E594}" type="presParOf" srcId="{35FF9945-3984-44BA-94DE-52A98FCAB77E}" destId="{E4D2EE68-2685-4CD2-8A44-1250FA421DB5}" srcOrd="10" destOrd="0" presId="urn:microsoft.com/office/officeart/2005/8/layout/vProcess5"/>
    <dgm:cxn modelId="{B1359D8B-4C38-49C0-87FD-E6290EF86068}" type="presParOf" srcId="{35FF9945-3984-44BA-94DE-52A98FCAB77E}" destId="{A5F40350-0033-4B90-98F4-5467BC1AA3C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A25201-F2C5-4941-BF4E-05F4CE28765A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D645A3-E131-47A0-BD47-04D2604F9965}">
      <dgm:prSet phldrT="[Текст]"/>
      <dgm:spPr/>
      <dgm:t>
        <a:bodyPr/>
        <a:lstStyle/>
        <a:p>
          <a:r>
            <a:rPr lang="uk-UA" dirty="0" smtClean="0">
              <a:ln w="0"/>
            </a:rPr>
            <a:t>1972</a:t>
          </a:r>
          <a:endParaRPr lang="ru-RU" dirty="0"/>
        </a:p>
      </dgm:t>
    </dgm:pt>
    <dgm:pt modelId="{29AB697E-C6F3-4E62-ACC0-3D1B5E7F8541}" type="parTrans" cxnId="{193D6E05-D9A0-4F96-B2BD-2FE6117964CE}">
      <dgm:prSet/>
      <dgm:spPr/>
      <dgm:t>
        <a:bodyPr/>
        <a:lstStyle/>
        <a:p>
          <a:endParaRPr lang="ru-RU"/>
        </a:p>
      </dgm:t>
    </dgm:pt>
    <dgm:pt modelId="{E00B0417-A9E6-435A-8A35-6ACA5044006B}" type="sibTrans" cxnId="{193D6E05-D9A0-4F96-B2BD-2FE6117964CE}">
      <dgm:prSet/>
      <dgm:spPr/>
      <dgm:t>
        <a:bodyPr/>
        <a:lstStyle/>
        <a:p>
          <a:endParaRPr lang="ru-RU"/>
        </a:p>
      </dgm:t>
    </dgm:pt>
    <dgm:pt modelId="{39438838-8892-4837-ACF8-BE5A9ECEF766}">
      <dgm:prSet phldrT="[Текст]"/>
      <dgm:spPr/>
      <dgm:t>
        <a:bodyPr/>
        <a:lstStyle/>
        <a:p>
          <a:r>
            <a:rPr lang="ru-RU" dirty="0" smtClean="0"/>
            <a:t>1974</a:t>
          </a:r>
          <a:endParaRPr lang="ru-RU" dirty="0"/>
        </a:p>
      </dgm:t>
    </dgm:pt>
    <dgm:pt modelId="{CCC13F85-60BF-4CB2-B55D-6D8BE9C6BEE8}" type="parTrans" cxnId="{E50866A0-AB12-463A-8772-8FD279BF20AA}">
      <dgm:prSet/>
      <dgm:spPr/>
      <dgm:t>
        <a:bodyPr/>
        <a:lstStyle/>
        <a:p>
          <a:endParaRPr lang="ru-RU"/>
        </a:p>
      </dgm:t>
    </dgm:pt>
    <dgm:pt modelId="{E9005379-251A-40AA-AE45-284A1C17A45F}" type="sibTrans" cxnId="{E50866A0-AB12-463A-8772-8FD279BF20AA}">
      <dgm:prSet/>
      <dgm:spPr/>
      <dgm:t>
        <a:bodyPr/>
        <a:lstStyle/>
        <a:p>
          <a:endParaRPr lang="ru-RU"/>
        </a:p>
      </dgm:t>
    </dgm:pt>
    <dgm:pt modelId="{F607DF6C-0CC6-4196-9F06-708760A45AAE}">
      <dgm:prSet phldrT="[Текст]"/>
      <dgm:spPr/>
      <dgm:t>
        <a:bodyPr/>
        <a:lstStyle/>
        <a:p>
          <a:r>
            <a:rPr lang="uk-UA" dirty="0" smtClean="0">
              <a:ln w="0"/>
            </a:rPr>
            <a:t>На </a:t>
          </a:r>
          <a:r>
            <a:rPr lang="uk-UA" dirty="0" err="1" smtClean="0">
              <a:ln w="0"/>
            </a:rPr>
            <a:t>поч</a:t>
          </a:r>
          <a:r>
            <a:rPr lang="uk-UA" dirty="0" smtClean="0">
              <a:ln w="0"/>
            </a:rPr>
            <a:t>. 80-х у країні уповільнився економічний розвиток, загострилися соціальні проблеми.</a:t>
          </a:r>
          <a:endParaRPr lang="ru-RU" dirty="0"/>
        </a:p>
      </dgm:t>
    </dgm:pt>
    <dgm:pt modelId="{E096B765-4D11-475A-B904-C59F1C71EBCC}" type="parTrans" cxnId="{FEEED2F9-24A2-42DC-BDCA-141EEA2389A2}">
      <dgm:prSet/>
      <dgm:spPr/>
      <dgm:t>
        <a:bodyPr/>
        <a:lstStyle/>
        <a:p>
          <a:endParaRPr lang="ru-RU"/>
        </a:p>
      </dgm:t>
    </dgm:pt>
    <dgm:pt modelId="{E5871F54-D1A1-41CE-82EE-66F9C2FF5E6A}" type="sibTrans" cxnId="{FEEED2F9-24A2-42DC-BDCA-141EEA2389A2}">
      <dgm:prSet/>
      <dgm:spPr/>
      <dgm:t>
        <a:bodyPr/>
        <a:lstStyle/>
        <a:p>
          <a:endParaRPr lang="ru-RU"/>
        </a:p>
      </dgm:t>
    </dgm:pt>
    <dgm:pt modelId="{15D416D7-731F-49A2-BB3C-848060015789}">
      <dgm:prSet phldrT="[Текст]"/>
      <dgm:spPr/>
      <dgm:t>
        <a:bodyPr/>
        <a:lstStyle/>
        <a:p>
          <a:r>
            <a:rPr lang="ru-RU" dirty="0" smtClean="0"/>
            <a:t>1982</a:t>
          </a:r>
          <a:endParaRPr lang="ru-RU" dirty="0"/>
        </a:p>
      </dgm:t>
    </dgm:pt>
    <dgm:pt modelId="{38549FE7-0AA8-44FD-9145-872CEA5D7C4B}" type="parTrans" cxnId="{84F16843-EFEC-4DE5-8DEE-CD06080DCF8A}">
      <dgm:prSet/>
      <dgm:spPr/>
      <dgm:t>
        <a:bodyPr/>
        <a:lstStyle/>
        <a:p>
          <a:endParaRPr lang="ru-RU"/>
        </a:p>
      </dgm:t>
    </dgm:pt>
    <dgm:pt modelId="{F13B5ABC-B177-4CE5-A036-57E3B0007807}" type="sibTrans" cxnId="{84F16843-EFEC-4DE5-8DEE-CD06080DCF8A}">
      <dgm:prSet/>
      <dgm:spPr/>
      <dgm:t>
        <a:bodyPr/>
        <a:lstStyle/>
        <a:p>
          <a:endParaRPr lang="ru-RU"/>
        </a:p>
      </dgm:t>
    </dgm:pt>
    <dgm:pt modelId="{B0BFDE4A-BDD5-4675-934C-35EDAE62D8F3}">
      <dgm:prSet phldrT="[Текст]"/>
      <dgm:spPr/>
      <dgm:t>
        <a:bodyPr/>
        <a:lstStyle/>
        <a:p>
          <a:r>
            <a:rPr lang="uk-UA" dirty="0" smtClean="0">
              <a:ln w="0"/>
            </a:rPr>
            <a:t>ВДП вийшла з коаліції СДПН і перейшла на бік ХДС/ХСС, Г Шмідт пішов у відставку, новий канцлер – лідер ХДС Г. Коль. </a:t>
          </a:r>
          <a:endParaRPr lang="ru-RU" dirty="0"/>
        </a:p>
      </dgm:t>
    </dgm:pt>
    <dgm:pt modelId="{FB45BAEE-329C-48DC-B4BF-DDF711A8DEE1}" type="parTrans" cxnId="{C0EBFE5F-7588-4599-956B-D456E621F3EE}">
      <dgm:prSet/>
      <dgm:spPr/>
      <dgm:t>
        <a:bodyPr/>
        <a:lstStyle/>
        <a:p>
          <a:endParaRPr lang="ru-RU"/>
        </a:p>
      </dgm:t>
    </dgm:pt>
    <dgm:pt modelId="{31A7902D-31F9-44DC-B7EC-64CEA94DE3FE}" type="sibTrans" cxnId="{C0EBFE5F-7588-4599-956B-D456E621F3EE}">
      <dgm:prSet/>
      <dgm:spPr/>
      <dgm:t>
        <a:bodyPr/>
        <a:lstStyle/>
        <a:p>
          <a:endParaRPr lang="ru-RU"/>
        </a:p>
      </dgm:t>
    </dgm:pt>
    <dgm:pt modelId="{E3A9BE3B-EBFC-418B-B1C6-D00076E270E8}">
      <dgm:prSet/>
      <dgm:spPr/>
      <dgm:t>
        <a:bodyPr/>
        <a:lstStyle/>
        <a:p>
          <a:r>
            <a:rPr lang="uk-UA" dirty="0" smtClean="0">
              <a:ln w="0"/>
            </a:rPr>
            <a:t> Закон «Про заборону професії» </a:t>
          </a:r>
          <a:endParaRPr lang="ru-RU" dirty="0"/>
        </a:p>
      </dgm:t>
    </dgm:pt>
    <dgm:pt modelId="{DA92BD49-AD52-4CCC-B076-A1B70F42782D}" type="parTrans" cxnId="{8F04B13D-D128-4C47-A3CE-9ECBDCA39966}">
      <dgm:prSet/>
      <dgm:spPr/>
    </dgm:pt>
    <dgm:pt modelId="{E0339EF7-AB51-43F1-BE2D-FDC6CC7DCCB4}" type="sibTrans" cxnId="{8F04B13D-D128-4C47-A3CE-9ECBDCA39966}">
      <dgm:prSet/>
      <dgm:spPr/>
    </dgm:pt>
    <dgm:pt modelId="{A133AD36-56C5-4C18-BF46-6645D47E05A7}" type="pres">
      <dgm:prSet presAssocID="{B8A25201-F2C5-4941-BF4E-05F4CE28765A}" presName="linearFlow" presStyleCnt="0">
        <dgm:presLayoutVars>
          <dgm:dir/>
          <dgm:animLvl val="lvl"/>
          <dgm:resizeHandles val="exact"/>
        </dgm:presLayoutVars>
      </dgm:prSet>
      <dgm:spPr/>
    </dgm:pt>
    <dgm:pt modelId="{4082819F-639F-4E89-8EF0-B053DC2BAB0C}" type="pres">
      <dgm:prSet presAssocID="{F7D645A3-E131-47A0-BD47-04D2604F9965}" presName="composite" presStyleCnt="0"/>
      <dgm:spPr/>
    </dgm:pt>
    <dgm:pt modelId="{5403CCA6-D97D-44E9-A0E3-9E9B1C0CCA4C}" type="pres">
      <dgm:prSet presAssocID="{F7D645A3-E131-47A0-BD47-04D2604F996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D7845-9C7E-42D0-8483-46247C186DC6}" type="pres">
      <dgm:prSet presAssocID="{F7D645A3-E131-47A0-BD47-04D2604F996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C3A42-D558-47FB-BE0D-D276E9225585}" type="pres">
      <dgm:prSet presAssocID="{E00B0417-A9E6-435A-8A35-6ACA5044006B}" presName="sp" presStyleCnt="0"/>
      <dgm:spPr/>
    </dgm:pt>
    <dgm:pt modelId="{6653CECA-F011-4D69-8C5F-58DB63D96ED1}" type="pres">
      <dgm:prSet presAssocID="{39438838-8892-4837-ACF8-BE5A9ECEF766}" presName="composite" presStyleCnt="0"/>
      <dgm:spPr/>
    </dgm:pt>
    <dgm:pt modelId="{9E8C35BF-A6BF-4741-9A78-45AEA5F7EA7D}" type="pres">
      <dgm:prSet presAssocID="{39438838-8892-4837-ACF8-BE5A9ECEF76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E9AE4-114C-491B-ACD1-E676EE5A8F83}" type="pres">
      <dgm:prSet presAssocID="{39438838-8892-4837-ACF8-BE5A9ECEF76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D1629-BE65-4C99-8A51-929925D1C075}" type="pres">
      <dgm:prSet presAssocID="{E9005379-251A-40AA-AE45-284A1C17A45F}" presName="sp" presStyleCnt="0"/>
      <dgm:spPr/>
    </dgm:pt>
    <dgm:pt modelId="{545C63DF-AB9E-4C69-9DE8-6BF2D4FD7E39}" type="pres">
      <dgm:prSet presAssocID="{15D416D7-731F-49A2-BB3C-848060015789}" presName="composite" presStyleCnt="0"/>
      <dgm:spPr/>
    </dgm:pt>
    <dgm:pt modelId="{16642081-FD6B-49FD-831A-7F808BC7907B}" type="pres">
      <dgm:prSet presAssocID="{15D416D7-731F-49A2-BB3C-84806001578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F1A87D4-9E8E-44A5-9A6A-1D20F2F077EC}" type="pres">
      <dgm:prSet presAssocID="{15D416D7-731F-49A2-BB3C-84806001578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EED2F9-24A2-42DC-BDCA-141EEA2389A2}" srcId="{39438838-8892-4837-ACF8-BE5A9ECEF766}" destId="{F607DF6C-0CC6-4196-9F06-708760A45AAE}" srcOrd="0" destOrd="0" parTransId="{E096B765-4D11-475A-B904-C59F1C71EBCC}" sibTransId="{E5871F54-D1A1-41CE-82EE-66F9C2FF5E6A}"/>
    <dgm:cxn modelId="{E50866A0-AB12-463A-8772-8FD279BF20AA}" srcId="{B8A25201-F2C5-4941-BF4E-05F4CE28765A}" destId="{39438838-8892-4837-ACF8-BE5A9ECEF766}" srcOrd="1" destOrd="0" parTransId="{CCC13F85-60BF-4CB2-B55D-6D8BE9C6BEE8}" sibTransId="{E9005379-251A-40AA-AE45-284A1C17A45F}"/>
    <dgm:cxn modelId="{7038B0A3-004E-45A4-BAAA-5562CD727253}" type="presOf" srcId="{15D416D7-731F-49A2-BB3C-848060015789}" destId="{16642081-FD6B-49FD-831A-7F808BC7907B}" srcOrd="0" destOrd="0" presId="urn:microsoft.com/office/officeart/2005/8/layout/chevron2"/>
    <dgm:cxn modelId="{8F04B13D-D128-4C47-A3CE-9ECBDCA39966}" srcId="{F7D645A3-E131-47A0-BD47-04D2604F9965}" destId="{E3A9BE3B-EBFC-418B-B1C6-D00076E270E8}" srcOrd="0" destOrd="0" parTransId="{DA92BD49-AD52-4CCC-B076-A1B70F42782D}" sibTransId="{E0339EF7-AB51-43F1-BE2D-FDC6CC7DCCB4}"/>
    <dgm:cxn modelId="{84F16843-EFEC-4DE5-8DEE-CD06080DCF8A}" srcId="{B8A25201-F2C5-4941-BF4E-05F4CE28765A}" destId="{15D416D7-731F-49A2-BB3C-848060015789}" srcOrd="2" destOrd="0" parTransId="{38549FE7-0AA8-44FD-9145-872CEA5D7C4B}" sibTransId="{F13B5ABC-B177-4CE5-A036-57E3B0007807}"/>
    <dgm:cxn modelId="{C8622383-1E3B-4FF9-942C-79C7A9723A35}" type="presOf" srcId="{F7D645A3-E131-47A0-BD47-04D2604F9965}" destId="{5403CCA6-D97D-44E9-A0E3-9E9B1C0CCA4C}" srcOrd="0" destOrd="0" presId="urn:microsoft.com/office/officeart/2005/8/layout/chevron2"/>
    <dgm:cxn modelId="{9E0CF114-2331-4A3A-A77D-A42C1B701F30}" type="presOf" srcId="{B0BFDE4A-BDD5-4675-934C-35EDAE62D8F3}" destId="{4F1A87D4-9E8E-44A5-9A6A-1D20F2F077EC}" srcOrd="0" destOrd="0" presId="urn:microsoft.com/office/officeart/2005/8/layout/chevron2"/>
    <dgm:cxn modelId="{B78A016B-A346-40C6-B91E-08B82DDB0873}" type="presOf" srcId="{B8A25201-F2C5-4941-BF4E-05F4CE28765A}" destId="{A133AD36-56C5-4C18-BF46-6645D47E05A7}" srcOrd="0" destOrd="0" presId="urn:microsoft.com/office/officeart/2005/8/layout/chevron2"/>
    <dgm:cxn modelId="{193D6E05-D9A0-4F96-B2BD-2FE6117964CE}" srcId="{B8A25201-F2C5-4941-BF4E-05F4CE28765A}" destId="{F7D645A3-E131-47A0-BD47-04D2604F9965}" srcOrd="0" destOrd="0" parTransId="{29AB697E-C6F3-4E62-ACC0-3D1B5E7F8541}" sibTransId="{E00B0417-A9E6-435A-8A35-6ACA5044006B}"/>
    <dgm:cxn modelId="{01834CAB-D203-43D7-B7B9-244EB2AA57EA}" type="presOf" srcId="{F607DF6C-0CC6-4196-9F06-708760A45AAE}" destId="{B50E9AE4-114C-491B-ACD1-E676EE5A8F83}" srcOrd="0" destOrd="0" presId="urn:microsoft.com/office/officeart/2005/8/layout/chevron2"/>
    <dgm:cxn modelId="{2AFB4C2A-CE49-4B81-8E14-2F40B2E6A943}" type="presOf" srcId="{E3A9BE3B-EBFC-418B-B1C6-D00076E270E8}" destId="{A61D7845-9C7E-42D0-8483-46247C186DC6}" srcOrd="0" destOrd="0" presId="urn:microsoft.com/office/officeart/2005/8/layout/chevron2"/>
    <dgm:cxn modelId="{C0EBFE5F-7588-4599-956B-D456E621F3EE}" srcId="{15D416D7-731F-49A2-BB3C-848060015789}" destId="{B0BFDE4A-BDD5-4675-934C-35EDAE62D8F3}" srcOrd="0" destOrd="0" parTransId="{FB45BAEE-329C-48DC-B4BF-DDF711A8DEE1}" sibTransId="{31A7902D-31F9-44DC-B7EC-64CEA94DE3FE}"/>
    <dgm:cxn modelId="{54D07301-9BC6-4CF2-A00E-B28BB616DC27}" type="presOf" srcId="{39438838-8892-4837-ACF8-BE5A9ECEF766}" destId="{9E8C35BF-A6BF-4741-9A78-45AEA5F7EA7D}" srcOrd="0" destOrd="0" presId="urn:microsoft.com/office/officeart/2005/8/layout/chevron2"/>
    <dgm:cxn modelId="{92B8DD4D-9B18-4859-A56B-F333295C94F1}" type="presParOf" srcId="{A133AD36-56C5-4C18-BF46-6645D47E05A7}" destId="{4082819F-639F-4E89-8EF0-B053DC2BAB0C}" srcOrd="0" destOrd="0" presId="urn:microsoft.com/office/officeart/2005/8/layout/chevron2"/>
    <dgm:cxn modelId="{4840F0BF-1919-43CD-BCC8-E82E70FBCE55}" type="presParOf" srcId="{4082819F-639F-4E89-8EF0-B053DC2BAB0C}" destId="{5403CCA6-D97D-44E9-A0E3-9E9B1C0CCA4C}" srcOrd="0" destOrd="0" presId="urn:microsoft.com/office/officeart/2005/8/layout/chevron2"/>
    <dgm:cxn modelId="{FE4C40D6-C233-45E3-8732-53CB51045E92}" type="presParOf" srcId="{4082819F-639F-4E89-8EF0-B053DC2BAB0C}" destId="{A61D7845-9C7E-42D0-8483-46247C186DC6}" srcOrd="1" destOrd="0" presId="urn:microsoft.com/office/officeart/2005/8/layout/chevron2"/>
    <dgm:cxn modelId="{6AA9C780-EA87-45CF-973A-1EFF46566DD7}" type="presParOf" srcId="{A133AD36-56C5-4C18-BF46-6645D47E05A7}" destId="{C45C3A42-D558-47FB-BE0D-D276E9225585}" srcOrd="1" destOrd="0" presId="urn:microsoft.com/office/officeart/2005/8/layout/chevron2"/>
    <dgm:cxn modelId="{8797366D-57E4-4CC2-8116-42134B678216}" type="presParOf" srcId="{A133AD36-56C5-4C18-BF46-6645D47E05A7}" destId="{6653CECA-F011-4D69-8C5F-58DB63D96ED1}" srcOrd="2" destOrd="0" presId="urn:microsoft.com/office/officeart/2005/8/layout/chevron2"/>
    <dgm:cxn modelId="{00541A7E-55C5-4EF0-BCB6-59AAE1E90B12}" type="presParOf" srcId="{6653CECA-F011-4D69-8C5F-58DB63D96ED1}" destId="{9E8C35BF-A6BF-4741-9A78-45AEA5F7EA7D}" srcOrd="0" destOrd="0" presId="urn:microsoft.com/office/officeart/2005/8/layout/chevron2"/>
    <dgm:cxn modelId="{26F6B98C-6B3D-4B2F-A3C4-F28B8B2F850F}" type="presParOf" srcId="{6653CECA-F011-4D69-8C5F-58DB63D96ED1}" destId="{B50E9AE4-114C-491B-ACD1-E676EE5A8F83}" srcOrd="1" destOrd="0" presId="urn:microsoft.com/office/officeart/2005/8/layout/chevron2"/>
    <dgm:cxn modelId="{5215707C-A299-4EA8-B266-37A8528DBCF8}" type="presParOf" srcId="{A133AD36-56C5-4C18-BF46-6645D47E05A7}" destId="{156D1629-BE65-4C99-8A51-929925D1C075}" srcOrd="3" destOrd="0" presId="urn:microsoft.com/office/officeart/2005/8/layout/chevron2"/>
    <dgm:cxn modelId="{25EFBB2C-B212-4BAC-AB0E-4CE8A9CC69C1}" type="presParOf" srcId="{A133AD36-56C5-4C18-BF46-6645D47E05A7}" destId="{545C63DF-AB9E-4C69-9DE8-6BF2D4FD7E39}" srcOrd="4" destOrd="0" presId="urn:microsoft.com/office/officeart/2005/8/layout/chevron2"/>
    <dgm:cxn modelId="{EE62462D-AF49-4772-99E6-9D980ACDBE1C}" type="presParOf" srcId="{545C63DF-AB9E-4C69-9DE8-6BF2D4FD7E39}" destId="{16642081-FD6B-49FD-831A-7F808BC7907B}" srcOrd="0" destOrd="0" presId="urn:microsoft.com/office/officeart/2005/8/layout/chevron2"/>
    <dgm:cxn modelId="{5C0B0DA7-81F8-408D-A172-554CE83C4DF8}" type="presParOf" srcId="{545C63DF-AB9E-4C69-9DE8-6BF2D4FD7E39}" destId="{4F1A87D4-9E8E-44A5-9A6A-1D20F2F077E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8EC046-AEA7-4E2F-AEE6-B72F441E6161}" type="doc">
      <dgm:prSet loTypeId="urn:microsoft.com/office/officeart/2011/layout/Tab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3495198-3015-4384-B742-845B5ADD17B6}">
      <dgm:prSet phldrT="[Текст]" custT="1"/>
      <dgm:spPr/>
      <dgm:t>
        <a:bodyPr/>
        <a:lstStyle/>
        <a:p>
          <a:r>
            <a:rPr lang="uk-UA" sz="2400" noProof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Місцезнаходження</a:t>
          </a:r>
          <a:endParaRPr lang="uk-UA" sz="2400" noProof="0" dirty="0"/>
        </a:p>
      </dgm:t>
    </dgm:pt>
    <dgm:pt modelId="{E5F295A8-02B3-47D9-ADD3-076B6A35FB97}" type="parTrans" cxnId="{4233034B-1FB6-4446-BEDB-1E49BB147DF3}">
      <dgm:prSet/>
      <dgm:spPr/>
      <dgm:t>
        <a:bodyPr/>
        <a:lstStyle/>
        <a:p>
          <a:endParaRPr lang="ru-RU"/>
        </a:p>
      </dgm:t>
    </dgm:pt>
    <dgm:pt modelId="{FE598DDD-BEFB-45EA-839F-7EB359C4177A}" type="sibTrans" cxnId="{4233034B-1FB6-4446-BEDB-1E49BB147DF3}">
      <dgm:prSet/>
      <dgm:spPr/>
      <dgm:t>
        <a:bodyPr/>
        <a:lstStyle/>
        <a:p>
          <a:endParaRPr lang="ru-RU"/>
        </a:p>
      </dgm:t>
    </dgm:pt>
    <dgm:pt modelId="{7FB9481B-9305-4FC3-A2BC-3E7C8BD27C8C}">
      <dgm:prSet phldrT="[Текст]" custT="1"/>
      <dgm:spPr/>
      <dgm:t>
        <a:bodyPr/>
        <a:lstStyle/>
        <a:p>
          <a:r>
            <a:rPr lang="uk-UA" sz="2400" noProof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центрі Європи серед економічно високорозвинених держав на перетинанні транс'європейських магістралей широтного і </a:t>
          </a:r>
          <a:r>
            <a:rPr lang="uk-UA" sz="2400" noProof="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меридиального</a:t>
          </a:r>
          <a:r>
            <a:rPr lang="uk-UA" sz="2400" noProof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напрямку.</a:t>
          </a:r>
          <a:endParaRPr lang="uk-UA" sz="2400" noProof="0" dirty="0"/>
        </a:p>
      </dgm:t>
    </dgm:pt>
    <dgm:pt modelId="{B19C3C6C-E786-4144-A338-BD3ACBF96CE6}" type="parTrans" cxnId="{ABEF51DA-6813-45DD-B71A-A2BF0E15DF5A}">
      <dgm:prSet/>
      <dgm:spPr/>
      <dgm:t>
        <a:bodyPr/>
        <a:lstStyle/>
        <a:p>
          <a:endParaRPr lang="ru-RU"/>
        </a:p>
      </dgm:t>
    </dgm:pt>
    <dgm:pt modelId="{5FDB8CAB-5A16-4339-BD59-FA712B731986}" type="sibTrans" cxnId="{ABEF51DA-6813-45DD-B71A-A2BF0E15DF5A}">
      <dgm:prSet/>
      <dgm:spPr/>
      <dgm:t>
        <a:bodyPr/>
        <a:lstStyle/>
        <a:p>
          <a:endParaRPr lang="ru-RU"/>
        </a:p>
      </dgm:t>
    </dgm:pt>
    <dgm:pt modelId="{BB185ED4-0FFE-4D78-BF1E-01B107EA8125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Одна з </a:t>
          </a:r>
          <a:r>
            <a:rPr lang="ru-RU" sz="28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важливих</a:t>
          </a:r>
          <a:r>
            <a: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переваг</a:t>
          </a:r>
          <a:r>
            <a: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800" dirty="0"/>
        </a:p>
      </dgm:t>
    </dgm:pt>
    <dgm:pt modelId="{FD56A9A9-2CF9-49DC-B02A-BEA29C7D29CF}" type="parTrans" cxnId="{D0A8E3B4-BE62-47B1-A2BF-C5D4DD6551F6}">
      <dgm:prSet/>
      <dgm:spPr/>
      <dgm:t>
        <a:bodyPr/>
        <a:lstStyle/>
        <a:p>
          <a:endParaRPr lang="ru-RU"/>
        </a:p>
      </dgm:t>
    </dgm:pt>
    <dgm:pt modelId="{98EFF61A-9D2B-47C5-9A7D-D143932FBF1E}" type="sibTrans" cxnId="{D0A8E3B4-BE62-47B1-A2BF-C5D4DD6551F6}">
      <dgm:prSet/>
      <dgm:spPr/>
      <dgm:t>
        <a:bodyPr/>
        <a:lstStyle/>
        <a:p>
          <a:endParaRPr lang="ru-RU"/>
        </a:p>
      </dgm:t>
    </dgm:pt>
    <dgm:pt modelId="{6665A74A-029A-40DA-975E-927761067A16}">
      <dgm:prSet phldrT="[Текст]" custT="1"/>
      <dgm:spPr/>
      <dgm:t>
        <a:bodyPr/>
        <a:lstStyle/>
        <a:p>
          <a:r>
            <a:rPr lang="ru-RU" sz="24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Приморське</a:t>
          </a:r>
          <a:r>
            <a: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положення</a:t>
          </a:r>
          <a:r>
            <a: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Німеччини</a:t>
          </a:r>
          <a:r>
            <a: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4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близькість</a:t>
          </a:r>
          <a:r>
            <a: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великих </a:t>
          </a:r>
          <a:r>
            <a:rPr lang="ru-RU" sz="24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портових</a:t>
          </a:r>
          <a:r>
            <a: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міст</a:t>
          </a:r>
          <a:r>
            <a: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сусідніх</a:t>
          </a:r>
          <a:r>
            <a: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країн</a:t>
          </a:r>
          <a:r>
            <a: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dirty="0"/>
        </a:p>
      </dgm:t>
    </dgm:pt>
    <dgm:pt modelId="{947DB974-18A1-4567-B355-36B3DB48F4A0}" type="parTrans" cxnId="{73711C9D-F42A-4763-B583-58357E66C8AF}">
      <dgm:prSet/>
      <dgm:spPr/>
      <dgm:t>
        <a:bodyPr/>
        <a:lstStyle/>
        <a:p>
          <a:endParaRPr lang="ru-RU"/>
        </a:p>
      </dgm:t>
    </dgm:pt>
    <dgm:pt modelId="{A2356775-8B4D-4579-9659-74BB3E61B98C}" type="sibTrans" cxnId="{73711C9D-F42A-4763-B583-58357E66C8AF}">
      <dgm:prSet/>
      <dgm:spPr/>
      <dgm:t>
        <a:bodyPr/>
        <a:lstStyle/>
        <a:p>
          <a:endParaRPr lang="ru-RU"/>
        </a:p>
      </dgm:t>
    </dgm:pt>
    <dgm:pt modelId="{D5E89ABD-EE52-48A6-A09C-2FC922F0E5F1}">
      <dgm:prSet phldrT="[Текст]" custT="1"/>
      <dgm:spPr/>
      <dgm:t>
        <a:bodyPr/>
        <a:lstStyle/>
        <a:p>
          <a:pPr algn="ctr"/>
          <a:r>
            <a:rPr lang="ru-RU" sz="24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Зручне</a:t>
          </a:r>
          <a:r>
            <a: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економіко-географічне</a:t>
          </a:r>
          <a:r>
            <a: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положення</a:t>
          </a:r>
          <a:r>
            <a: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dirty="0"/>
        </a:p>
      </dgm:t>
    </dgm:pt>
    <dgm:pt modelId="{C0CDAA93-2B40-4EBB-B858-BA318E2EFF0D}" type="parTrans" cxnId="{8C974E8E-14D9-47D4-8BCA-AB39678FD8B9}">
      <dgm:prSet/>
      <dgm:spPr/>
      <dgm:t>
        <a:bodyPr/>
        <a:lstStyle/>
        <a:p>
          <a:endParaRPr lang="ru-RU"/>
        </a:p>
      </dgm:t>
    </dgm:pt>
    <dgm:pt modelId="{6E488F02-1CB5-4BAC-B5EF-BC2078DAC84F}" type="sibTrans" cxnId="{8C974E8E-14D9-47D4-8BCA-AB39678FD8B9}">
      <dgm:prSet/>
      <dgm:spPr/>
      <dgm:t>
        <a:bodyPr/>
        <a:lstStyle/>
        <a:p>
          <a:endParaRPr lang="ru-RU"/>
        </a:p>
      </dgm:t>
    </dgm:pt>
    <dgm:pt modelId="{A25B61BD-9C02-491C-8B25-81B2A82B4029}">
      <dgm:prSet phldrT="[Текст]" custT="1"/>
      <dgm:spPr/>
      <dgm:t>
        <a:bodyPr/>
        <a:lstStyle/>
        <a:p>
          <a:r>
            <a:rPr lang="ru-RU" sz="24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Сприяло</a:t>
          </a:r>
          <a:r>
            <a: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організації</a:t>
          </a:r>
          <a:r>
            <a: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4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її</a:t>
          </a:r>
          <a:r>
            <a: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території</a:t>
          </a:r>
          <a:r>
            <a: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численних</a:t>
          </a:r>
          <a:r>
            <a: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центрів</a:t>
          </a:r>
          <a:r>
            <a: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де </a:t>
          </a:r>
          <a:r>
            <a:rPr lang="ru-RU" sz="24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проводяться</a:t>
          </a:r>
          <a:r>
            <a: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широко </a:t>
          </a:r>
          <a:r>
            <a:rPr lang="ru-RU" sz="24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відомі</a:t>
          </a:r>
          <a:r>
            <a: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ярмарки </a:t>
          </a:r>
          <a:r>
            <a:rPr lang="ru-RU" sz="24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світового</a:t>
          </a:r>
          <a:r>
            <a: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масштабу (Ганновер, Кельн)</a:t>
          </a:r>
          <a:endParaRPr lang="ru-RU" sz="2400" dirty="0"/>
        </a:p>
      </dgm:t>
    </dgm:pt>
    <dgm:pt modelId="{79C9155B-7182-4450-86D6-750248D5B0DD}" type="parTrans" cxnId="{2F0B4D3D-5D01-47FA-9755-C2DCF5A58C08}">
      <dgm:prSet/>
      <dgm:spPr/>
      <dgm:t>
        <a:bodyPr/>
        <a:lstStyle/>
        <a:p>
          <a:endParaRPr lang="ru-RU"/>
        </a:p>
      </dgm:t>
    </dgm:pt>
    <dgm:pt modelId="{B5639430-0848-4F50-9788-BCBC0F865704}" type="sibTrans" cxnId="{2F0B4D3D-5D01-47FA-9755-C2DCF5A58C08}">
      <dgm:prSet/>
      <dgm:spPr/>
      <dgm:t>
        <a:bodyPr/>
        <a:lstStyle/>
        <a:p>
          <a:endParaRPr lang="ru-RU"/>
        </a:p>
      </dgm:t>
    </dgm:pt>
    <dgm:pt modelId="{02085DDB-50CC-4B97-BE5E-407A0D8226B5}" type="pres">
      <dgm:prSet presAssocID="{478EC046-AEA7-4E2F-AEE6-B72F441E616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5870F5-DC15-4734-AFE1-92A7021A60BD}" type="pres">
      <dgm:prSet presAssocID="{A3495198-3015-4384-B742-845B5ADD17B6}" presName="composite" presStyleCnt="0"/>
      <dgm:spPr/>
    </dgm:pt>
    <dgm:pt modelId="{4479900C-D045-4A69-B3C6-9866C5887803}" type="pres">
      <dgm:prSet presAssocID="{A3495198-3015-4384-B742-845B5ADD17B6}" presName="FirstChild" presStyleLbl="revTx" presStyleIdx="0" presStyleCnt="3" custScaleX="97542" custScaleY="2468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809E3-DA82-4B92-8349-6D1EEBF65473}" type="pres">
      <dgm:prSet presAssocID="{A3495198-3015-4384-B742-845B5ADD17B6}" presName="Parent" presStyleLbl="alignNode1" presStyleIdx="0" presStyleCnt="3" custScaleX="104718" custScaleY="102084" custLinFactNeighborX="-7920" custLinFactNeighborY="5143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7695A-8EFC-4B92-82F6-D3F08609CD7D}" type="pres">
      <dgm:prSet presAssocID="{A3495198-3015-4384-B742-845B5ADD17B6}" presName="Accent" presStyleLbl="parChTrans1D1" presStyleIdx="0" presStyleCnt="3"/>
      <dgm:spPr/>
    </dgm:pt>
    <dgm:pt modelId="{0140BAD8-0AFB-4A86-B579-22F89CFEC7BF}" type="pres">
      <dgm:prSet presAssocID="{FE598DDD-BEFB-45EA-839F-7EB359C4177A}" presName="sibTrans" presStyleCnt="0"/>
      <dgm:spPr/>
    </dgm:pt>
    <dgm:pt modelId="{1EC24201-64D9-40E6-87E3-E0FB31E69302}" type="pres">
      <dgm:prSet presAssocID="{BB185ED4-0FFE-4D78-BF1E-01B107EA8125}" presName="composite" presStyleCnt="0"/>
      <dgm:spPr/>
    </dgm:pt>
    <dgm:pt modelId="{D1F4553A-3E02-4EF0-BCBD-E35E766AD994}" type="pres">
      <dgm:prSet presAssocID="{BB185ED4-0FFE-4D78-BF1E-01B107EA8125}" presName="FirstChild" presStyleLbl="revTx" presStyleIdx="1" presStyleCnt="3" custScaleX="97572" custLinFactNeighborY="-64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B4761-A3F9-45A0-9F8E-375802418AB6}" type="pres">
      <dgm:prSet presAssocID="{BB185ED4-0FFE-4D78-BF1E-01B107EA8125}" presName="Parent" presStyleLbl="alignNode1" presStyleIdx="1" presStyleCnt="3" custScaleX="106473" custLinFactNeighborX="-1803" custLinFactNeighborY="-750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4428D-2872-43B5-A9D4-1CFBA6AFCE60}" type="pres">
      <dgm:prSet presAssocID="{BB185ED4-0FFE-4D78-BF1E-01B107EA8125}" presName="Accent" presStyleLbl="parChTrans1D1" presStyleIdx="1" presStyleCnt="3"/>
      <dgm:spPr/>
    </dgm:pt>
    <dgm:pt modelId="{81E740CB-6D03-45C1-9233-2781DB4800B0}" type="pres">
      <dgm:prSet presAssocID="{98EFF61A-9D2B-47C5-9A7D-D143932FBF1E}" presName="sibTrans" presStyleCnt="0"/>
      <dgm:spPr/>
    </dgm:pt>
    <dgm:pt modelId="{B31E352E-FEE4-47B5-92FF-C8CE7EDA163B}" type="pres">
      <dgm:prSet presAssocID="{D5E89ABD-EE52-48A6-A09C-2FC922F0E5F1}" presName="composite" presStyleCnt="0"/>
      <dgm:spPr/>
    </dgm:pt>
    <dgm:pt modelId="{053149B4-BFAD-4560-BABE-34F3F7386623}" type="pres">
      <dgm:prSet presAssocID="{D5E89ABD-EE52-48A6-A09C-2FC922F0E5F1}" presName="FirstChild" presStyleLbl="revTx" presStyleIdx="2" presStyleCnt="3" custScaleX="95151" custLinFactNeighborY="108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B61A7-D719-4256-912D-D3980D2B5DBC}" type="pres">
      <dgm:prSet presAssocID="{D5E89ABD-EE52-48A6-A09C-2FC922F0E5F1}" presName="Parent" presStyleLbl="alignNode1" presStyleIdx="2" presStyleCnt="3" custScaleX="106473" custLinFactNeighborX="-2404" custLinFactNeighborY="770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9C03B-C442-4030-AD9A-D4ED18CF19B1}" type="pres">
      <dgm:prSet presAssocID="{D5E89ABD-EE52-48A6-A09C-2FC922F0E5F1}" presName="Accent" presStyleLbl="parChTrans1D1" presStyleIdx="2" presStyleCnt="3"/>
      <dgm:spPr/>
    </dgm:pt>
  </dgm:ptLst>
  <dgm:cxnLst>
    <dgm:cxn modelId="{4FC6AF5E-80E5-484E-80F9-8636336EB8A4}" type="presOf" srcId="{A3495198-3015-4384-B742-845B5ADD17B6}" destId="{25D809E3-DA82-4B92-8349-6D1EEBF65473}" srcOrd="0" destOrd="0" presId="urn:microsoft.com/office/officeart/2011/layout/TabList"/>
    <dgm:cxn modelId="{4233034B-1FB6-4446-BEDB-1E49BB147DF3}" srcId="{478EC046-AEA7-4E2F-AEE6-B72F441E6161}" destId="{A3495198-3015-4384-B742-845B5ADD17B6}" srcOrd="0" destOrd="0" parTransId="{E5F295A8-02B3-47D9-ADD3-076B6A35FB97}" sibTransId="{FE598DDD-BEFB-45EA-839F-7EB359C4177A}"/>
    <dgm:cxn modelId="{73711C9D-F42A-4763-B583-58357E66C8AF}" srcId="{BB185ED4-0FFE-4D78-BF1E-01B107EA8125}" destId="{6665A74A-029A-40DA-975E-927761067A16}" srcOrd="0" destOrd="0" parTransId="{947DB974-18A1-4567-B355-36B3DB48F4A0}" sibTransId="{A2356775-8B4D-4579-9659-74BB3E61B98C}"/>
    <dgm:cxn modelId="{E3ED870A-54E8-466E-BF05-FABBF4D9148B}" type="presOf" srcId="{7FB9481B-9305-4FC3-A2BC-3E7C8BD27C8C}" destId="{4479900C-D045-4A69-B3C6-9866C5887803}" srcOrd="0" destOrd="0" presId="urn:microsoft.com/office/officeart/2011/layout/TabList"/>
    <dgm:cxn modelId="{3AC0C77B-546F-426C-88FD-A92D95EAFF9A}" type="presOf" srcId="{D5E89ABD-EE52-48A6-A09C-2FC922F0E5F1}" destId="{B95B61A7-D719-4256-912D-D3980D2B5DBC}" srcOrd="0" destOrd="0" presId="urn:microsoft.com/office/officeart/2011/layout/TabList"/>
    <dgm:cxn modelId="{0BEA3EEF-8545-4551-BEB0-C87FB22E1A3A}" type="presOf" srcId="{478EC046-AEA7-4E2F-AEE6-B72F441E6161}" destId="{02085DDB-50CC-4B97-BE5E-407A0D8226B5}" srcOrd="0" destOrd="0" presId="urn:microsoft.com/office/officeart/2011/layout/TabList"/>
    <dgm:cxn modelId="{4AE29E8A-7A5E-447F-B886-A080B9092DED}" type="presOf" srcId="{A25B61BD-9C02-491C-8B25-81B2A82B4029}" destId="{053149B4-BFAD-4560-BABE-34F3F7386623}" srcOrd="0" destOrd="0" presId="urn:microsoft.com/office/officeart/2011/layout/TabList"/>
    <dgm:cxn modelId="{7D282426-5CC0-4348-9162-548B53035521}" type="presOf" srcId="{BB185ED4-0FFE-4D78-BF1E-01B107EA8125}" destId="{C70B4761-A3F9-45A0-9F8E-375802418AB6}" srcOrd="0" destOrd="0" presId="urn:microsoft.com/office/officeart/2011/layout/TabList"/>
    <dgm:cxn modelId="{2F0B4D3D-5D01-47FA-9755-C2DCF5A58C08}" srcId="{D5E89ABD-EE52-48A6-A09C-2FC922F0E5F1}" destId="{A25B61BD-9C02-491C-8B25-81B2A82B4029}" srcOrd="0" destOrd="0" parTransId="{79C9155B-7182-4450-86D6-750248D5B0DD}" sibTransId="{B5639430-0848-4F50-9788-BCBC0F865704}"/>
    <dgm:cxn modelId="{8C974E8E-14D9-47D4-8BCA-AB39678FD8B9}" srcId="{478EC046-AEA7-4E2F-AEE6-B72F441E6161}" destId="{D5E89ABD-EE52-48A6-A09C-2FC922F0E5F1}" srcOrd="2" destOrd="0" parTransId="{C0CDAA93-2B40-4EBB-B858-BA318E2EFF0D}" sibTransId="{6E488F02-1CB5-4BAC-B5EF-BC2078DAC84F}"/>
    <dgm:cxn modelId="{ABEF51DA-6813-45DD-B71A-A2BF0E15DF5A}" srcId="{A3495198-3015-4384-B742-845B5ADD17B6}" destId="{7FB9481B-9305-4FC3-A2BC-3E7C8BD27C8C}" srcOrd="0" destOrd="0" parTransId="{B19C3C6C-E786-4144-A338-BD3ACBF96CE6}" sibTransId="{5FDB8CAB-5A16-4339-BD59-FA712B731986}"/>
    <dgm:cxn modelId="{D0A8E3B4-BE62-47B1-A2BF-C5D4DD6551F6}" srcId="{478EC046-AEA7-4E2F-AEE6-B72F441E6161}" destId="{BB185ED4-0FFE-4D78-BF1E-01B107EA8125}" srcOrd="1" destOrd="0" parTransId="{FD56A9A9-2CF9-49DC-B02A-BEA29C7D29CF}" sibTransId="{98EFF61A-9D2B-47C5-9A7D-D143932FBF1E}"/>
    <dgm:cxn modelId="{EF198C1F-6BCC-41AE-94D4-D4CEFE88D776}" type="presOf" srcId="{6665A74A-029A-40DA-975E-927761067A16}" destId="{D1F4553A-3E02-4EF0-BCBD-E35E766AD994}" srcOrd="0" destOrd="0" presId="urn:microsoft.com/office/officeart/2011/layout/TabList"/>
    <dgm:cxn modelId="{8AB39C78-B8E1-43D2-A437-9BA819894C33}" type="presParOf" srcId="{02085DDB-50CC-4B97-BE5E-407A0D8226B5}" destId="{0B5870F5-DC15-4734-AFE1-92A7021A60BD}" srcOrd="0" destOrd="0" presId="urn:microsoft.com/office/officeart/2011/layout/TabList"/>
    <dgm:cxn modelId="{ACBBD666-9362-43DD-B5E1-22260C5CDA8D}" type="presParOf" srcId="{0B5870F5-DC15-4734-AFE1-92A7021A60BD}" destId="{4479900C-D045-4A69-B3C6-9866C5887803}" srcOrd="0" destOrd="0" presId="urn:microsoft.com/office/officeart/2011/layout/TabList"/>
    <dgm:cxn modelId="{1E33CBDF-8841-4CFA-B09B-76DB305BFA85}" type="presParOf" srcId="{0B5870F5-DC15-4734-AFE1-92A7021A60BD}" destId="{25D809E3-DA82-4B92-8349-6D1EEBF65473}" srcOrd="1" destOrd="0" presId="urn:microsoft.com/office/officeart/2011/layout/TabList"/>
    <dgm:cxn modelId="{D3529530-EA54-4E52-BD25-F2A9BA9993A6}" type="presParOf" srcId="{0B5870F5-DC15-4734-AFE1-92A7021A60BD}" destId="{E407695A-8EFC-4B92-82F6-D3F08609CD7D}" srcOrd="2" destOrd="0" presId="urn:microsoft.com/office/officeart/2011/layout/TabList"/>
    <dgm:cxn modelId="{BFC713A5-B791-408A-B3EB-399066A87E56}" type="presParOf" srcId="{02085DDB-50CC-4B97-BE5E-407A0D8226B5}" destId="{0140BAD8-0AFB-4A86-B579-22F89CFEC7BF}" srcOrd="1" destOrd="0" presId="urn:microsoft.com/office/officeart/2011/layout/TabList"/>
    <dgm:cxn modelId="{862B2D02-6005-4F45-AA0F-DE823959CD3F}" type="presParOf" srcId="{02085DDB-50CC-4B97-BE5E-407A0D8226B5}" destId="{1EC24201-64D9-40E6-87E3-E0FB31E69302}" srcOrd="2" destOrd="0" presId="urn:microsoft.com/office/officeart/2011/layout/TabList"/>
    <dgm:cxn modelId="{59AE7109-1AEB-4BEC-B15B-EC1D395D98F2}" type="presParOf" srcId="{1EC24201-64D9-40E6-87E3-E0FB31E69302}" destId="{D1F4553A-3E02-4EF0-BCBD-E35E766AD994}" srcOrd="0" destOrd="0" presId="urn:microsoft.com/office/officeart/2011/layout/TabList"/>
    <dgm:cxn modelId="{C96B94FF-9949-4FF5-A329-EDCF2AC07E0A}" type="presParOf" srcId="{1EC24201-64D9-40E6-87E3-E0FB31E69302}" destId="{C70B4761-A3F9-45A0-9F8E-375802418AB6}" srcOrd="1" destOrd="0" presId="urn:microsoft.com/office/officeart/2011/layout/TabList"/>
    <dgm:cxn modelId="{F511E7F2-000F-48E5-9B41-513344855D27}" type="presParOf" srcId="{1EC24201-64D9-40E6-87E3-E0FB31E69302}" destId="{ADB4428D-2872-43B5-A9D4-1CFBA6AFCE60}" srcOrd="2" destOrd="0" presId="urn:microsoft.com/office/officeart/2011/layout/TabList"/>
    <dgm:cxn modelId="{6D8E4090-7F41-40A2-8C03-A3F0B72D1E46}" type="presParOf" srcId="{02085DDB-50CC-4B97-BE5E-407A0D8226B5}" destId="{81E740CB-6D03-45C1-9233-2781DB4800B0}" srcOrd="3" destOrd="0" presId="urn:microsoft.com/office/officeart/2011/layout/TabList"/>
    <dgm:cxn modelId="{0A202136-19C0-4370-BB8D-3009F6DC1C6B}" type="presParOf" srcId="{02085DDB-50CC-4B97-BE5E-407A0D8226B5}" destId="{B31E352E-FEE4-47B5-92FF-C8CE7EDA163B}" srcOrd="4" destOrd="0" presId="urn:microsoft.com/office/officeart/2011/layout/TabList"/>
    <dgm:cxn modelId="{220FF4B1-7858-48AC-8E45-AFFA80063B9C}" type="presParOf" srcId="{B31E352E-FEE4-47B5-92FF-C8CE7EDA163B}" destId="{053149B4-BFAD-4560-BABE-34F3F7386623}" srcOrd="0" destOrd="0" presId="urn:microsoft.com/office/officeart/2011/layout/TabList"/>
    <dgm:cxn modelId="{CD62DF2D-72CB-464B-8A73-00833BCE7B36}" type="presParOf" srcId="{B31E352E-FEE4-47B5-92FF-C8CE7EDA163B}" destId="{B95B61A7-D719-4256-912D-D3980D2B5DBC}" srcOrd="1" destOrd="0" presId="urn:microsoft.com/office/officeart/2011/layout/TabList"/>
    <dgm:cxn modelId="{0612F702-B1B1-493D-8B36-8D356046E507}" type="presParOf" srcId="{B31E352E-FEE4-47B5-92FF-C8CE7EDA163B}" destId="{50F9C03B-C442-4030-AD9A-D4ED18CF19B1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82D0A3-8AEF-4DC2-907D-7E23A6E1D53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2E48C6F-6FA1-4993-B563-FC942F0DFC90}">
      <dgm:prSet phldrT="[Текст]"/>
      <dgm:spPr/>
      <dgm:t>
        <a:bodyPr/>
        <a:lstStyle/>
        <a:p>
          <a:r>
            <a:rPr lang="ru-RU" dirty="0" smtClean="0"/>
            <a:t>. У 1995 р. </a:t>
          </a:r>
          <a:r>
            <a:rPr lang="ru-RU" dirty="0" err="1" smtClean="0"/>
            <a:t>вироблено</a:t>
          </a:r>
          <a:r>
            <a:rPr lang="ru-RU" dirty="0" smtClean="0"/>
            <a:t> 42,1 млрд. квт./г. </a:t>
          </a:r>
          <a:r>
            <a:rPr lang="ru-RU" dirty="0" err="1" smtClean="0"/>
            <a:t>електроенергії</a:t>
          </a:r>
          <a:r>
            <a:rPr lang="ru-RU" dirty="0" smtClean="0"/>
            <a:t>. </a:t>
          </a:r>
          <a:endParaRPr lang="ru-RU" dirty="0"/>
        </a:p>
      </dgm:t>
    </dgm:pt>
    <dgm:pt modelId="{2FF6D026-676F-4F80-81E2-1D4936FFA079}" type="parTrans" cxnId="{9B34B6F4-2F36-46D4-B1AD-E521199BDA92}">
      <dgm:prSet/>
      <dgm:spPr/>
      <dgm:t>
        <a:bodyPr/>
        <a:lstStyle/>
        <a:p>
          <a:endParaRPr lang="ru-RU"/>
        </a:p>
      </dgm:t>
    </dgm:pt>
    <dgm:pt modelId="{7C13EEF0-4B6F-4D07-A59E-A37F4BDBF3BB}" type="sibTrans" cxnId="{9B34B6F4-2F36-46D4-B1AD-E521199BDA92}">
      <dgm:prSet/>
      <dgm:spPr/>
      <dgm:t>
        <a:bodyPr/>
        <a:lstStyle/>
        <a:p>
          <a:endParaRPr lang="ru-RU"/>
        </a:p>
      </dgm:t>
    </dgm:pt>
    <dgm:pt modelId="{B180DD76-8146-4D0B-AFC5-C739D03806A2}">
      <dgm:prSet phldrT="[Текст]"/>
      <dgm:spPr/>
      <dgm:t>
        <a:bodyPr/>
        <a:lstStyle/>
        <a:p>
          <a:r>
            <a:rPr lang="ru-RU" dirty="0" err="1" smtClean="0"/>
            <a:t>Частка</a:t>
          </a:r>
          <a:r>
            <a:rPr lang="ru-RU" dirty="0" smtClean="0"/>
            <a:t> </a:t>
          </a:r>
          <a:r>
            <a:rPr lang="ru-RU" dirty="0" err="1" smtClean="0"/>
            <a:t>ядерної</a:t>
          </a:r>
          <a:r>
            <a:rPr lang="ru-RU" dirty="0" smtClean="0"/>
            <a:t> </a:t>
          </a:r>
          <a:r>
            <a:rPr lang="ru-RU" dirty="0" err="1" smtClean="0"/>
            <a:t>енергетикискладає</a:t>
          </a:r>
          <a:r>
            <a:rPr lang="ru-RU" dirty="0" smtClean="0"/>
            <a:t> 11%. </a:t>
          </a:r>
          <a:endParaRPr lang="ru-RU" dirty="0"/>
        </a:p>
      </dgm:t>
    </dgm:pt>
    <dgm:pt modelId="{8A77B3A0-DF87-4A3B-A488-6C1C7AC25B03}" type="parTrans" cxnId="{EED6ECCB-92B1-4A99-BF40-E654FA52A362}">
      <dgm:prSet/>
      <dgm:spPr/>
      <dgm:t>
        <a:bodyPr/>
        <a:lstStyle/>
        <a:p>
          <a:endParaRPr lang="ru-RU"/>
        </a:p>
      </dgm:t>
    </dgm:pt>
    <dgm:pt modelId="{0A7809D3-4BFB-4639-8FB2-C5D2B23E2601}" type="sibTrans" cxnId="{EED6ECCB-92B1-4A99-BF40-E654FA52A362}">
      <dgm:prSet/>
      <dgm:spPr/>
      <dgm:t>
        <a:bodyPr/>
        <a:lstStyle/>
        <a:p>
          <a:endParaRPr lang="ru-RU"/>
        </a:p>
      </dgm:t>
    </dgm:pt>
    <dgm:pt modelId="{7865D018-DF52-49CD-9AE8-E44861F5C84B}">
      <dgm:prSet phldrT="[Текст]"/>
      <dgm:spPr/>
      <dgm:t>
        <a:bodyPr/>
        <a:lstStyle/>
        <a:p>
          <a:r>
            <a:rPr lang="ru-RU" dirty="0" smtClean="0"/>
            <a:t>Запаси </a:t>
          </a:r>
          <a:r>
            <a:rPr lang="ru-RU" dirty="0" err="1" smtClean="0"/>
            <a:t>родовищ</a:t>
          </a:r>
          <a:r>
            <a:rPr lang="ru-RU" dirty="0" smtClean="0"/>
            <a:t> </a:t>
          </a:r>
          <a:r>
            <a:rPr lang="ru-RU" dirty="0" err="1" smtClean="0"/>
            <a:t>кам'яного</a:t>
          </a:r>
          <a:r>
            <a:rPr lang="ru-RU" dirty="0" smtClean="0"/>
            <a:t> </a:t>
          </a:r>
          <a:r>
            <a:rPr lang="ru-RU" dirty="0" err="1" smtClean="0"/>
            <a:t>вугілля</a:t>
          </a:r>
          <a:r>
            <a:rPr lang="ru-RU" dirty="0" smtClean="0"/>
            <a:t> </a:t>
          </a:r>
          <a:r>
            <a:rPr lang="ru-RU" dirty="0" err="1" smtClean="0"/>
            <a:t>складають</a:t>
          </a:r>
          <a:r>
            <a:rPr lang="ru-RU" dirty="0" smtClean="0"/>
            <a:t> </a:t>
          </a:r>
          <a:r>
            <a:rPr lang="ru-RU" dirty="0" err="1" smtClean="0"/>
            <a:t>близько</a:t>
          </a:r>
          <a:r>
            <a:rPr lang="ru-RU" dirty="0" smtClean="0"/>
            <a:t> 20 млрд. т.</a:t>
          </a:r>
          <a:br>
            <a:rPr lang="ru-RU" dirty="0" smtClean="0"/>
          </a:br>
          <a:endParaRPr lang="ru-RU" dirty="0"/>
        </a:p>
      </dgm:t>
    </dgm:pt>
    <dgm:pt modelId="{D39B0986-2AD1-4613-AFDB-BF6F3E2678E5}" type="parTrans" cxnId="{8C53CAAA-BEB8-42F6-9E41-66FE50132842}">
      <dgm:prSet/>
      <dgm:spPr/>
      <dgm:t>
        <a:bodyPr/>
        <a:lstStyle/>
        <a:p>
          <a:endParaRPr lang="ru-RU"/>
        </a:p>
      </dgm:t>
    </dgm:pt>
    <dgm:pt modelId="{02DE1C9F-7313-4B54-AC5E-C4F9A26C8FB2}" type="sibTrans" cxnId="{8C53CAAA-BEB8-42F6-9E41-66FE50132842}">
      <dgm:prSet/>
      <dgm:spPr/>
      <dgm:t>
        <a:bodyPr/>
        <a:lstStyle/>
        <a:p>
          <a:endParaRPr lang="ru-RU"/>
        </a:p>
      </dgm:t>
    </dgm:pt>
    <dgm:pt modelId="{D67982DE-7AD1-46C9-B5CA-53AE4048D5CA}">
      <dgm:prSet phldrT="[Текст]"/>
      <dgm:spPr/>
      <dgm:t>
        <a:bodyPr/>
        <a:lstStyle/>
        <a:p>
          <a:r>
            <a:rPr lang="ru-RU" dirty="0" smtClean="0"/>
            <a:t>ФРН </a:t>
          </a:r>
          <a:r>
            <a:rPr lang="ru-RU" dirty="0" err="1" smtClean="0"/>
            <a:t>володіє</a:t>
          </a:r>
          <a:r>
            <a:rPr lang="ru-RU" dirty="0" smtClean="0"/>
            <a:t> </a:t>
          </a:r>
          <a:r>
            <a:rPr lang="ru-RU" dirty="0" err="1" smtClean="0"/>
            <a:t>високопродуктивним</a:t>
          </a:r>
          <a:r>
            <a:rPr lang="ru-RU" dirty="0" smtClean="0"/>
            <a:t> </a:t>
          </a:r>
          <a:r>
            <a:rPr lang="ru-RU" dirty="0" err="1" smtClean="0"/>
            <a:t>сільським</a:t>
          </a:r>
          <a:r>
            <a:rPr lang="ru-RU" dirty="0" smtClean="0"/>
            <a:t> </a:t>
          </a:r>
          <a:r>
            <a:rPr lang="ru-RU" dirty="0" err="1" smtClean="0"/>
            <a:t>господарством</a:t>
          </a:r>
          <a:r>
            <a:rPr lang="ru-RU" dirty="0" smtClean="0"/>
            <a:t>, на </a:t>
          </a:r>
          <a:r>
            <a:rPr lang="ru-RU" dirty="0" err="1" smtClean="0"/>
            <a:t>частку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err="1" smtClean="0"/>
            <a:t>якого</a:t>
          </a:r>
          <a:r>
            <a:rPr lang="ru-RU" dirty="0" smtClean="0"/>
            <a:t> приходиться 15% ВНП і </a:t>
          </a:r>
          <a:r>
            <a:rPr lang="ru-RU" dirty="0" err="1" smtClean="0"/>
            <a:t>близько</a:t>
          </a:r>
          <a:r>
            <a:rPr lang="ru-RU" dirty="0" smtClean="0"/>
            <a:t> 5% </a:t>
          </a:r>
          <a:r>
            <a:rPr lang="ru-RU" dirty="0" err="1" smtClean="0"/>
            <a:t>зайнятих</a:t>
          </a:r>
          <a:r>
            <a:rPr lang="ru-RU" dirty="0" smtClean="0"/>
            <a:t>. </a:t>
          </a:r>
          <a:endParaRPr lang="ru-RU" dirty="0"/>
        </a:p>
      </dgm:t>
    </dgm:pt>
    <dgm:pt modelId="{46CD1C79-C541-41BC-8153-EBD0C74F6B48}" type="parTrans" cxnId="{C0325CFE-7B99-4BD6-AE29-A4F7F5711AF2}">
      <dgm:prSet/>
      <dgm:spPr/>
      <dgm:t>
        <a:bodyPr/>
        <a:lstStyle/>
        <a:p>
          <a:endParaRPr lang="ru-RU"/>
        </a:p>
      </dgm:t>
    </dgm:pt>
    <dgm:pt modelId="{B049D671-5EC8-4A4F-B6C0-47CABEB3306A}" type="sibTrans" cxnId="{C0325CFE-7B99-4BD6-AE29-A4F7F5711AF2}">
      <dgm:prSet/>
      <dgm:spPr/>
      <dgm:t>
        <a:bodyPr/>
        <a:lstStyle/>
        <a:p>
          <a:endParaRPr lang="ru-RU"/>
        </a:p>
      </dgm:t>
    </dgm:pt>
    <dgm:pt modelId="{6C8B3886-EB9C-4924-8C8D-E19A6CCEC5F2}">
      <dgm:prSet phldrT="[Текст]"/>
      <dgm:spPr/>
      <dgm:t>
        <a:bodyPr/>
        <a:lstStyle/>
        <a:p>
          <a:r>
            <a:rPr lang="ru-RU" dirty="0" smtClean="0"/>
            <a:t>Потреби </a:t>
          </a:r>
          <a:r>
            <a:rPr lang="ru-RU" dirty="0" err="1" smtClean="0"/>
            <a:t>населення</a:t>
          </a:r>
          <a:r>
            <a:rPr lang="ru-RU" dirty="0" smtClean="0"/>
            <a:t> в продуктах </a:t>
          </a:r>
          <a:r>
            <a:rPr lang="ru-RU" dirty="0" err="1" smtClean="0"/>
            <a:t>харчування</a:t>
          </a:r>
          <a:r>
            <a:rPr lang="ru-RU" dirty="0" smtClean="0"/>
            <a:t> </a:t>
          </a:r>
          <a:r>
            <a:rPr lang="ru-RU" dirty="0" err="1" smtClean="0"/>
            <a:t>покриваються</a:t>
          </a:r>
          <a:r>
            <a:rPr lang="ru-RU" dirty="0" smtClean="0"/>
            <a:t> за </a:t>
          </a:r>
          <a:r>
            <a:rPr lang="ru-RU" dirty="0" err="1" smtClean="0"/>
            <a:t>рахунок</a:t>
          </a:r>
          <a:r>
            <a:rPr lang="ru-RU" dirty="0" smtClean="0"/>
            <a:t> </a:t>
          </a:r>
          <a:r>
            <a:rPr lang="ru-RU" dirty="0" err="1" smtClean="0"/>
            <a:t>власного</a:t>
          </a:r>
          <a:r>
            <a:rPr lang="ru-RU" dirty="0" smtClean="0"/>
            <a:t> </a:t>
          </a:r>
          <a:r>
            <a:rPr lang="ru-RU" dirty="0" err="1" smtClean="0"/>
            <a:t>виробництва</a:t>
          </a:r>
          <a:r>
            <a:rPr lang="ru-RU" dirty="0" smtClean="0"/>
            <a:t> на 90%. </a:t>
          </a:r>
          <a:endParaRPr lang="ru-RU" dirty="0"/>
        </a:p>
      </dgm:t>
    </dgm:pt>
    <dgm:pt modelId="{57AEFD1D-90F2-40C1-9C58-6E648450DA22}" type="parTrans" cxnId="{872D52EB-0325-4190-9A45-D84D775FA1BF}">
      <dgm:prSet/>
      <dgm:spPr/>
      <dgm:t>
        <a:bodyPr/>
        <a:lstStyle/>
        <a:p>
          <a:endParaRPr lang="ru-RU"/>
        </a:p>
      </dgm:t>
    </dgm:pt>
    <dgm:pt modelId="{A3C52DC8-71F9-498B-AEC5-94A1BDB416E0}" type="sibTrans" cxnId="{872D52EB-0325-4190-9A45-D84D775FA1BF}">
      <dgm:prSet/>
      <dgm:spPr/>
      <dgm:t>
        <a:bodyPr/>
        <a:lstStyle/>
        <a:p>
          <a:endParaRPr lang="ru-RU"/>
        </a:p>
      </dgm:t>
    </dgm:pt>
    <dgm:pt modelId="{359229C6-FAEE-4E50-A920-DCF03D56CEE5}" type="pres">
      <dgm:prSet presAssocID="{1982D0A3-8AEF-4DC2-907D-7E23A6E1D530}" presName="linearFlow" presStyleCnt="0">
        <dgm:presLayoutVars>
          <dgm:dir/>
          <dgm:resizeHandles val="exact"/>
        </dgm:presLayoutVars>
      </dgm:prSet>
      <dgm:spPr/>
    </dgm:pt>
    <dgm:pt modelId="{4024AE7D-BB94-45A9-AE65-6016655B7640}" type="pres">
      <dgm:prSet presAssocID="{32E48C6F-6FA1-4993-B563-FC942F0DFC90}" presName="composite" presStyleCnt="0"/>
      <dgm:spPr/>
    </dgm:pt>
    <dgm:pt modelId="{2641FD16-72AD-4AD2-8416-11641DEA04F9}" type="pres">
      <dgm:prSet presAssocID="{32E48C6F-6FA1-4993-B563-FC942F0DFC90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F894EAD-E8C5-41DB-A7FD-CA23D2556D2E}" type="pres">
      <dgm:prSet presAssocID="{32E48C6F-6FA1-4993-B563-FC942F0DFC90}" presName="txShp" presStyleLbl="node1" presStyleIdx="0" presStyleCnt="5" custScaleX="117656" custLinFactNeighborX="9008" custLinFactNeighborY="1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7FB42-01B0-4D15-878D-18C1047CD06C}" type="pres">
      <dgm:prSet presAssocID="{7C13EEF0-4B6F-4D07-A59E-A37F4BDBF3BB}" presName="spacing" presStyleCnt="0"/>
      <dgm:spPr/>
    </dgm:pt>
    <dgm:pt modelId="{484AA5CA-69F2-4F15-BDA2-D814D38825BF}" type="pres">
      <dgm:prSet presAssocID="{B180DD76-8146-4D0B-AFC5-C739D03806A2}" presName="composite" presStyleCnt="0"/>
      <dgm:spPr/>
    </dgm:pt>
    <dgm:pt modelId="{3EACFD79-407B-4FE2-909A-EDD764FF7EBD}" type="pres">
      <dgm:prSet presAssocID="{B180DD76-8146-4D0B-AFC5-C739D03806A2}" presName="imgShp" presStyleLbl="fgImgPlace1" presStyleIdx="1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EBCD927-FCF5-497D-880F-23B73A140C30}" type="pres">
      <dgm:prSet presAssocID="{B180DD76-8146-4D0B-AFC5-C739D03806A2}" presName="txShp" presStyleLbl="node1" presStyleIdx="1" presStyleCnt="5" custScaleX="117288" custLinFactNeighborX="9743" custLinFactNeighborY="-2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1960D-9CE4-432F-9B72-ED04F0E2A1B5}" type="pres">
      <dgm:prSet presAssocID="{0A7809D3-4BFB-4639-8FB2-C5D2B23E2601}" presName="spacing" presStyleCnt="0"/>
      <dgm:spPr/>
    </dgm:pt>
    <dgm:pt modelId="{5BEDB63B-1084-4F6D-A7A8-AF9AD8ED27A6}" type="pres">
      <dgm:prSet presAssocID="{7865D018-DF52-49CD-9AE8-E44861F5C84B}" presName="composite" presStyleCnt="0"/>
      <dgm:spPr/>
    </dgm:pt>
    <dgm:pt modelId="{14CAF911-C677-4222-ACE9-9C4728F41F16}" type="pres">
      <dgm:prSet presAssocID="{7865D018-DF52-49CD-9AE8-E44861F5C84B}" presName="imgShp" presStyleLbl="fgImgPlace1" presStyleIdx="2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7B7632E-903B-4166-AD7F-75057CBBF160}" type="pres">
      <dgm:prSet presAssocID="{7865D018-DF52-49CD-9AE8-E44861F5C84B}" presName="txShp" presStyleLbl="node1" presStyleIdx="2" presStyleCnt="5" custScaleX="118389" custLinFactNeighborX="8824" custLinFactNeighborY="-1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5FB82-9A4B-462E-920D-594FCD947882}" type="pres">
      <dgm:prSet presAssocID="{02DE1C9F-7313-4B54-AC5E-C4F9A26C8FB2}" presName="spacing" presStyleCnt="0"/>
      <dgm:spPr/>
    </dgm:pt>
    <dgm:pt modelId="{53F280D2-9EF0-4BCD-8422-F5427FE96B58}" type="pres">
      <dgm:prSet presAssocID="{D67982DE-7AD1-46C9-B5CA-53AE4048D5CA}" presName="composite" presStyleCnt="0"/>
      <dgm:spPr/>
    </dgm:pt>
    <dgm:pt modelId="{1F8A3E70-0EDD-4746-9617-F5C50B63E8D2}" type="pres">
      <dgm:prSet presAssocID="{D67982DE-7AD1-46C9-B5CA-53AE4048D5CA}" presName="imgShp" presStyleLbl="fgImgPlace1" presStyleIdx="3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9B8FC8B-2628-48D1-BAD1-2C236927BEC7}" type="pres">
      <dgm:prSet presAssocID="{D67982DE-7AD1-46C9-B5CA-53AE4048D5CA}" presName="txShp" presStyleLbl="node1" presStyleIdx="3" presStyleCnt="5" custScaleX="118021" custLinFactNeighborX="9008" custLinFactNeighborY="1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60477-E61B-42F0-AE69-41AB7E71A3EE}" type="pres">
      <dgm:prSet presAssocID="{B049D671-5EC8-4A4F-B6C0-47CABEB3306A}" presName="spacing" presStyleCnt="0"/>
      <dgm:spPr/>
    </dgm:pt>
    <dgm:pt modelId="{9A144CC3-4605-4B2B-B8C9-9076F5E4BFF4}" type="pres">
      <dgm:prSet presAssocID="{6C8B3886-EB9C-4924-8C8D-E19A6CCEC5F2}" presName="composite" presStyleCnt="0"/>
      <dgm:spPr/>
    </dgm:pt>
    <dgm:pt modelId="{61688778-4263-4F42-B16A-CCF1340A07C9}" type="pres">
      <dgm:prSet presAssocID="{6C8B3886-EB9C-4924-8C8D-E19A6CCEC5F2}" presName="imgShp" presStyleLbl="fgImgPlace1" presStyleIdx="4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35267DB-027A-4E8F-8D7C-62779240D2A8}" type="pres">
      <dgm:prSet presAssocID="{6C8B3886-EB9C-4924-8C8D-E19A6CCEC5F2}" presName="txShp" presStyleLbl="node1" presStyleIdx="4" presStyleCnt="5" custScaleX="119127" custLinFactNeighborX="8089" custLinFactNeighborY="1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34B6F4-2F36-46D4-B1AD-E521199BDA92}" srcId="{1982D0A3-8AEF-4DC2-907D-7E23A6E1D530}" destId="{32E48C6F-6FA1-4993-B563-FC942F0DFC90}" srcOrd="0" destOrd="0" parTransId="{2FF6D026-676F-4F80-81E2-1D4936FFA079}" sibTransId="{7C13EEF0-4B6F-4D07-A59E-A37F4BDBF3BB}"/>
    <dgm:cxn modelId="{8C53CAAA-BEB8-42F6-9E41-66FE50132842}" srcId="{1982D0A3-8AEF-4DC2-907D-7E23A6E1D530}" destId="{7865D018-DF52-49CD-9AE8-E44861F5C84B}" srcOrd="2" destOrd="0" parTransId="{D39B0986-2AD1-4613-AFDB-BF6F3E2678E5}" sibTransId="{02DE1C9F-7313-4B54-AC5E-C4F9A26C8FB2}"/>
    <dgm:cxn modelId="{D775A9E5-E82B-4F81-8DA5-38547DB27B3D}" type="presOf" srcId="{B180DD76-8146-4D0B-AFC5-C739D03806A2}" destId="{0EBCD927-FCF5-497D-880F-23B73A140C30}" srcOrd="0" destOrd="0" presId="urn:microsoft.com/office/officeart/2005/8/layout/vList3"/>
    <dgm:cxn modelId="{EED6ECCB-92B1-4A99-BF40-E654FA52A362}" srcId="{1982D0A3-8AEF-4DC2-907D-7E23A6E1D530}" destId="{B180DD76-8146-4D0B-AFC5-C739D03806A2}" srcOrd="1" destOrd="0" parTransId="{8A77B3A0-DF87-4A3B-A488-6C1C7AC25B03}" sibTransId="{0A7809D3-4BFB-4639-8FB2-C5D2B23E2601}"/>
    <dgm:cxn modelId="{C2923D4D-9B22-4FBD-851E-BE734644001D}" type="presOf" srcId="{6C8B3886-EB9C-4924-8C8D-E19A6CCEC5F2}" destId="{835267DB-027A-4E8F-8D7C-62779240D2A8}" srcOrd="0" destOrd="0" presId="urn:microsoft.com/office/officeart/2005/8/layout/vList3"/>
    <dgm:cxn modelId="{C1447FFF-F9A5-4B8E-B158-D12092E6FB48}" type="presOf" srcId="{D67982DE-7AD1-46C9-B5CA-53AE4048D5CA}" destId="{D9B8FC8B-2628-48D1-BAD1-2C236927BEC7}" srcOrd="0" destOrd="0" presId="urn:microsoft.com/office/officeart/2005/8/layout/vList3"/>
    <dgm:cxn modelId="{8353FA78-F4F2-4884-BCFA-CB15FD2E8B04}" type="presOf" srcId="{32E48C6F-6FA1-4993-B563-FC942F0DFC90}" destId="{9F894EAD-E8C5-41DB-A7FD-CA23D2556D2E}" srcOrd="0" destOrd="0" presId="urn:microsoft.com/office/officeart/2005/8/layout/vList3"/>
    <dgm:cxn modelId="{C0325CFE-7B99-4BD6-AE29-A4F7F5711AF2}" srcId="{1982D0A3-8AEF-4DC2-907D-7E23A6E1D530}" destId="{D67982DE-7AD1-46C9-B5CA-53AE4048D5CA}" srcOrd="3" destOrd="0" parTransId="{46CD1C79-C541-41BC-8153-EBD0C74F6B48}" sibTransId="{B049D671-5EC8-4A4F-B6C0-47CABEB3306A}"/>
    <dgm:cxn modelId="{0CDD63FE-767A-44A9-8094-40B297F82CE6}" type="presOf" srcId="{7865D018-DF52-49CD-9AE8-E44861F5C84B}" destId="{D7B7632E-903B-4166-AD7F-75057CBBF160}" srcOrd="0" destOrd="0" presId="urn:microsoft.com/office/officeart/2005/8/layout/vList3"/>
    <dgm:cxn modelId="{872D52EB-0325-4190-9A45-D84D775FA1BF}" srcId="{1982D0A3-8AEF-4DC2-907D-7E23A6E1D530}" destId="{6C8B3886-EB9C-4924-8C8D-E19A6CCEC5F2}" srcOrd="4" destOrd="0" parTransId="{57AEFD1D-90F2-40C1-9C58-6E648450DA22}" sibTransId="{A3C52DC8-71F9-498B-AEC5-94A1BDB416E0}"/>
    <dgm:cxn modelId="{F7EC8EC5-D782-44F4-924B-07CA9ED52F04}" type="presOf" srcId="{1982D0A3-8AEF-4DC2-907D-7E23A6E1D530}" destId="{359229C6-FAEE-4E50-A920-DCF03D56CEE5}" srcOrd="0" destOrd="0" presId="urn:microsoft.com/office/officeart/2005/8/layout/vList3"/>
    <dgm:cxn modelId="{E46D96CF-4425-4488-8EA6-F0F8701925A2}" type="presParOf" srcId="{359229C6-FAEE-4E50-A920-DCF03D56CEE5}" destId="{4024AE7D-BB94-45A9-AE65-6016655B7640}" srcOrd="0" destOrd="0" presId="urn:microsoft.com/office/officeart/2005/8/layout/vList3"/>
    <dgm:cxn modelId="{223F2730-4995-4718-9DB8-07C3C59B6BB9}" type="presParOf" srcId="{4024AE7D-BB94-45A9-AE65-6016655B7640}" destId="{2641FD16-72AD-4AD2-8416-11641DEA04F9}" srcOrd="0" destOrd="0" presId="urn:microsoft.com/office/officeart/2005/8/layout/vList3"/>
    <dgm:cxn modelId="{8E70F0D7-3F51-4714-A467-138D2051BA25}" type="presParOf" srcId="{4024AE7D-BB94-45A9-AE65-6016655B7640}" destId="{9F894EAD-E8C5-41DB-A7FD-CA23D2556D2E}" srcOrd="1" destOrd="0" presId="urn:microsoft.com/office/officeart/2005/8/layout/vList3"/>
    <dgm:cxn modelId="{3A79FEEC-1942-4110-9640-AF153ED66938}" type="presParOf" srcId="{359229C6-FAEE-4E50-A920-DCF03D56CEE5}" destId="{C297FB42-01B0-4D15-878D-18C1047CD06C}" srcOrd="1" destOrd="0" presId="urn:microsoft.com/office/officeart/2005/8/layout/vList3"/>
    <dgm:cxn modelId="{312A628C-E9F4-428E-BEFD-0D02F4F4F97D}" type="presParOf" srcId="{359229C6-FAEE-4E50-A920-DCF03D56CEE5}" destId="{484AA5CA-69F2-4F15-BDA2-D814D38825BF}" srcOrd="2" destOrd="0" presId="urn:microsoft.com/office/officeart/2005/8/layout/vList3"/>
    <dgm:cxn modelId="{8C96D180-B310-4AC7-B6A7-9D27C325165B}" type="presParOf" srcId="{484AA5CA-69F2-4F15-BDA2-D814D38825BF}" destId="{3EACFD79-407B-4FE2-909A-EDD764FF7EBD}" srcOrd="0" destOrd="0" presId="urn:microsoft.com/office/officeart/2005/8/layout/vList3"/>
    <dgm:cxn modelId="{7956C54B-1C6B-4D57-B485-BEDC6208134E}" type="presParOf" srcId="{484AA5CA-69F2-4F15-BDA2-D814D38825BF}" destId="{0EBCD927-FCF5-497D-880F-23B73A140C30}" srcOrd="1" destOrd="0" presId="urn:microsoft.com/office/officeart/2005/8/layout/vList3"/>
    <dgm:cxn modelId="{3FF5585C-5E59-43A0-808A-0AC6D9007BC9}" type="presParOf" srcId="{359229C6-FAEE-4E50-A920-DCF03D56CEE5}" destId="{A981960D-9CE4-432F-9B72-ED04F0E2A1B5}" srcOrd="3" destOrd="0" presId="urn:microsoft.com/office/officeart/2005/8/layout/vList3"/>
    <dgm:cxn modelId="{920D1F30-A607-4241-8EE0-91E50FAD6146}" type="presParOf" srcId="{359229C6-FAEE-4E50-A920-DCF03D56CEE5}" destId="{5BEDB63B-1084-4F6D-A7A8-AF9AD8ED27A6}" srcOrd="4" destOrd="0" presId="urn:microsoft.com/office/officeart/2005/8/layout/vList3"/>
    <dgm:cxn modelId="{4BDC5785-A33B-4C1D-A223-24BAB4F62CC3}" type="presParOf" srcId="{5BEDB63B-1084-4F6D-A7A8-AF9AD8ED27A6}" destId="{14CAF911-C677-4222-ACE9-9C4728F41F16}" srcOrd="0" destOrd="0" presId="urn:microsoft.com/office/officeart/2005/8/layout/vList3"/>
    <dgm:cxn modelId="{9C675BFA-5678-4D03-B474-167E51926A2E}" type="presParOf" srcId="{5BEDB63B-1084-4F6D-A7A8-AF9AD8ED27A6}" destId="{D7B7632E-903B-4166-AD7F-75057CBBF160}" srcOrd="1" destOrd="0" presId="urn:microsoft.com/office/officeart/2005/8/layout/vList3"/>
    <dgm:cxn modelId="{C11E7C6E-D0E4-4B66-B472-49BDA35ABFFD}" type="presParOf" srcId="{359229C6-FAEE-4E50-A920-DCF03D56CEE5}" destId="{A875FB82-9A4B-462E-920D-594FCD947882}" srcOrd="5" destOrd="0" presId="urn:microsoft.com/office/officeart/2005/8/layout/vList3"/>
    <dgm:cxn modelId="{53179F2B-548F-4646-B3AE-F1D5E46F941F}" type="presParOf" srcId="{359229C6-FAEE-4E50-A920-DCF03D56CEE5}" destId="{53F280D2-9EF0-4BCD-8422-F5427FE96B58}" srcOrd="6" destOrd="0" presId="urn:microsoft.com/office/officeart/2005/8/layout/vList3"/>
    <dgm:cxn modelId="{12975C82-B8F8-4B24-A017-3EB4C51E0D57}" type="presParOf" srcId="{53F280D2-9EF0-4BCD-8422-F5427FE96B58}" destId="{1F8A3E70-0EDD-4746-9617-F5C50B63E8D2}" srcOrd="0" destOrd="0" presId="urn:microsoft.com/office/officeart/2005/8/layout/vList3"/>
    <dgm:cxn modelId="{EC7EFD73-357E-4DE1-8136-509D341E557C}" type="presParOf" srcId="{53F280D2-9EF0-4BCD-8422-F5427FE96B58}" destId="{D9B8FC8B-2628-48D1-BAD1-2C236927BEC7}" srcOrd="1" destOrd="0" presId="urn:microsoft.com/office/officeart/2005/8/layout/vList3"/>
    <dgm:cxn modelId="{3E15CB6E-0548-4132-BA8F-7203D3E40BAE}" type="presParOf" srcId="{359229C6-FAEE-4E50-A920-DCF03D56CEE5}" destId="{0CD60477-E61B-42F0-AE69-41AB7E71A3EE}" srcOrd="7" destOrd="0" presId="urn:microsoft.com/office/officeart/2005/8/layout/vList3"/>
    <dgm:cxn modelId="{B801F4F0-2CA8-4609-8C5F-9665C20934B6}" type="presParOf" srcId="{359229C6-FAEE-4E50-A920-DCF03D56CEE5}" destId="{9A144CC3-4605-4B2B-B8C9-9076F5E4BFF4}" srcOrd="8" destOrd="0" presId="urn:microsoft.com/office/officeart/2005/8/layout/vList3"/>
    <dgm:cxn modelId="{579F7EF4-F53E-4F24-8E8C-DC1DC3AB70AA}" type="presParOf" srcId="{9A144CC3-4605-4B2B-B8C9-9076F5E4BFF4}" destId="{61688778-4263-4F42-B16A-CCF1340A07C9}" srcOrd="0" destOrd="0" presId="urn:microsoft.com/office/officeart/2005/8/layout/vList3"/>
    <dgm:cxn modelId="{49B42D93-2164-4279-AB26-D2951BE154A7}" type="presParOf" srcId="{9A144CC3-4605-4B2B-B8C9-9076F5E4BFF4}" destId="{835267DB-027A-4E8F-8D7C-62779240D2A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B734CE-1123-4A18-AE3B-6FFDABB39C3A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9854F95-D437-4988-BA2B-1C19CCFBD7D6}">
      <dgm:prSet phldrT="[Текст]"/>
      <dgm:spPr/>
      <dgm:t>
        <a:bodyPr/>
        <a:lstStyle/>
        <a:p>
          <a:r>
            <a:rPr lang="ru-RU" b="1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Основною </a:t>
          </a:r>
          <a:r>
            <a:rPr lang="ru-RU" b="1" cap="none" spc="0" dirty="0" err="1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галуззю</a:t>
          </a:r>
          <a:r>
            <a:rPr lang="ru-RU" b="1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b="1" cap="none" spc="0" dirty="0" err="1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сільського</a:t>
          </a:r>
          <a:r>
            <a:rPr lang="ru-RU" b="1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b="1" cap="none" spc="0" dirty="0" err="1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господарства</a:t>
          </a:r>
          <a:r>
            <a:rPr lang="ru-RU" b="1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ФРН є </a:t>
          </a:r>
          <a:r>
            <a:rPr lang="ru-RU" b="1" cap="none" spc="0" dirty="0" err="1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тваринництво</a:t>
          </a:r>
          <a:r>
            <a:rPr lang="ru-RU" b="1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(67% </a:t>
          </a:r>
          <a:r>
            <a:rPr lang="ru-RU" b="1" cap="none" spc="0" dirty="0" err="1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загального</a:t>
          </a:r>
          <a:r>
            <a:rPr lang="ru-RU" b="1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b="1" cap="none" spc="0" dirty="0" err="1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обсягу</a:t>
          </a:r>
          <a:r>
            <a:rPr lang="ru-RU" b="1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b="1" cap="none" spc="0" dirty="0" err="1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реалізованої</a:t>
          </a:r>
          <a:r>
            <a:rPr lang="ru-RU" b="1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b="1" cap="none" spc="0" dirty="0" err="1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сільськогосподарської</a:t>
          </a:r>
          <a:r>
            <a:rPr lang="ru-RU" b="1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b="1" cap="none" spc="0" dirty="0" err="1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продукції</a:t>
          </a:r>
          <a:r>
            <a:rPr lang="ru-RU" b="1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)</a:t>
          </a:r>
          <a:endParaRPr lang="ru-RU" b="1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716E1B8-2360-4706-90A2-B9B341B9F60F}" type="parTrans" cxnId="{E817AAC1-2B0F-4BA2-A460-A716EB1C83AC}">
      <dgm:prSet/>
      <dgm:spPr/>
      <dgm:t>
        <a:bodyPr/>
        <a:lstStyle/>
        <a:p>
          <a:endParaRPr lang="ru-RU"/>
        </a:p>
      </dgm:t>
    </dgm:pt>
    <dgm:pt modelId="{DC5C0F3A-FDC9-47D2-A5F7-42A305BFB0CE}" type="sibTrans" cxnId="{E817AAC1-2B0F-4BA2-A460-A716EB1C83AC}">
      <dgm:prSet/>
      <dgm:spPr/>
      <dgm:t>
        <a:bodyPr/>
        <a:lstStyle/>
        <a:p>
          <a:endParaRPr lang="ru-RU"/>
        </a:p>
      </dgm:t>
    </dgm:pt>
    <dgm:pt modelId="{0BC72851-CD7C-4C1E-A14D-B68AECA91A02}">
      <dgm:prSet phldrT="[Текст]"/>
      <dgm:spPr/>
      <dgm:t>
        <a:bodyPr/>
        <a:lstStyle/>
        <a:p>
          <a:r>
            <a:rPr lang="ru-RU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Середня</a:t>
          </a:r>
          <a:r>
            <a: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врожайність</a:t>
          </a:r>
          <a:r>
            <a: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зернових</a:t>
          </a:r>
          <a:r>
            <a: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у </a:t>
          </a:r>
          <a:r>
            <a:rPr lang="ru-RU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західних</a:t>
          </a:r>
          <a:r>
            <a: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землях 62 ц/га, у </a:t>
          </a:r>
          <a:r>
            <a:rPr lang="ru-RU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східних</a:t>
          </a:r>
          <a:r>
            <a: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землях - 53,5 ц/га. </a:t>
          </a:r>
          <a:endParaRPr lang="ru-RU" dirty="0"/>
        </a:p>
      </dgm:t>
    </dgm:pt>
    <dgm:pt modelId="{1724F71C-D426-49FC-B00C-C65A753FC44A}" type="parTrans" cxnId="{D00271A3-DBFE-44E9-96DF-2107C100104A}">
      <dgm:prSet/>
      <dgm:spPr/>
      <dgm:t>
        <a:bodyPr/>
        <a:lstStyle/>
        <a:p>
          <a:endParaRPr lang="ru-RU"/>
        </a:p>
      </dgm:t>
    </dgm:pt>
    <dgm:pt modelId="{C9774BF7-76E6-41FB-A70B-B6C1A009BD91}" type="sibTrans" cxnId="{D00271A3-DBFE-44E9-96DF-2107C100104A}">
      <dgm:prSet/>
      <dgm:spPr/>
      <dgm:t>
        <a:bodyPr/>
        <a:lstStyle/>
        <a:p>
          <a:endParaRPr lang="ru-RU"/>
        </a:p>
      </dgm:t>
    </dgm:pt>
    <dgm:pt modelId="{15E206FF-385D-4272-9281-55FC0BC27696}">
      <dgm:prSet phldrT="[Текст]" custT="1"/>
      <dgm:spPr/>
      <dgm:t>
        <a:bodyPr/>
        <a:lstStyle/>
        <a:p>
          <a:r>
            <a:rPr lang="ru-RU" sz="220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Обсяг</a:t>
          </a:r>
          <a:r>
            <a:rPr lang="ru-RU" sz="2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220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перевезень</a:t>
          </a:r>
          <a:r>
            <a:rPr lang="ru-RU" sz="2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103 </a:t>
          </a:r>
          <a:r>
            <a:rPr lang="ru-RU" sz="220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млрд.т</a:t>
          </a:r>
          <a:r>
            <a:rPr lang="ru-RU" sz="2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./км., </a:t>
          </a:r>
          <a:r>
            <a:rPr lang="ru-RU" sz="220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автомобільний</a:t>
          </a:r>
          <a:r>
            <a:rPr lang="ru-RU" sz="2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парк - 42,5 млн. машин, з них 35,5 - </a:t>
          </a:r>
          <a:r>
            <a:rPr lang="ru-RU" sz="220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легкові</a:t>
          </a:r>
          <a:r>
            <a:rPr lang="ru-RU" sz="2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; </a:t>
          </a:r>
          <a:endParaRPr lang="ru-RU" sz="2200" dirty="0"/>
        </a:p>
      </dgm:t>
    </dgm:pt>
    <dgm:pt modelId="{31B38FF3-9D56-46C0-8B90-5B6D1A9B1A0E}" type="parTrans" cxnId="{0821EBFF-1B1F-40A0-8F86-B8445F8232CA}">
      <dgm:prSet/>
      <dgm:spPr/>
      <dgm:t>
        <a:bodyPr/>
        <a:lstStyle/>
        <a:p>
          <a:endParaRPr lang="ru-RU"/>
        </a:p>
      </dgm:t>
    </dgm:pt>
    <dgm:pt modelId="{4EDC79CB-36B7-425E-90A3-884C6ADC820C}" type="sibTrans" cxnId="{0821EBFF-1B1F-40A0-8F86-B8445F8232CA}">
      <dgm:prSet/>
      <dgm:spPr/>
      <dgm:t>
        <a:bodyPr/>
        <a:lstStyle/>
        <a:p>
          <a:endParaRPr lang="ru-RU"/>
        </a:p>
      </dgm:t>
    </dgm:pt>
    <dgm:pt modelId="{E62772AA-5DA0-47D3-9CCE-D5DD16D02DC7}">
      <dgm:prSet phldrT="[Текст]" custT="1"/>
      <dgm:spPr/>
      <dgm:t>
        <a:bodyPr/>
        <a:lstStyle/>
        <a:p>
          <a:r>
            <a:rPr lang="ru-RU" sz="240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Зовнішньоторговельний</a:t>
          </a:r>
          <a:r>
            <a:rPr lang="ru-RU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оборот ФРН у 1993 р. </a:t>
          </a:r>
          <a:r>
            <a:rPr lang="ru-RU" sz="240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досяг</a:t>
          </a:r>
          <a:r>
            <a:rPr lang="ru-RU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1227 млрд. </a:t>
          </a:r>
          <a:endParaRPr lang="ru-RU" sz="2400" dirty="0"/>
        </a:p>
      </dgm:t>
    </dgm:pt>
    <dgm:pt modelId="{EB2D881C-D433-4CBC-9A87-E0D01FB452F4}" type="parTrans" cxnId="{C0733421-AD03-4362-9A4C-03C45567CA87}">
      <dgm:prSet/>
      <dgm:spPr/>
      <dgm:t>
        <a:bodyPr/>
        <a:lstStyle/>
        <a:p>
          <a:endParaRPr lang="ru-RU"/>
        </a:p>
      </dgm:t>
    </dgm:pt>
    <dgm:pt modelId="{57A911CC-575A-4A60-9085-64BB56928E46}" type="sibTrans" cxnId="{C0733421-AD03-4362-9A4C-03C45567CA87}">
      <dgm:prSet/>
      <dgm:spPr/>
      <dgm:t>
        <a:bodyPr/>
        <a:lstStyle/>
        <a:p>
          <a:endParaRPr lang="ru-RU"/>
        </a:p>
      </dgm:t>
    </dgm:pt>
    <dgm:pt modelId="{3885AA4D-B48F-4A11-8C5A-25BCE139C578}">
      <dgm:prSet phldrT="[Текст]"/>
      <dgm:spPr/>
      <dgm:t>
        <a:bodyPr/>
        <a:lstStyle/>
        <a:p>
          <a:r>
            <a:rPr lang="ru-RU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Довжина</a:t>
          </a:r>
          <a:r>
            <a: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федеральних</a:t>
          </a:r>
          <a:r>
            <a: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залізниць</a:t>
          </a:r>
          <a:r>
            <a: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- 40,9 тис. км., 16 тис. км. з них </a:t>
          </a:r>
          <a:r>
            <a:rPr lang="ru-RU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електрифіковані</a:t>
          </a:r>
          <a:r>
            <a: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. </a:t>
          </a:r>
          <a:endParaRPr lang="ru-RU" dirty="0"/>
        </a:p>
      </dgm:t>
    </dgm:pt>
    <dgm:pt modelId="{252CE680-7BC9-4AC6-B66B-49EA646E0BEF}" type="parTrans" cxnId="{BE8AFE69-B45B-48BF-BDAB-F47103F85F8F}">
      <dgm:prSet/>
      <dgm:spPr/>
      <dgm:t>
        <a:bodyPr/>
        <a:lstStyle/>
        <a:p>
          <a:endParaRPr lang="ru-RU"/>
        </a:p>
      </dgm:t>
    </dgm:pt>
    <dgm:pt modelId="{4CE9EF28-5B44-4C11-8B9A-813F3B68E2BE}" type="sibTrans" cxnId="{BE8AFE69-B45B-48BF-BDAB-F47103F85F8F}">
      <dgm:prSet/>
      <dgm:spPr/>
      <dgm:t>
        <a:bodyPr/>
        <a:lstStyle/>
        <a:p>
          <a:endParaRPr lang="ru-RU"/>
        </a:p>
      </dgm:t>
    </dgm:pt>
    <dgm:pt modelId="{1AFA8ADA-AF58-440C-A1F8-4AC677989A67}">
      <dgm:prSet phldrT="[Текст]"/>
      <dgm:spPr/>
      <dgm:t>
        <a:bodyPr/>
        <a:lstStyle/>
        <a:p>
          <a:r>
            <a:rPr lang="ru-RU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Основними</a:t>
          </a:r>
          <a:r>
            <a: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партнерами є </a:t>
          </a:r>
          <a:r>
            <a:rPr lang="ru-RU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країни</a:t>
          </a:r>
          <a:r>
            <a: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ЄС</a:t>
          </a:r>
          <a:endParaRPr lang="ru-RU" dirty="0"/>
        </a:p>
      </dgm:t>
    </dgm:pt>
    <dgm:pt modelId="{B4C66CA4-6D6C-4BDC-9967-2BC1C5C5651A}" type="parTrans" cxnId="{184D6ECF-F15C-48B1-AE8B-3D04DE690C43}">
      <dgm:prSet/>
      <dgm:spPr/>
      <dgm:t>
        <a:bodyPr/>
        <a:lstStyle/>
        <a:p>
          <a:endParaRPr lang="ru-RU"/>
        </a:p>
      </dgm:t>
    </dgm:pt>
    <dgm:pt modelId="{FAE47087-A6DF-4121-B518-4FC90EA45EBF}" type="sibTrans" cxnId="{184D6ECF-F15C-48B1-AE8B-3D04DE690C43}">
      <dgm:prSet/>
      <dgm:spPr/>
      <dgm:t>
        <a:bodyPr/>
        <a:lstStyle/>
        <a:p>
          <a:endParaRPr lang="ru-RU"/>
        </a:p>
      </dgm:t>
    </dgm:pt>
    <dgm:pt modelId="{4135F5BD-771C-4A5D-B097-58744320B4AC}" type="pres">
      <dgm:prSet presAssocID="{6CB734CE-1123-4A18-AE3B-6FFDABB39C3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609BA54-72E4-4C0A-A897-E00D4143841A}" type="pres">
      <dgm:prSet presAssocID="{39854F95-D437-4988-BA2B-1C19CCFBD7D6}" presName="vertOne" presStyleCnt="0"/>
      <dgm:spPr/>
    </dgm:pt>
    <dgm:pt modelId="{3E4576C4-FD54-4521-A306-AEDE35215BCF}" type="pres">
      <dgm:prSet presAssocID="{39854F95-D437-4988-BA2B-1C19CCFBD7D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9D0DAF-71CA-4582-BF3A-6D3CB4461312}" type="pres">
      <dgm:prSet presAssocID="{39854F95-D437-4988-BA2B-1C19CCFBD7D6}" presName="parTransOne" presStyleCnt="0"/>
      <dgm:spPr/>
    </dgm:pt>
    <dgm:pt modelId="{CCBB72C1-E66E-4ABB-B3A8-98B15213EF01}" type="pres">
      <dgm:prSet presAssocID="{39854F95-D437-4988-BA2B-1C19CCFBD7D6}" presName="horzOne" presStyleCnt="0"/>
      <dgm:spPr/>
    </dgm:pt>
    <dgm:pt modelId="{C7026ECA-FE1A-41A6-BA0F-9F65F132650E}" type="pres">
      <dgm:prSet presAssocID="{0BC72851-CD7C-4C1E-A14D-B68AECA91A02}" presName="vertTwo" presStyleCnt="0"/>
      <dgm:spPr/>
    </dgm:pt>
    <dgm:pt modelId="{F1563305-ACF3-4560-9688-63C0962F9A97}" type="pres">
      <dgm:prSet presAssocID="{0BC72851-CD7C-4C1E-A14D-B68AECA91A0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02A5CF-8585-4A5B-9587-CBBA512586AD}" type="pres">
      <dgm:prSet presAssocID="{0BC72851-CD7C-4C1E-A14D-B68AECA91A02}" presName="parTransTwo" presStyleCnt="0"/>
      <dgm:spPr/>
    </dgm:pt>
    <dgm:pt modelId="{35F8A8A4-C07D-4853-A8C8-6B4AE1F3CA28}" type="pres">
      <dgm:prSet presAssocID="{0BC72851-CD7C-4C1E-A14D-B68AECA91A02}" presName="horzTwo" presStyleCnt="0"/>
      <dgm:spPr/>
    </dgm:pt>
    <dgm:pt modelId="{A158F5CE-C678-4A0B-BC17-0BBE0B99E691}" type="pres">
      <dgm:prSet presAssocID="{15E206FF-385D-4272-9281-55FC0BC27696}" presName="vertThree" presStyleCnt="0"/>
      <dgm:spPr/>
    </dgm:pt>
    <dgm:pt modelId="{1F589ED4-BB6A-4247-8203-B3261DB52F17}" type="pres">
      <dgm:prSet presAssocID="{15E206FF-385D-4272-9281-55FC0BC27696}" presName="txThree" presStyleLbl="node3" presStyleIdx="0" presStyleCnt="3" custScaleX="1039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1B6927-1F56-44FC-82DB-E68AFA6AB569}" type="pres">
      <dgm:prSet presAssocID="{15E206FF-385D-4272-9281-55FC0BC27696}" presName="horzThree" presStyleCnt="0"/>
      <dgm:spPr/>
    </dgm:pt>
    <dgm:pt modelId="{34EF29ED-2609-4373-A6F6-39338366AD0D}" type="pres">
      <dgm:prSet presAssocID="{4EDC79CB-36B7-425E-90A3-884C6ADC820C}" presName="sibSpaceThree" presStyleCnt="0"/>
      <dgm:spPr/>
    </dgm:pt>
    <dgm:pt modelId="{6ABCBE1D-F1FE-4733-953C-C6FF05EF805D}" type="pres">
      <dgm:prSet presAssocID="{E62772AA-5DA0-47D3-9CCE-D5DD16D02DC7}" presName="vertThree" presStyleCnt="0"/>
      <dgm:spPr/>
    </dgm:pt>
    <dgm:pt modelId="{0BD78128-911F-4813-9AB2-AA4417966C15}" type="pres">
      <dgm:prSet presAssocID="{E62772AA-5DA0-47D3-9CCE-D5DD16D02DC7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6C08DD-DADA-40CA-8075-5E6A2D02716D}" type="pres">
      <dgm:prSet presAssocID="{E62772AA-5DA0-47D3-9CCE-D5DD16D02DC7}" presName="horzThree" presStyleCnt="0"/>
      <dgm:spPr/>
    </dgm:pt>
    <dgm:pt modelId="{36613E7F-D56F-4CA5-A11B-3F0A394F1AF1}" type="pres">
      <dgm:prSet presAssocID="{C9774BF7-76E6-41FB-A70B-B6C1A009BD91}" presName="sibSpaceTwo" presStyleCnt="0"/>
      <dgm:spPr/>
    </dgm:pt>
    <dgm:pt modelId="{7DE4E3BF-26DF-49C4-9C0E-9FEE8392ADE3}" type="pres">
      <dgm:prSet presAssocID="{3885AA4D-B48F-4A11-8C5A-25BCE139C578}" presName="vertTwo" presStyleCnt="0"/>
      <dgm:spPr/>
    </dgm:pt>
    <dgm:pt modelId="{ACD735A4-4CFF-489F-8BEB-1D4ABA6AF942}" type="pres">
      <dgm:prSet presAssocID="{3885AA4D-B48F-4A11-8C5A-25BCE139C578}" presName="txTwo" presStyleLbl="node2" presStyleIdx="1" presStyleCnt="2" custScaleX="1065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C00CAE-656A-4F76-8AFF-2EB6E2C16C72}" type="pres">
      <dgm:prSet presAssocID="{3885AA4D-B48F-4A11-8C5A-25BCE139C578}" presName="parTransTwo" presStyleCnt="0"/>
      <dgm:spPr/>
    </dgm:pt>
    <dgm:pt modelId="{512D7726-8522-4B23-B606-7A309954290C}" type="pres">
      <dgm:prSet presAssocID="{3885AA4D-B48F-4A11-8C5A-25BCE139C578}" presName="horzTwo" presStyleCnt="0"/>
      <dgm:spPr/>
    </dgm:pt>
    <dgm:pt modelId="{8BCD01A6-C06C-423E-992C-668876D01127}" type="pres">
      <dgm:prSet presAssocID="{1AFA8ADA-AF58-440C-A1F8-4AC677989A67}" presName="vertThree" presStyleCnt="0"/>
      <dgm:spPr/>
    </dgm:pt>
    <dgm:pt modelId="{791611C8-3AC8-4E71-8F05-EFFA9B0CDDE7}" type="pres">
      <dgm:prSet presAssocID="{1AFA8ADA-AF58-440C-A1F8-4AC677989A67}" presName="txThree" presStyleLbl="node3" presStyleIdx="2" presStyleCnt="3" custScaleX="1087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93E619-A004-4FEF-BF74-3F67DEBF8A4A}" type="pres">
      <dgm:prSet presAssocID="{1AFA8ADA-AF58-440C-A1F8-4AC677989A67}" presName="horzThree" presStyleCnt="0"/>
      <dgm:spPr/>
    </dgm:pt>
  </dgm:ptLst>
  <dgm:cxnLst>
    <dgm:cxn modelId="{D00271A3-DBFE-44E9-96DF-2107C100104A}" srcId="{39854F95-D437-4988-BA2B-1C19CCFBD7D6}" destId="{0BC72851-CD7C-4C1E-A14D-B68AECA91A02}" srcOrd="0" destOrd="0" parTransId="{1724F71C-D426-49FC-B00C-C65A753FC44A}" sibTransId="{C9774BF7-76E6-41FB-A70B-B6C1A009BD91}"/>
    <dgm:cxn modelId="{78AD7F88-C4BF-48F7-B74D-8E60D6E0FB97}" type="presOf" srcId="{0BC72851-CD7C-4C1E-A14D-B68AECA91A02}" destId="{F1563305-ACF3-4560-9688-63C0962F9A97}" srcOrd="0" destOrd="0" presId="urn:microsoft.com/office/officeart/2005/8/layout/hierarchy4"/>
    <dgm:cxn modelId="{BE8AFE69-B45B-48BF-BDAB-F47103F85F8F}" srcId="{39854F95-D437-4988-BA2B-1C19CCFBD7D6}" destId="{3885AA4D-B48F-4A11-8C5A-25BCE139C578}" srcOrd="1" destOrd="0" parTransId="{252CE680-7BC9-4AC6-B66B-49EA646E0BEF}" sibTransId="{4CE9EF28-5B44-4C11-8B9A-813F3B68E2BE}"/>
    <dgm:cxn modelId="{C0733421-AD03-4362-9A4C-03C45567CA87}" srcId="{0BC72851-CD7C-4C1E-A14D-B68AECA91A02}" destId="{E62772AA-5DA0-47D3-9CCE-D5DD16D02DC7}" srcOrd="1" destOrd="0" parTransId="{EB2D881C-D433-4CBC-9A87-E0D01FB452F4}" sibTransId="{57A911CC-575A-4A60-9085-64BB56928E46}"/>
    <dgm:cxn modelId="{B2E072D5-F7ED-41ED-BA22-CB4D70E93AB4}" type="presOf" srcId="{3885AA4D-B48F-4A11-8C5A-25BCE139C578}" destId="{ACD735A4-4CFF-489F-8BEB-1D4ABA6AF942}" srcOrd="0" destOrd="0" presId="urn:microsoft.com/office/officeart/2005/8/layout/hierarchy4"/>
    <dgm:cxn modelId="{184D6ECF-F15C-48B1-AE8B-3D04DE690C43}" srcId="{3885AA4D-B48F-4A11-8C5A-25BCE139C578}" destId="{1AFA8ADA-AF58-440C-A1F8-4AC677989A67}" srcOrd="0" destOrd="0" parTransId="{B4C66CA4-6D6C-4BDC-9967-2BC1C5C5651A}" sibTransId="{FAE47087-A6DF-4121-B518-4FC90EA45EBF}"/>
    <dgm:cxn modelId="{71041E18-B013-4161-B74C-F87782FF053A}" type="presOf" srcId="{1AFA8ADA-AF58-440C-A1F8-4AC677989A67}" destId="{791611C8-3AC8-4E71-8F05-EFFA9B0CDDE7}" srcOrd="0" destOrd="0" presId="urn:microsoft.com/office/officeart/2005/8/layout/hierarchy4"/>
    <dgm:cxn modelId="{E817AAC1-2B0F-4BA2-A460-A716EB1C83AC}" srcId="{6CB734CE-1123-4A18-AE3B-6FFDABB39C3A}" destId="{39854F95-D437-4988-BA2B-1C19CCFBD7D6}" srcOrd="0" destOrd="0" parTransId="{4716E1B8-2360-4706-90A2-B9B341B9F60F}" sibTransId="{DC5C0F3A-FDC9-47D2-A5F7-42A305BFB0CE}"/>
    <dgm:cxn modelId="{0821EBFF-1B1F-40A0-8F86-B8445F8232CA}" srcId="{0BC72851-CD7C-4C1E-A14D-B68AECA91A02}" destId="{15E206FF-385D-4272-9281-55FC0BC27696}" srcOrd="0" destOrd="0" parTransId="{31B38FF3-9D56-46C0-8B90-5B6D1A9B1A0E}" sibTransId="{4EDC79CB-36B7-425E-90A3-884C6ADC820C}"/>
    <dgm:cxn modelId="{76A8EF05-B397-47EE-B5D3-4719E7252E21}" type="presOf" srcId="{6CB734CE-1123-4A18-AE3B-6FFDABB39C3A}" destId="{4135F5BD-771C-4A5D-B097-58744320B4AC}" srcOrd="0" destOrd="0" presId="urn:microsoft.com/office/officeart/2005/8/layout/hierarchy4"/>
    <dgm:cxn modelId="{7F972A67-9D9F-45E4-AAB8-48C7D893011A}" type="presOf" srcId="{15E206FF-385D-4272-9281-55FC0BC27696}" destId="{1F589ED4-BB6A-4247-8203-B3261DB52F17}" srcOrd="0" destOrd="0" presId="urn:microsoft.com/office/officeart/2005/8/layout/hierarchy4"/>
    <dgm:cxn modelId="{42E1FDD8-6394-49B6-B223-C7EA1C35A6E8}" type="presOf" srcId="{E62772AA-5DA0-47D3-9CCE-D5DD16D02DC7}" destId="{0BD78128-911F-4813-9AB2-AA4417966C15}" srcOrd="0" destOrd="0" presId="urn:microsoft.com/office/officeart/2005/8/layout/hierarchy4"/>
    <dgm:cxn modelId="{FDC2BE79-884D-4CDD-9E42-1D3A29991D76}" type="presOf" srcId="{39854F95-D437-4988-BA2B-1C19CCFBD7D6}" destId="{3E4576C4-FD54-4521-A306-AEDE35215BCF}" srcOrd="0" destOrd="0" presId="urn:microsoft.com/office/officeart/2005/8/layout/hierarchy4"/>
    <dgm:cxn modelId="{776BA1AF-E2D1-419A-A82E-4DB71805397C}" type="presParOf" srcId="{4135F5BD-771C-4A5D-B097-58744320B4AC}" destId="{2609BA54-72E4-4C0A-A897-E00D4143841A}" srcOrd="0" destOrd="0" presId="urn:microsoft.com/office/officeart/2005/8/layout/hierarchy4"/>
    <dgm:cxn modelId="{A279A07A-4611-40A2-B45D-9930D9ED439B}" type="presParOf" srcId="{2609BA54-72E4-4C0A-A897-E00D4143841A}" destId="{3E4576C4-FD54-4521-A306-AEDE35215BCF}" srcOrd="0" destOrd="0" presId="urn:microsoft.com/office/officeart/2005/8/layout/hierarchy4"/>
    <dgm:cxn modelId="{D236AF33-42A7-44AF-9129-2553CEF584BA}" type="presParOf" srcId="{2609BA54-72E4-4C0A-A897-E00D4143841A}" destId="{A19D0DAF-71CA-4582-BF3A-6D3CB4461312}" srcOrd="1" destOrd="0" presId="urn:microsoft.com/office/officeart/2005/8/layout/hierarchy4"/>
    <dgm:cxn modelId="{F8041D88-FB92-4F30-80AB-27EFA173259D}" type="presParOf" srcId="{2609BA54-72E4-4C0A-A897-E00D4143841A}" destId="{CCBB72C1-E66E-4ABB-B3A8-98B15213EF01}" srcOrd="2" destOrd="0" presId="urn:microsoft.com/office/officeart/2005/8/layout/hierarchy4"/>
    <dgm:cxn modelId="{4FD533EB-25E0-421E-9A9F-CFD7587E0BE0}" type="presParOf" srcId="{CCBB72C1-E66E-4ABB-B3A8-98B15213EF01}" destId="{C7026ECA-FE1A-41A6-BA0F-9F65F132650E}" srcOrd="0" destOrd="0" presId="urn:microsoft.com/office/officeart/2005/8/layout/hierarchy4"/>
    <dgm:cxn modelId="{ACE87873-BF2C-4513-8A8B-EC894EF02081}" type="presParOf" srcId="{C7026ECA-FE1A-41A6-BA0F-9F65F132650E}" destId="{F1563305-ACF3-4560-9688-63C0962F9A97}" srcOrd="0" destOrd="0" presId="urn:microsoft.com/office/officeart/2005/8/layout/hierarchy4"/>
    <dgm:cxn modelId="{152ABF39-B5B6-458E-9CCE-3DCAB61BFE50}" type="presParOf" srcId="{C7026ECA-FE1A-41A6-BA0F-9F65F132650E}" destId="{5602A5CF-8585-4A5B-9587-CBBA512586AD}" srcOrd="1" destOrd="0" presId="urn:microsoft.com/office/officeart/2005/8/layout/hierarchy4"/>
    <dgm:cxn modelId="{01DF206A-9F2D-441A-9F76-8DCE43D5911C}" type="presParOf" srcId="{C7026ECA-FE1A-41A6-BA0F-9F65F132650E}" destId="{35F8A8A4-C07D-4853-A8C8-6B4AE1F3CA28}" srcOrd="2" destOrd="0" presId="urn:microsoft.com/office/officeart/2005/8/layout/hierarchy4"/>
    <dgm:cxn modelId="{1615A0EF-DE2E-4342-8ABA-1EE2AE097EF9}" type="presParOf" srcId="{35F8A8A4-C07D-4853-A8C8-6B4AE1F3CA28}" destId="{A158F5CE-C678-4A0B-BC17-0BBE0B99E691}" srcOrd="0" destOrd="0" presId="urn:microsoft.com/office/officeart/2005/8/layout/hierarchy4"/>
    <dgm:cxn modelId="{0213E9DD-3C49-4FCA-8438-2E079EDCA0DC}" type="presParOf" srcId="{A158F5CE-C678-4A0B-BC17-0BBE0B99E691}" destId="{1F589ED4-BB6A-4247-8203-B3261DB52F17}" srcOrd="0" destOrd="0" presId="urn:microsoft.com/office/officeart/2005/8/layout/hierarchy4"/>
    <dgm:cxn modelId="{7E36CE7A-123E-4584-A019-593C4AD1B944}" type="presParOf" srcId="{A158F5CE-C678-4A0B-BC17-0BBE0B99E691}" destId="{111B6927-1F56-44FC-82DB-E68AFA6AB569}" srcOrd="1" destOrd="0" presId="urn:microsoft.com/office/officeart/2005/8/layout/hierarchy4"/>
    <dgm:cxn modelId="{30D769BA-681C-4873-8A11-C80021F3549B}" type="presParOf" srcId="{35F8A8A4-C07D-4853-A8C8-6B4AE1F3CA28}" destId="{34EF29ED-2609-4373-A6F6-39338366AD0D}" srcOrd="1" destOrd="0" presId="urn:microsoft.com/office/officeart/2005/8/layout/hierarchy4"/>
    <dgm:cxn modelId="{17D3FADA-0A6E-427A-B281-D6B4C4E6060E}" type="presParOf" srcId="{35F8A8A4-C07D-4853-A8C8-6B4AE1F3CA28}" destId="{6ABCBE1D-F1FE-4733-953C-C6FF05EF805D}" srcOrd="2" destOrd="0" presId="urn:microsoft.com/office/officeart/2005/8/layout/hierarchy4"/>
    <dgm:cxn modelId="{B3EAC745-131F-4A0B-BEB6-0523A81C1E6D}" type="presParOf" srcId="{6ABCBE1D-F1FE-4733-953C-C6FF05EF805D}" destId="{0BD78128-911F-4813-9AB2-AA4417966C15}" srcOrd="0" destOrd="0" presId="urn:microsoft.com/office/officeart/2005/8/layout/hierarchy4"/>
    <dgm:cxn modelId="{89703C50-0482-46F5-A6AA-46BF8E04E21A}" type="presParOf" srcId="{6ABCBE1D-F1FE-4733-953C-C6FF05EF805D}" destId="{246C08DD-DADA-40CA-8075-5E6A2D02716D}" srcOrd="1" destOrd="0" presId="urn:microsoft.com/office/officeart/2005/8/layout/hierarchy4"/>
    <dgm:cxn modelId="{58E1979C-9B4A-40CA-9D33-99FFD14F351B}" type="presParOf" srcId="{CCBB72C1-E66E-4ABB-B3A8-98B15213EF01}" destId="{36613E7F-D56F-4CA5-A11B-3F0A394F1AF1}" srcOrd="1" destOrd="0" presId="urn:microsoft.com/office/officeart/2005/8/layout/hierarchy4"/>
    <dgm:cxn modelId="{84C0AD5E-A196-4C20-98AC-893463C9212C}" type="presParOf" srcId="{CCBB72C1-E66E-4ABB-B3A8-98B15213EF01}" destId="{7DE4E3BF-26DF-49C4-9C0E-9FEE8392ADE3}" srcOrd="2" destOrd="0" presId="urn:microsoft.com/office/officeart/2005/8/layout/hierarchy4"/>
    <dgm:cxn modelId="{D39073FF-C601-49F9-A935-CF1161059438}" type="presParOf" srcId="{7DE4E3BF-26DF-49C4-9C0E-9FEE8392ADE3}" destId="{ACD735A4-4CFF-489F-8BEB-1D4ABA6AF942}" srcOrd="0" destOrd="0" presId="urn:microsoft.com/office/officeart/2005/8/layout/hierarchy4"/>
    <dgm:cxn modelId="{92371733-4179-45F5-9626-20898544B4F1}" type="presParOf" srcId="{7DE4E3BF-26DF-49C4-9C0E-9FEE8392ADE3}" destId="{48C00CAE-656A-4F76-8AFF-2EB6E2C16C72}" srcOrd="1" destOrd="0" presId="urn:microsoft.com/office/officeart/2005/8/layout/hierarchy4"/>
    <dgm:cxn modelId="{B21DC5AA-7521-4292-A02E-96E2DD9A87B3}" type="presParOf" srcId="{7DE4E3BF-26DF-49C4-9C0E-9FEE8392ADE3}" destId="{512D7726-8522-4B23-B606-7A309954290C}" srcOrd="2" destOrd="0" presId="urn:microsoft.com/office/officeart/2005/8/layout/hierarchy4"/>
    <dgm:cxn modelId="{1E161D61-E222-4678-A200-2EC4E969DD69}" type="presParOf" srcId="{512D7726-8522-4B23-B606-7A309954290C}" destId="{8BCD01A6-C06C-423E-992C-668876D01127}" srcOrd="0" destOrd="0" presId="urn:microsoft.com/office/officeart/2005/8/layout/hierarchy4"/>
    <dgm:cxn modelId="{B637C808-EAB0-4DC1-AF77-A0222B261A39}" type="presParOf" srcId="{8BCD01A6-C06C-423E-992C-668876D01127}" destId="{791611C8-3AC8-4E71-8F05-EFFA9B0CDDE7}" srcOrd="0" destOrd="0" presId="urn:microsoft.com/office/officeart/2005/8/layout/hierarchy4"/>
    <dgm:cxn modelId="{26CCD571-5501-4BB9-91D7-FAABA42725F8}" type="presParOf" srcId="{8BCD01A6-C06C-423E-992C-668876D01127}" destId="{6C93E619-A004-4FEF-BF74-3F67DEBF8A4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12BDF-0C3D-4A60-8C60-ECE195FE618B}">
      <dsp:nvSpPr>
        <dsp:cNvPr id="0" name=""/>
        <dsp:cNvSpPr/>
      </dsp:nvSpPr>
      <dsp:spPr>
        <a:xfrm>
          <a:off x="0" y="0"/>
          <a:ext cx="6502400" cy="1192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b="1" kern="1200" dirty="0" smtClean="0"/>
            <a:t>К. Аденауер</a:t>
          </a:r>
          <a:endParaRPr lang="ru-RU" sz="5400" kern="1200" dirty="0"/>
        </a:p>
      </dsp:txBody>
      <dsp:txXfrm>
        <a:off x="34916" y="34916"/>
        <a:ext cx="5115290" cy="1122274"/>
      </dsp:txXfrm>
    </dsp:sp>
    <dsp:sp modelId="{4552E957-9008-43B2-89ED-33462B7799EA}">
      <dsp:nvSpPr>
        <dsp:cNvPr id="0" name=""/>
        <dsp:cNvSpPr/>
      </dsp:nvSpPr>
      <dsp:spPr>
        <a:xfrm>
          <a:off x="544575" y="1408853"/>
          <a:ext cx="6502400" cy="1192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b="1" kern="1200" dirty="0" smtClean="0"/>
            <a:t>Л </a:t>
          </a:r>
          <a:r>
            <a:rPr lang="uk-UA" sz="5400" b="1" kern="1200" dirty="0" err="1" smtClean="0"/>
            <a:t>Ерхард</a:t>
          </a:r>
          <a:endParaRPr lang="ru-RU" sz="5400" kern="1200" dirty="0"/>
        </a:p>
      </dsp:txBody>
      <dsp:txXfrm>
        <a:off x="579491" y="1443769"/>
        <a:ext cx="5113122" cy="1122274"/>
      </dsp:txXfrm>
    </dsp:sp>
    <dsp:sp modelId="{6599A7F1-FB22-45DE-A613-64A6D24B2215}">
      <dsp:nvSpPr>
        <dsp:cNvPr id="0" name=""/>
        <dsp:cNvSpPr/>
      </dsp:nvSpPr>
      <dsp:spPr>
        <a:xfrm>
          <a:off x="1081024" y="2817706"/>
          <a:ext cx="6502400" cy="1192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b="1" kern="1200" dirty="0" smtClean="0">
              <a:ln w="0"/>
            </a:rPr>
            <a:t>К. </a:t>
          </a:r>
          <a:r>
            <a:rPr lang="uk-UA" sz="5400" b="1" kern="1200" dirty="0" err="1" smtClean="0">
              <a:ln w="0"/>
            </a:rPr>
            <a:t>Кізенгер</a:t>
          </a:r>
          <a:endParaRPr lang="ru-RU" sz="5400" kern="1200" dirty="0"/>
        </a:p>
      </dsp:txBody>
      <dsp:txXfrm>
        <a:off x="1115940" y="2852622"/>
        <a:ext cx="5121250" cy="1122274"/>
      </dsp:txXfrm>
    </dsp:sp>
    <dsp:sp modelId="{150FA629-92AA-46FF-B575-26F78BBDA5AF}">
      <dsp:nvSpPr>
        <dsp:cNvPr id="0" name=""/>
        <dsp:cNvSpPr/>
      </dsp:nvSpPr>
      <dsp:spPr>
        <a:xfrm>
          <a:off x="1625599" y="4226560"/>
          <a:ext cx="6502400" cy="1192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b="1" kern="1200" dirty="0" smtClean="0">
              <a:ln w="0"/>
            </a:rPr>
            <a:t>В. Брандт</a:t>
          </a:r>
          <a:endParaRPr lang="ru-RU" sz="5400" kern="1200" dirty="0"/>
        </a:p>
      </dsp:txBody>
      <dsp:txXfrm>
        <a:off x="1660515" y="4261476"/>
        <a:ext cx="5113122" cy="1122274"/>
      </dsp:txXfrm>
    </dsp:sp>
    <dsp:sp modelId="{D6A69E9E-C7B3-4198-B132-5F7D65F8BC1F}">
      <dsp:nvSpPr>
        <dsp:cNvPr id="0" name=""/>
        <dsp:cNvSpPr/>
      </dsp:nvSpPr>
      <dsp:spPr>
        <a:xfrm>
          <a:off x="5727530" y="913045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901876" y="913045"/>
        <a:ext cx="426177" cy="583089"/>
      </dsp:txXfrm>
    </dsp:sp>
    <dsp:sp modelId="{A5195B14-5444-4D6E-8290-CEE7ADE27F59}">
      <dsp:nvSpPr>
        <dsp:cNvPr id="0" name=""/>
        <dsp:cNvSpPr/>
      </dsp:nvSpPr>
      <dsp:spPr>
        <a:xfrm>
          <a:off x="6272106" y="2321898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446452" y="2321898"/>
        <a:ext cx="426177" cy="583089"/>
      </dsp:txXfrm>
    </dsp:sp>
    <dsp:sp modelId="{6B63F7C8-CF75-40F2-826D-2F96C3B705D0}">
      <dsp:nvSpPr>
        <dsp:cNvPr id="0" name=""/>
        <dsp:cNvSpPr/>
      </dsp:nvSpPr>
      <dsp:spPr>
        <a:xfrm>
          <a:off x="6808554" y="3730752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982900" y="3730752"/>
        <a:ext cx="426177" cy="583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3CCA6-D97D-44E9-A0E3-9E9B1C0CCA4C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ln w="0"/>
            </a:rPr>
            <a:t>1972</a:t>
          </a:r>
          <a:endParaRPr lang="ru-RU" sz="4000" kern="1200" dirty="0"/>
        </a:p>
      </dsp:txBody>
      <dsp:txXfrm rot="-5400000">
        <a:off x="1" y="679096"/>
        <a:ext cx="1352020" cy="579438"/>
      </dsp:txXfrm>
    </dsp:sp>
    <dsp:sp modelId="{A61D7845-9C7E-42D0-8483-46247C186DC6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dirty="0" smtClean="0">
              <a:ln w="0"/>
            </a:rPr>
            <a:t> Закон «Про заборону професії» </a:t>
          </a:r>
          <a:endParaRPr lang="ru-RU" sz="2600" kern="1200" dirty="0"/>
        </a:p>
      </dsp:txBody>
      <dsp:txXfrm rot="-5400000">
        <a:off x="1352020" y="64373"/>
        <a:ext cx="6714693" cy="1132875"/>
      </dsp:txXfrm>
    </dsp:sp>
    <dsp:sp modelId="{9E8C35BF-A6BF-4741-9A78-45AEA5F7EA7D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1974</a:t>
          </a:r>
          <a:endParaRPr lang="ru-RU" sz="4000" kern="1200" dirty="0"/>
        </a:p>
      </dsp:txBody>
      <dsp:txXfrm rot="-5400000">
        <a:off x="1" y="2419614"/>
        <a:ext cx="1352020" cy="579438"/>
      </dsp:txXfrm>
    </dsp:sp>
    <dsp:sp modelId="{B50E9AE4-114C-491B-ACD1-E676EE5A8F83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dirty="0" smtClean="0">
              <a:ln w="0"/>
            </a:rPr>
            <a:t>На </a:t>
          </a:r>
          <a:r>
            <a:rPr lang="uk-UA" sz="2600" kern="1200" dirty="0" err="1" smtClean="0">
              <a:ln w="0"/>
            </a:rPr>
            <a:t>поч</a:t>
          </a:r>
          <a:r>
            <a:rPr lang="uk-UA" sz="2600" kern="1200" dirty="0" smtClean="0">
              <a:ln w="0"/>
            </a:rPr>
            <a:t>. 80-х у країні уповільнився економічний розвиток, загострилися соціальні проблеми.</a:t>
          </a:r>
          <a:endParaRPr lang="ru-RU" sz="2600" kern="1200" dirty="0"/>
        </a:p>
      </dsp:txBody>
      <dsp:txXfrm rot="-5400000">
        <a:off x="1352020" y="1804891"/>
        <a:ext cx="6714693" cy="1132875"/>
      </dsp:txXfrm>
    </dsp:sp>
    <dsp:sp modelId="{16642081-FD6B-49FD-831A-7F808BC7907B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1982</a:t>
          </a:r>
          <a:endParaRPr lang="ru-RU" sz="4000" kern="1200" dirty="0"/>
        </a:p>
      </dsp:txBody>
      <dsp:txXfrm rot="-5400000">
        <a:off x="1" y="4160131"/>
        <a:ext cx="1352020" cy="579438"/>
      </dsp:txXfrm>
    </dsp:sp>
    <dsp:sp modelId="{4F1A87D4-9E8E-44A5-9A6A-1D20F2F077EC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dirty="0" smtClean="0">
              <a:ln w="0"/>
            </a:rPr>
            <a:t>ВДП вийшла з коаліції СДПН і перейшла на бік ХДС/ХСС, Г Шмідт пішов у відставку, новий канцлер – лідер ХДС Г. Коль. </a:t>
          </a:r>
          <a:endParaRPr lang="ru-RU" sz="2600" kern="1200" dirty="0"/>
        </a:p>
      </dsp:txBody>
      <dsp:txXfrm rot="-5400000">
        <a:off x="1352020" y="3545408"/>
        <a:ext cx="6714693" cy="1132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9C03B-C442-4030-AD9A-D4ED18CF19B1}">
      <dsp:nvSpPr>
        <dsp:cNvPr id="0" name=""/>
        <dsp:cNvSpPr/>
      </dsp:nvSpPr>
      <dsp:spPr>
        <a:xfrm>
          <a:off x="42801" y="5430228"/>
          <a:ext cx="10172700" cy="0"/>
        </a:xfrm>
        <a:prstGeom prst="line">
          <a:avLst/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4428D-2872-43B5-A9D4-1CFBA6AFCE60}">
      <dsp:nvSpPr>
        <dsp:cNvPr id="0" name=""/>
        <dsp:cNvSpPr/>
      </dsp:nvSpPr>
      <dsp:spPr>
        <a:xfrm>
          <a:off x="42801" y="4182613"/>
          <a:ext cx="10172700" cy="0"/>
        </a:xfrm>
        <a:prstGeom prst="line">
          <a:avLst/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7695A-8EFC-4B92-82F6-D3F08609CD7D}">
      <dsp:nvSpPr>
        <dsp:cNvPr id="0" name=""/>
        <dsp:cNvSpPr/>
      </dsp:nvSpPr>
      <dsp:spPr>
        <a:xfrm>
          <a:off x="31196" y="2062655"/>
          <a:ext cx="10172700" cy="0"/>
        </a:xfrm>
        <a:prstGeom prst="line">
          <a:avLst/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9900C-D045-4A69-B3C6-9866C5887803}">
      <dsp:nvSpPr>
        <dsp:cNvPr id="0" name=""/>
        <dsp:cNvSpPr/>
      </dsp:nvSpPr>
      <dsp:spPr>
        <a:xfrm>
          <a:off x="2768615" y="2106"/>
          <a:ext cx="7342764" cy="2932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центрі Європи серед економічно високорозвинених держав на перетинанні транс'європейських магістралей широтного і </a:t>
          </a:r>
          <a:r>
            <a:rPr lang="uk-UA" sz="2400" kern="1200" noProof="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меридиального</a:t>
          </a:r>
          <a:r>
            <a:rPr lang="uk-UA" sz="2400" kern="1200" noProof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напрямку.</a:t>
          </a:r>
          <a:endParaRPr lang="uk-UA" sz="2400" kern="1200" noProof="0" dirty="0"/>
        </a:p>
      </dsp:txBody>
      <dsp:txXfrm>
        <a:off x="2768615" y="2106"/>
        <a:ext cx="7342764" cy="2932892"/>
      </dsp:txXfrm>
    </dsp:sp>
    <dsp:sp modelId="{25D809E3-DA82-4B92-8349-6D1EEBF65473}">
      <dsp:nvSpPr>
        <dsp:cNvPr id="0" name=""/>
        <dsp:cNvSpPr/>
      </dsp:nvSpPr>
      <dsp:spPr>
        <a:xfrm>
          <a:off x="-31196" y="1473198"/>
          <a:ext cx="2769688" cy="1212966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Місцезнаходження</a:t>
          </a:r>
          <a:endParaRPr lang="uk-UA" sz="2400" kern="1200" noProof="0" dirty="0"/>
        </a:p>
      </dsp:txBody>
      <dsp:txXfrm>
        <a:off x="28027" y="1532421"/>
        <a:ext cx="2651242" cy="1153743"/>
      </dsp:txXfrm>
    </dsp:sp>
    <dsp:sp modelId="{D1F4553A-3E02-4EF0-BCBD-E35E766AD994}">
      <dsp:nvSpPr>
        <dsp:cNvPr id="0" name=""/>
        <dsp:cNvSpPr/>
      </dsp:nvSpPr>
      <dsp:spPr>
        <a:xfrm>
          <a:off x="2779090" y="2918019"/>
          <a:ext cx="7345023" cy="118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Приморське</a:t>
          </a:r>
          <a:r>
            <a:rPr lang="ru-RU" sz="24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положення</a:t>
          </a:r>
          <a:r>
            <a:rPr lang="ru-RU" sz="24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Німеччини</a:t>
          </a:r>
          <a:r>
            <a:rPr lang="ru-RU" sz="24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4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близькість</a:t>
          </a:r>
          <a:r>
            <a:rPr lang="ru-RU" sz="24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великих </a:t>
          </a:r>
          <a:r>
            <a:rPr lang="ru-RU" sz="24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портових</a:t>
          </a:r>
          <a:r>
            <a:rPr lang="ru-RU" sz="24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міст</a:t>
          </a:r>
          <a:r>
            <a:rPr lang="ru-RU" sz="24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сусідніх</a:t>
          </a:r>
          <a:r>
            <a:rPr lang="ru-RU" sz="24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країн</a:t>
          </a:r>
          <a:r>
            <a:rPr lang="ru-RU" sz="24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kern="1200" dirty="0"/>
        </a:p>
      </dsp:txBody>
      <dsp:txXfrm>
        <a:off x="2779090" y="2918019"/>
        <a:ext cx="7345023" cy="1188204"/>
      </dsp:txXfrm>
    </dsp:sp>
    <dsp:sp modelId="{C70B4761-A3F9-45A0-9F8E-375802418AB6}">
      <dsp:nvSpPr>
        <dsp:cNvPr id="0" name=""/>
        <dsp:cNvSpPr/>
      </dsp:nvSpPr>
      <dsp:spPr>
        <a:xfrm>
          <a:off x="-42801" y="2905282"/>
          <a:ext cx="2816106" cy="1188204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1079507"/>
            <a:satOff val="-17737"/>
            <a:lumOff val="-3333"/>
            <a:alphaOff val="0"/>
          </a:schemeClr>
        </a:solidFill>
        <a:ln w="15875" cap="flat" cmpd="sng" algn="ctr">
          <a:solidFill>
            <a:schemeClr val="accent4">
              <a:hueOff val="1079507"/>
              <a:satOff val="-17737"/>
              <a:lumOff val="-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Одна з </a:t>
          </a:r>
          <a:r>
            <a:rPr lang="ru-RU" sz="28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важливих</a:t>
          </a:r>
          <a:r>
            <a:rPr lang="ru-RU" sz="28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переваг</a:t>
          </a:r>
          <a:r>
            <a:rPr lang="ru-RU" sz="28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800" kern="1200" dirty="0"/>
        </a:p>
      </dsp:txBody>
      <dsp:txXfrm>
        <a:off x="15213" y="2963296"/>
        <a:ext cx="2700078" cy="1130190"/>
      </dsp:txXfrm>
    </dsp:sp>
    <dsp:sp modelId="{053149B4-BFAD-4560-BABE-34F3F7386623}">
      <dsp:nvSpPr>
        <dsp:cNvPr id="0" name=""/>
        <dsp:cNvSpPr/>
      </dsp:nvSpPr>
      <dsp:spPr>
        <a:xfrm>
          <a:off x="2870214" y="4244130"/>
          <a:ext cx="7162775" cy="118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Сприяло</a:t>
          </a:r>
          <a:r>
            <a:rPr lang="ru-RU" sz="24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організації</a:t>
          </a:r>
          <a:r>
            <a:rPr lang="ru-RU" sz="24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4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її</a:t>
          </a:r>
          <a:r>
            <a:rPr lang="ru-RU" sz="24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території</a:t>
          </a:r>
          <a:r>
            <a:rPr lang="ru-RU" sz="24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численних</a:t>
          </a:r>
          <a:r>
            <a:rPr lang="ru-RU" sz="24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центрів</a:t>
          </a:r>
          <a:r>
            <a:rPr lang="ru-RU" sz="24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де </a:t>
          </a:r>
          <a:r>
            <a:rPr lang="ru-RU" sz="24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проводяться</a:t>
          </a:r>
          <a:r>
            <a:rPr lang="ru-RU" sz="24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широко </a:t>
          </a:r>
          <a:r>
            <a:rPr lang="ru-RU" sz="24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відомі</a:t>
          </a:r>
          <a:r>
            <a:rPr lang="ru-RU" sz="24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ярмарки </a:t>
          </a:r>
          <a:r>
            <a:rPr lang="ru-RU" sz="24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світового</a:t>
          </a:r>
          <a:r>
            <a:rPr lang="ru-RU" sz="24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масштабу (Ганновер, Кельн)</a:t>
          </a:r>
          <a:endParaRPr lang="ru-RU" sz="2400" kern="1200" dirty="0"/>
        </a:p>
      </dsp:txBody>
      <dsp:txXfrm>
        <a:off x="2870214" y="4244130"/>
        <a:ext cx="7162775" cy="1188204"/>
      </dsp:txXfrm>
    </dsp:sp>
    <dsp:sp modelId="{B95B61A7-D719-4256-912D-D3980D2B5DBC}">
      <dsp:nvSpPr>
        <dsp:cNvPr id="0" name=""/>
        <dsp:cNvSpPr/>
      </dsp:nvSpPr>
      <dsp:spPr>
        <a:xfrm>
          <a:off x="-42801" y="4244130"/>
          <a:ext cx="2816106" cy="1188204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2159015"/>
            <a:satOff val="-35474"/>
            <a:lumOff val="-6666"/>
            <a:alphaOff val="0"/>
          </a:schemeClr>
        </a:solidFill>
        <a:ln w="15875" cap="flat" cmpd="sng" algn="ctr">
          <a:solidFill>
            <a:schemeClr val="accent4">
              <a:hueOff val="2159015"/>
              <a:satOff val="-35474"/>
              <a:lumOff val="-6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Зручне</a:t>
          </a:r>
          <a:r>
            <a:rPr lang="ru-RU" sz="24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економіко-географічне</a:t>
          </a:r>
          <a:r>
            <a:rPr lang="ru-RU" sz="24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положення</a:t>
          </a:r>
          <a:r>
            <a:rPr lang="ru-RU" sz="24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kern="1200" dirty="0"/>
        </a:p>
      </dsp:txBody>
      <dsp:txXfrm>
        <a:off x="15213" y="4302144"/>
        <a:ext cx="2700078" cy="11301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94EAD-E8C5-41DB-A7FD-CA23D2556D2E}">
      <dsp:nvSpPr>
        <dsp:cNvPr id="0" name=""/>
        <dsp:cNvSpPr/>
      </dsp:nvSpPr>
      <dsp:spPr>
        <a:xfrm rot="10800000">
          <a:off x="1752525" y="14672"/>
          <a:ext cx="8128169" cy="8632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668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. У 1995 р. </a:t>
          </a:r>
          <a:r>
            <a:rPr lang="ru-RU" sz="1900" kern="1200" dirty="0" err="1" smtClean="0"/>
            <a:t>вироблено</a:t>
          </a:r>
          <a:r>
            <a:rPr lang="ru-RU" sz="1900" kern="1200" dirty="0" smtClean="0"/>
            <a:t> 42,1 млрд. квт./г. </a:t>
          </a:r>
          <a:r>
            <a:rPr lang="ru-RU" sz="1900" kern="1200" dirty="0" err="1" smtClean="0"/>
            <a:t>електроенергії</a:t>
          </a:r>
          <a:r>
            <a:rPr lang="ru-RU" sz="1900" kern="1200" dirty="0" smtClean="0"/>
            <a:t>. </a:t>
          </a:r>
          <a:endParaRPr lang="ru-RU" sz="1900" kern="1200" dirty="0"/>
        </a:p>
      </dsp:txBody>
      <dsp:txXfrm rot="10800000">
        <a:off x="1968337" y="14672"/>
        <a:ext cx="7912357" cy="863248"/>
      </dsp:txXfrm>
    </dsp:sp>
    <dsp:sp modelId="{2641FD16-72AD-4AD2-8416-11641DEA04F9}">
      <dsp:nvSpPr>
        <dsp:cNvPr id="0" name=""/>
        <dsp:cNvSpPr/>
      </dsp:nvSpPr>
      <dsp:spPr>
        <a:xfrm>
          <a:off x="1308466" y="1974"/>
          <a:ext cx="863248" cy="86324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BCD927-FCF5-497D-880F-23B73A140C30}">
      <dsp:nvSpPr>
        <dsp:cNvPr id="0" name=""/>
        <dsp:cNvSpPr/>
      </dsp:nvSpPr>
      <dsp:spPr>
        <a:xfrm rot="10800000">
          <a:off x="1816014" y="1097511"/>
          <a:ext cx="8102746" cy="8632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668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Частка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ядерної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енергетикискладає</a:t>
          </a:r>
          <a:r>
            <a:rPr lang="ru-RU" sz="1900" kern="1200" dirty="0" smtClean="0"/>
            <a:t> 11%. </a:t>
          </a:r>
          <a:endParaRPr lang="ru-RU" sz="1900" kern="1200" dirty="0"/>
        </a:p>
      </dsp:txBody>
      <dsp:txXfrm rot="10800000">
        <a:off x="2031826" y="1097511"/>
        <a:ext cx="7886934" cy="863248"/>
      </dsp:txXfrm>
    </dsp:sp>
    <dsp:sp modelId="{3EACFD79-407B-4FE2-909A-EDD764FF7EBD}">
      <dsp:nvSpPr>
        <dsp:cNvPr id="0" name=""/>
        <dsp:cNvSpPr/>
      </dsp:nvSpPr>
      <dsp:spPr>
        <a:xfrm>
          <a:off x="1308466" y="1122908"/>
          <a:ext cx="863248" cy="86324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7632E-903B-4166-AD7F-75057CBBF160}">
      <dsp:nvSpPr>
        <dsp:cNvPr id="0" name=""/>
        <dsp:cNvSpPr/>
      </dsp:nvSpPr>
      <dsp:spPr>
        <a:xfrm rot="10800000">
          <a:off x="1714494" y="2231144"/>
          <a:ext cx="8178808" cy="8632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66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Запаси </a:t>
          </a:r>
          <a:r>
            <a:rPr lang="ru-RU" sz="1800" kern="1200" dirty="0" err="1" smtClean="0"/>
            <a:t>родовищ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кам'яного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вугілля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складають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близько</a:t>
          </a:r>
          <a:r>
            <a:rPr lang="ru-RU" sz="1800" kern="1200" dirty="0" smtClean="0"/>
            <a:t> 20 млрд. т.</a:t>
          </a:r>
          <a:br>
            <a:rPr lang="ru-RU" sz="1800" kern="1200" dirty="0" smtClean="0"/>
          </a:br>
          <a:endParaRPr lang="ru-RU" sz="1800" kern="1200" dirty="0"/>
        </a:p>
      </dsp:txBody>
      <dsp:txXfrm rot="10800000">
        <a:off x="1930306" y="2231144"/>
        <a:ext cx="7962996" cy="863248"/>
      </dsp:txXfrm>
    </dsp:sp>
    <dsp:sp modelId="{14CAF911-C677-4222-ACE9-9C4728F41F16}">
      <dsp:nvSpPr>
        <dsp:cNvPr id="0" name=""/>
        <dsp:cNvSpPr/>
      </dsp:nvSpPr>
      <dsp:spPr>
        <a:xfrm>
          <a:off x="1308466" y="2243842"/>
          <a:ext cx="863248" cy="86324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8FC8B-2628-48D1-BAD1-2C236927BEC7}">
      <dsp:nvSpPr>
        <dsp:cNvPr id="0" name=""/>
        <dsp:cNvSpPr/>
      </dsp:nvSpPr>
      <dsp:spPr>
        <a:xfrm rot="10800000">
          <a:off x="1739917" y="3377474"/>
          <a:ext cx="8153385" cy="8632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66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ФРН </a:t>
          </a:r>
          <a:r>
            <a:rPr lang="ru-RU" sz="1800" kern="1200" dirty="0" err="1" smtClean="0"/>
            <a:t>володіє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високопродуктивним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сільським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господарством</a:t>
          </a:r>
          <a:r>
            <a:rPr lang="ru-RU" sz="1800" kern="1200" dirty="0" smtClean="0"/>
            <a:t>, на </a:t>
          </a:r>
          <a:r>
            <a:rPr lang="ru-RU" sz="1800" kern="1200" dirty="0" err="1" smtClean="0"/>
            <a:t>частку</a:t>
          </a:r>
          <a:r>
            <a:rPr lang="ru-RU" sz="1800" kern="1200" dirty="0" smtClean="0"/>
            <a:t/>
          </a:r>
          <a:br>
            <a:rPr lang="ru-RU" sz="1800" kern="1200" dirty="0" smtClean="0"/>
          </a:br>
          <a:r>
            <a:rPr lang="ru-RU" sz="1800" kern="1200" dirty="0" err="1" smtClean="0"/>
            <a:t>якого</a:t>
          </a:r>
          <a:r>
            <a:rPr lang="ru-RU" sz="1800" kern="1200" dirty="0" smtClean="0"/>
            <a:t> приходиться 15% ВНП і </a:t>
          </a:r>
          <a:r>
            <a:rPr lang="ru-RU" sz="1800" kern="1200" dirty="0" err="1" smtClean="0"/>
            <a:t>близько</a:t>
          </a:r>
          <a:r>
            <a:rPr lang="ru-RU" sz="1800" kern="1200" dirty="0" smtClean="0"/>
            <a:t> 5% </a:t>
          </a:r>
          <a:r>
            <a:rPr lang="ru-RU" sz="1800" kern="1200" dirty="0" err="1" smtClean="0"/>
            <a:t>зайнятих</a:t>
          </a:r>
          <a:r>
            <a:rPr lang="ru-RU" sz="1800" kern="1200" dirty="0" smtClean="0"/>
            <a:t>. </a:t>
          </a:r>
          <a:endParaRPr lang="ru-RU" sz="1800" kern="1200" dirty="0"/>
        </a:p>
      </dsp:txBody>
      <dsp:txXfrm rot="10800000">
        <a:off x="1955729" y="3377474"/>
        <a:ext cx="7937573" cy="863248"/>
      </dsp:txXfrm>
    </dsp:sp>
    <dsp:sp modelId="{1F8A3E70-0EDD-4746-9617-F5C50B63E8D2}">
      <dsp:nvSpPr>
        <dsp:cNvPr id="0" name=""/>
        <dsp:cNvSpPr/>
      </dsp:nvSpPr>
      <dsp:spPr>
        <a:xfrm>
          <a:off x="1308466" y="3364776"/>
          <a:ext cx="863248" cy="86324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267DB-027A-4E8F-8D7C-62779240D2A8}">
      <dsp:nvSpPr>
        <dsp:cNvPr id="0" name=""/>
        <dsp:cNvSpPr/>
      </dsp:nvSpPr>
      <dsp:spPr>
        <a:xfrm rot="10800000">
          <a:off x="1638225" y="4487684"/>
          <a:ext cx="8229792" cy="8632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66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Потреби </a:t>
          </a:r>
          <a:r>
            <a:rPr lang="ru-RU" sz="1800" kern="1200" dirty="0" err="1" smtClean="0"/>
            <a:t>населення</a:t>
          </a:r>
          <a:r>
            <a:rPr lang="ru-RU" sz="1800" kern="1200" dirty="0" smtClean="0"/>
            <a:t> в продуктах </a:t>
          </a:r>
          <a:r>
            <a:rPr lang="ru-RU" sz="1800" kern="1200" dirty="0" err="1" smtClean="0"/>
            <a:t>харчування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покриваються</a:t>
          </a:r>
          <a:r>
            <a:rPr lang="ru-RU" sz="1800" kern="1200" dirty="0" smtClean="0"/>
            <a:t> за </a:t>
          </a:r>
          <a:r>
            <a:rPr lang="ru-RU" sz="1800" kern="1200" dirty="0" err="1" smtClean="0"/>
            <a:t>рахунок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власного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виробництва</a:t>
          </a:r>
          <a:r>
            <a:rPr lang="ru-RU" sz="1800" kern="1200" dirty="0" smtClean="0"/>
            <a:t> на 90%. </a:t>
          </a:r>
          <a:endParaRPr lang="ru-RU" sz="1800" kern="1200" dirty="0"/>
        </a:p>
      </dsp:txBody>
      <dsp:txXfrm rot="10800000">
        <a:off x="1854037" y="4487684"/>
        <a:ext cx="8013980" cy="863248"/>
      </dsp:txXfrm>
    </dsp:sp>
    <dsp:sp modelId="{61688778-4263-4F42-B16A-CCF1340A07C9}">
      <dsp:nvSpPr>
        <dsp:cNvPr id="0" name=""/>
        <dsp:cNvSpPr/>
      </dsp:nvSpPr>
      <dsp:spPr>
        <a:xfrm>
          <a:off x="1308466" y="4485710"/>
          <a:ext cx="863248" cy="86324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576C4-FD54-4521-A306-AEDE35215BCF}">
      <dsp:nvSpPr>
        <dsp:cNvPr id="0" name=""/>
        <dsp:cNvSpPr/>
      </dsp:nvSpPr>
      <dsp:spPr>
        <a:xfrm>
          <a:off x="8046" y="2662"/>
          <a:ext cx="10359806" cy="16236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Основною </a:t>
          </a:r>
          <a:r>
            <a:rPr lang="ru-RU" sz="3200" b="1" kern="1200" cap="none" spc="0" dirty="0" err="1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галуззю</a:t>
          </a:r>
          <a:r>
            <a:rPr lang="ru-RU" sz="3200" b="1" kern="1200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3200" b="1" kern="1200" cap="none" spc="0" dirty="0" err="1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сільського</a:t>
          </a:r>
          <a:r>
            <a:rPr lang="ru-RU" sz="3200" b="1" kern="1200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3200" b="1" kern="1200" cap="none" spc="0" dirty="0" err="1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господарства</a:t>
          </a:r>
          <a:r>
            <a:rPr lang="ru-RU" sz="3200" b="1" kern="1200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ФРН є </a:t>
          </a:r>
          <a:r>
            <a:rPr lang="ru-RU" sz="3200" b="1" kern="1200" cap="none" spc="0" dirty="0" err="1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тваринництво</a:t>
          </a:r>
          <a:r>
            <a:rPr lang="ru-RU" sz="3200" b="1" kern="1200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(67% </a:t>
          </a:r>
          <a:r>
            <a:rPr lang="ru-RU" sz="3200" b="1" kern="1200" cap="none" spc="0" dirty="0" err="1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загального</a:t>
          </a:r>
          <a:r>
            <a:rPr lang="ru-RU" sz="3200" b="1" kern="1200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3200" b="1" kern="1200" cap="none" spc="0" dirty="0" err="1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обсягу</a:t>
          </a:r>
          <a:r>
            <a:rPr lang="ru-RU" sz="3200" b="1" kern="1200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3200" b="1" kern="1200" cap="none" spc="0" dirty="0" err="1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реалізованої</a:t>
          </a:r>
          <a:r>
            <a:rPr lang="ru-RU" sz="3200" b="1" kern="1200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3200" b="1" kern="1200" cap="none" spc="0" dirty="0" err="1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сільськогосподарської</a:t>
          </a:r>
          <a:r>
            <a:rPr lang="ru-RU" sz="3200" b="1" kern="1200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3200" b="1" kern="1200" cap="none" spc="0" dirty="0" err="1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продукції</a:t>
          </a:r>
          <a:r>
            <a:rPr lang="ru-RU" sz="3200" b="1" kern="1200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)</a:t>
          </a:r>
          <a:endParaRPr lang="ru-RU" sz="3200" b="1" kern="120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5601" y="50217"/>
        <a:ext cx="10264696" cy="1528553"/>
      </dsp:txXfrm>
    </dsp:sp>
    <dsp:sp modelId="{F1563305-ACF3-4560-9688-63C0962F9A97}">
      <dsp:nvSpPr>
        <dsp:cNvPr id="0" name=""/>
        <dsp:cNvSpPr/>
      </dsp:nvSpPr>
      <dsp:spPr>
        <a:xfrm>
          <a:off x="18158" y="1806484"/>
          <a:ext cx="6473177" cy="16236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Середня</a:t>
          </a:r>
          <a:r>
            <a:rPr lang="ru-RU" sz="25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2500" kern="120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врожайність</a:t>
          </a:r>
          <a:r>
            <a:rPr lang="ru-RU" sz="25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2500" kern="120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зернових</a:t>
          </a:r>
          <a:r>
            <a:rPr lang="ru-RU" sz="25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у </a:t>
          </a:r>
          <a:r>
            <a:rPr lang="ru-RU" sz="2500" kern="120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західних</a:t>
          </a:r>
          <a:r>
            <a:rPr lang="ru-RU" sz="25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землях 62 ц/га, у </a:t>
          </a:r>
          <a:r>
            <a:rPr lang="ru-RU" sz="2500" kern="120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східних</a:t>
          </a:r>
          <a:r>
            <a:rPr lang="ru-RU" sz="25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землях - 53,5 ц/га. </a:t>
          </a:r>
          <a:endParaRPr lang="ru-RU" sz="2500" kern="1200" dirty="0"/>
        </a:p>
      </dsp:txBody>
      <dsp:txXfrm>
        <a:off x="65713" y="1854039"/>
        <a:ext cx="6378067" cy="1528553"/>
      </dsp:txXfrm>
    </dsp:sp>
    <dsp:sp modelId="{1F589ED4-BB6A-4247-8203-B3261DB52F17}">
      <dsp:nvSpPr>
        <dsp:cNvPr id="0" name=""/>
        <dsp:cNvSpPr/>
      </dsp:nvSpPr>
      <dsp:spPr>
        <a:xfrm>
          <a:off x="18158" y="3610307"/>
          <a:ext cx="3232841" cy="16236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Обсяг</a:t>
          </a:r>
          <a:r>
            <a:rPr lang="ru-RU" sz="22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2200" kern="120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перевезень</a:t>
          </a:r>
          <a:r>
            <a:rPr lang="ru-RU" sz="22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103 </a:t>
          </a:r>
          <a:r>
            <a:rPr lang="ru-RU" sz="2200" kern="120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млрд.т</a:t>
          </a:r>
          <a:r>
            <a:rPr lang="ru-RU" sz="22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./км., </a:t>
          </a:r>
          <a:r>
            <a:rPr lang="ru-RU" sz="2200" kern="120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автомобільний</a:t>
          </a:r>
          <a:r>
            <a:rPr lang="ru-RU" sz="22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парк - 42,5 млн. машин, з них 35,5 - </a:t>
          </a:r>
          <a:r>
            <a:rPr lang="ru-RU" sz="2200" kern="120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легкові</a:t>
          </a:r>
          <a:r>
            <a:rPr lang="ru-RU" sz="22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; </a:t>
          </a:r>
          <a:endParaRPr lang="ru-RU" sz="2200" kern="1200" dirty="0"/>
        </a:p>
      </dsp:txBody>
      <dsp:txXfrm>
        <a:off x="65713" y="3657862"/>
        <a:ext cx="3137731" cy="1528553"/>
      </dsp:txXfrm>
    </dsp:sp>
    <dsp:sp modelId="{0BD78128-911F-4813-9AB2-AA4417966C15}">
      <dsp:nvSpPr>
        <dsp:cNvPr id="0" name=""/>
        <dsp:cNvSpPr/>
      </dsp:nvSpPr>
      <dsp:spPr>
        <a:xfrm>
          <a:off x="3381608" y="3610307"/>
          <a:ext cx="3109727" cy="16236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Зовнішньоторговельний</a:t>
          </a:r>
          <a:r>
            <a:rPr lang="ru-RU" sz="24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оборот ФРН у 1993 р. </a:t>
          </a:r>
          <a:r>
            <a:rPr lang="ru-RU" sz="2400" kern="120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досяг</a:t>
          </a:r>
          <a:r>
            <a:rPr lang="ru-RU" sz="24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1227 млрд. </a:t>
          </a:r>
          <a:endParaRPr lang="ru-RU" sz="2400" kern="1200" dirty="0"/>
        </a:p>
      </dsp:txBody>
      <dsp:txXfrm>
        <a:off x="3429163" y="3657862"/>
        <a:ext cx="3014617" cy="1528553"/>
      </dsp:txXfrm>
    </dsp:sp>
    <dsp:sp modelId="{ACD735A4-4CFF-489F-8BEB-1D4ABA6AF942}">
      <dsp:nvSpPr>
        <dsp:cNvPr id="0" name=""/>
        <dsp:cNvSpPr/>
      </dsp:nvSpPr>
      <dsp:spPr>
        <a:xfrm>
          <a:off x="6752553" y="1806484"/>
          <a:ext cx="3605188" cy="16236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Довжина</a:t>
          </a:r>
          <a:r>
            <a:rPr lang="ru-RU" sz="25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2500" kern="120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федеральних</a:t>
          </a:r>
          <a:r>
            <a:rPr lang="ru-RU" sz="25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2500" kern="120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залізниць</a:t>
          </a:r>
          <a:r>
            <a:rPr lang="ru-RU" sz="25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- 40,9 тис. км., 16 тис. км. з них </a:t>
          </a:r>
          <a:r>
            <a:rPr lang="ru-RU" sz="2500" kern="120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електрифіковані</a:t>
          </a:r>
          <a:r>
            <a:rPr lang="ru-RU" sz="25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. </a:t>
          </a:r>
          <a:endParaRPr lang="ru-RU" sz="2500" kern="1200" dirty="0"/>
        </a:p>
      </dsp:txBody>
      <dsp:txXfrm>
        <a:off x="6800108" y="1854039"/>
        <a:ext cx="3510078" cy="1528553"/>
      </dsp:txXfrm>
    </dsp:sp>
    <dsp:sp modelId="{791611C8-3AC8-4E71-8F05-EFFA9B0CDDE7}">
      <dsp:nvSpPr>
        <dsp:cNvPr id="0" name=""/>
        <dsp:cNvSpPr/>
      </dsp:nvSpPr>
      <dsp:spPr>
        <a:xfrm>
          <a:off x="6863999" y="3610307"/>
          <a:ext cx="3382294" cy="16236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Основними</a:t>
          </a:r>
          <a:r>
            <a:rPr lang="ru-RU" sz="32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партнерами є </a:t>
          </a:r>
          <a:r>
            <a:rPr lang="ru-RU" sz="3200" kern="120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країни</a:t>
          </a:r>
          <a:r>
            <a:rPr lang="ru-RU" sz="32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ЄС</a:t>
          </a:r>
          <a:endParaRPr lang="ru-RU" sz="3200" kern="1200" dirty="0"/>
        </a:p>
      </dsp:txBody>
      <dsp:txXfrm>
        <a:off x="6911554" y="3657862"/>
        <a:ext cx="3287184" cy="1528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FD61F-850A-4F55-8DD7-96EA53A06D1F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0FCEE-3308-4452-8BDA-3431C52C9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95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0FCEE-3308-4452-8BDA-3431C52C9A7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096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4798" y="2061631"/>
            <a:ext cx="6815669" cy="1515533"/>
          </a:xfrm>
        </p:spPr>
        <p:txBody>
          <a:bodyPr/>
          <a:lstStyle/>
          <a:p>
            <a:r>
              <a:rPr lang="uk-UA" dirty="0" smtClean="0"/>
              <a:t>Німеччина у 1945-2013рр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980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9300" y="2404532"/>
            <a:ext cx="10922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порятунку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«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ефективною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ніколи,ніде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Альтернатива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командній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природі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заснована на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волі,конкуренції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взаємній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Демонтаж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командної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ринковою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розтягнуті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часі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обох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є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взаємовиключними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спроби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сидіти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стільцями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найгірша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остаточного хаосу та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повної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дезорганізації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Критичну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масу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ринкових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перетворень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рішуче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життєздатної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грошової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не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закономірний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підсумок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заключного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етапу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реформ, а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відправна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точка і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успішного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мети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uk-UA" dirty="0" smtClean="0"/>
              <a:t>Економічне становище Німеччини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8251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9000" y="2395141"/>
            <a:ext cx="988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Держава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втручатися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втручання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орієнтуватися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популізму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утриманства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в тому,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розподіляти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злидні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а перш за все в тому,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Перш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розподіляти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требаце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самого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тут головне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турбота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слабких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тих же,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силах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подбати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себе сам,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зобов `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язаний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uk-UA" dirty="0" smtClean="0"/>
              <a:t>Економічне становище Німеччини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544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2150" y="2846338"/>
            <a:ext cx="108077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підсумки реформ Л. </a:t>
            </a:r>
            <a:r>
              <a:rPr lang="uk-UA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Ерхарда</a:t>
            </a:r>
            <a:r>
              <a:rPr lang="uk-UA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середину 1950-х рр.. ФРН за обсягом промислового виробництва вже зайняла 3-тє місце в західному світі після США і Великої Британії.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країні значно скоротилася кількість безробітних, життєвий рівень населення швидко підвищувався, і незабаром за цим показником ФРН наздогнала провідні західні країни.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uk-UA" dirty="0" smtClean="0"/>
              <a:t>Економічне становище Німеччини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644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303" y="2527301"/>
            <a:ext cx="6152297" cy="35843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97934" y="1428234"/>
            <a:ext cx="27780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Ерхард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5877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Об’єднання </a:t>
            </a:r>
            <a:r>
              <a:rPr lang="uk-UA" dirty="0"/>
              <a:t>Н</a:t>
            </a:r>
            <a:r>
              <a:rPr lang="uk-UA" dirty="0" smtClean="0"/>
              <a:t>імеччини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5950" y="2438399"/>
            <a:ext cx="111379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1949 p. було створено дві держави ФНР та НДР і протягом повоєнних років Німеччина була розколотою на дві частини.</a:t>
            </a:r>
            <a:b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Висувалося декілька ініціатив щодо об’єднання двох частин, але наприкінці 60-х </a:t>
            </a:r>
            <a:r>
              <a:rPr lang="uk-UA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керівництво НДР відмовилося від тези про існування єдиної німецької нації, відкинуло можливість об'єднання навіть у історичній перспективі.</a:t>
            </a:r>
            <a:b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Восени 1987 p. ситуація в НДР різко погіршилася. Державна заборгованість становила більш ніж 20 млрд. </a:t>
            </a:r>
            <a:r>
              <a:rPr lang="uk-UA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Катастрофічного масштабу набула еміграція </a:t>
            </a:r>
            <a:r>
              <a:rPr lang="uk-UA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квалі-фікованих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кадрів та молоді. Країну з населенням 20 млн. </a:t>
            </a:r>
            <a:r>
              <a:rPr lang="uk-UA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чол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залишило близько 3 млн. </a:t>
            </a:r>
            <a:r>
              <a:rPr lang="uk-UA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чол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країні розпочалися періодичні масові демонстрації, почалося створення нових політичних та суспільних організацій. </a:t>
            </a:r>
            <a:b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листопада уряд НДР подав у відставку, а 8 листопада пішло у відставку керівництво компартії. 9 листопада було вирішено відкрити кордони, зруйнувати Берлінський мур.</a:t>
            </a:r>
            <a:b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6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7400" y="2851646"/>
            <a:ext cx="10871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Сесія Народної палати НДР 2 грудня виключила з Конституції статтю про провідну роль робітничого класу та його партії в житті суспільства. Комуністична партія втратила монополію на владу.</a:t>
            </a:r>
            <a:b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 березня 1990 p. відбулися вільні багатопартійні вибори. Перемогу здобула зональна ХДС, що очолила «Альянс за Німеччину», створений за участю </a:t>
            </a:r>
            <a:r>
              <a:rPr lang="uk-UA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Г.Колля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матеріальної підтримки ФРН. </a:t>
            </a:r>
            <a:b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Отже, народ проголосував за возз'єднання з ФРН. 1 липня 1990 p. було здійснено економічну та соціальну унію НДР з ФРН.</a:t>
            </a:r>
            <a:b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47802" y="11345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mtClean="0"/>
              <a:t>Об’єднання Німеччини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775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000" y="2538443"/>
            <a:ext cx="107823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Питання об'єднання Німеччини було пов'язане з інтересами 4-х держав антигітлерівської коаліції (CPCP, США, Великобританія, Франція). У березні 1990 р. були проведені переговори за формулою «4+2» керівників та міністрів закордонних справ для врегулювання зовнішніх аспектів німецької єдності. Було проведено 4 зустрічі міністрів закордонних справ у Бонні, Берліні, Парижі та Москві. У результаті було вироблено документ, що містив рішення з усього комплексу зовнішніх аспектів німецької єдності.</a:t>
            </a:r>
            <a:b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Договір про остаточне врегулювання щодо Німеччини. Договір складався з преамбули та 10 статей.</a:t>
            </a:r>
            <a:b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uk-UA" dirty="0" smtClean="0"/>
              <a:t>Об’єднання </a:t>
            </a:r>
            <a:r>
              <a:rPr lang="uk-UA" dirty="0"/>
              <a:t>Н</a:t>
            </a:r>
            <a:r>
              <a:rPr lang="uk-UA" dirty="0" smtClean="0"/>
              <a:t>імеччини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087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7100" y="2688441"/>
            <a:ext cx="1041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жовтні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листопаді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1990 p.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укладено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низку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радянсько-німецьких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угод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добросусідство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партнерство 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співробітництво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широкомасштабного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співробітництва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науки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планомірного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виводу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радянських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військ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Німеччини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Угода про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перехідні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заходи. </a:t>
            </a:r>
          </a:p>
          <a:p>
            <a:pPr>
              <a:spcAft>
                <a:spcPts val="0"/>
              </a:spcAft>
            </a:pP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об'єднання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Німеччини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могутньої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населенням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87 млн.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чол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uk-UA" dirty="0" smtClean="0"/>
              <a:t>Об’єднання </a:t>
            </a:r>
            <a:r>
              <a:rPr lang="uk-UA" dirty="0"/>
              <a:t>Н</a:t>
            </a:r>
            <a:r>
              <a:rPr lang="uk-UA" dirty="0" smtClean="0"/>
              <a:t>імеччини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428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ФРН у 1960-1980-т</a:t>
            </a:r>
            <a:r>
              <a:rPr lang="uk-UA" dirty="0" smtClean="0"/>
              <a:t>і </a:t>
            </a:r>
            <a:r>
              <a:rPr lang="uk-UA" dirty="0" err="1" smtClean="0"/>
              <a:t>рр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425700"/>
            <a:ext cx="1112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/>
              <a:t>На початок 60-х років стала одною з найрозвинутіших країн </a:t>
            </a:r>
          </a:p>
          <a:p>
            <a:pPr algn="just"/>
            <a:r>
              <a:rPr lang="uk-UA" sz="2400" dirty="0" smtClean="0"/>
              <a:t>Криза 1962-63 рр. призвела до відставки канцлера </a:t>
            </a:r>
            <a:r>
              <a:rPr lang="uk-UA" sz="2400" b="1" dirty="0" smtClean="0"/>
              <a:t>К. Аденауера</a:t>
            </a:r>
            <a:r>
              <a:rPr lang="uk-UA" sz="2400" dirty="0" smtClean="0"/>
              <a:t>, уряд очолив </a:t>
            </a:r>
            <a:r>
              <a:rPr lang="uk-UA" sz="2400" b="1" dirty="0" smtClean="0"/>
              <a:t>Л </a:t>
            </a:r>
            <a:r>
              <a:rPr lang="uk-UA" sz="2400" b="1" dirty="0" err="1" smtClean="0"/>
              <a:t>Ерхард</a:t>
            </a:r>
            <a:r>
              <a:rPr lang="ru-RU" sz="2400" dirty="0" smtClean="0"/>
              <a:t>. (у 1966 </a:t>
            </a:r>
            <a:r>
              <a:rPr lang="ru-RU" sz="2400" dirty="0" err="1" smtClean="0"/>
              <a:t>відставка</a:t>
            </a:r>
            <a:r>
              <a:rPr lang="ru-RU" sz="2400" dirty="0" smtClean="0"/>
              <a:t>)</a:t>
            </a:r>
          </a:p>
          <a:p>
            <a:pPr algn="just"/>
            <a:r>
              <a:rPr lang="uk-UA" sz="2400" dirty="0" smtClean="0"/>
              <a:t>Третім канцлером був новий лідер ХДС </a:t>
            </a:r>
            <a:r>
              <a:rPr lang="uk-UA" sz="2400" b="1" dirty="0" smtClean="0">
                <a:ln w="0"/>
              </a:rPr>
              <a:t>К. </a:t>
            </a:r>
            <a:r>
              <a:rPr lang="uk-UA" sz="2400" b="1" dirty="0" err="1" smtClean="0">
                <a:ln w="0"/>
              </a:rPr>
              <a:t>Кізенгер</a:t>
            </a:r>
            <a:r>
              <a:rPr lang="uk-UA" sz="2400" dirty="0" smtClean="0">
                <a:ln w="0"/>
              </a:rPr>
              <a:t>. Правляче керівництво партії вперше запросило до </a:t>
            </a:r>
            <a:r>
              <a:rPr lang="uk-UA" sz="2400" dirty="0" err="1" smtClean="0">
                <a:ln w="0"/>
              </a:rPr>
              <a:t>спірвпраці</a:t>
            </a:r>
            <a:r>
              <a:rPr lang="uk-UA" sz="2400" dirty="0" smtClean="0">
                <a:ln w="0"/>
              </a:rPr>
              <a:t> представників провідних партій і створило уряд </a:t>
            </a:r>
            <a:r>
              <a:rPr lang="uk-UA" sz="2400" b="1" dirty="0" smtClean="0">
                <a:ln w="0"/>
              </a:rPr>
              <a:t>«великої коаліції»</a:t>
            </a:r>
            <a:r>
              <a:rPr lang="uk-UA" sz="2400" dirty="0" smtClean="0">
                <a:ln w="0"/>
              </a:rPr>
              <a:t>. </a:t>
            </a:r>
          </a:p>
          <a:p>
            <a:pPr algn="just"/>
            <a:r>
              <a:rPr lang="uk-UA" sz="2400" dirty="0" smtClean="0">
                <a:ln w="0"/>
              </a:rPr>
              <a:t>У 1966-69 здобула вплив партія СДНП, яка виступала за </a:t>
            </a:r>
            <a:r>
              <a:rPr lang="uk-UA" sz="2400" b="1" dirty="0" smtClean="0">
                <a:ln w="0"/>
              </a:rPr>
              <a:t>демократичний соціалізм</a:t>
            </a:r>
            <a:r>
              <a:rPr lang="uk-UA" sz="2400" dirty="0" smtClean="0">
                <a:ln w="0"/>
              </a:rPr>
              <a:t>. У 1969 здобула перемогу на виборах. Канцлером став </a:t>
            </a:r>
            <a:r>
              <a:rPr lang="uk-UA" sz="2400" b="1" dirty="0" smtClean="0">
                <a:ln w="0"/>
              </a:rPr>
              <a:t>В Брандт</a:t>
            </a:r>
            <a:r>
              <a:rPr lang="uk-UA" sz="2400" dirty="0" smtClean="0">
                <a:ln w="0"/>
              </a:rPr>
              <a:t>.</a:t>
            </a:r>
          </a:p>
          <a:p>
            <a:pPr algn="just"/>
            <a:r>
              <a:rPr lang="uk-UA" sz="2400" dirty="0" smtClean="0">
                <a:ln w="0"/>
              </a:rPr>
              <a:t>Новий уряд приділяв увагу соціальним питанням, збільшено зарплати і пенсії, </a:t>
            </a:r>
            <a:r>
              <a:rPr lang="uk-UA" sz="2400" dirty="0" smtClean="0">
                <a:ln w="0"/>
              </a:rPr>
              <a:t>створювалися виборні </a:t>
            </a:r>
            <a:r>
              <a:rPr lang="uk-UA" sz="2400" dirty="0" smtClean="0">
                <a:ln w="0"/>
              </a:rPr>
              <a:t>ради на підприємствах.</a:t>
            </a:r>
          </a:p>
        </p:txBody>
      </p:sp>
    </p:spTree>
    <p:extLst>
      <p:ext uri="{BB962C8B-B14F-4D97-AF65-F5344CB8AC3E}">
        <p14:creationId xmlns:p14="http://schemas.microsoft.com/office/powerpoint/2010/main" val="26744914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9693864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9361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1452" y="1134532"/>
            <a:ext cx="9601196" cy="1303867"/>
          </a:xfrm>
        </p:spPr>
        <p:txBody>
          <a:bodyPr/>
          <a:lstStyle/>
          <a:p>
            <a:r>
              <a:rPr lang="uk-UA" dirty="0" smtClean="0"/>
              <a:t>Розкол Німеччини на ФРН та НДР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92200" y="2551837"/>
            <a:ext cx="102997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Життєвий рівень знизився на 30-40%, загострилися житлові і продовольчі проблеми. Влада належить Контрольній Раді, що складалася з чотирьох головнокомандувачів окупаційних військ СРСР, ВБ, США і Франції. На Потсдамській конференції було прийнято рішення про те, що Німеччина була єдиною.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5913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2333685"/>
            <a:ext cx="110363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n w="0"/>
              </a:rPr>
              <a:t>1972 – закон «Про заборону професії» – представникам радикальних пол. течій заборонялося займати посади на державній службі</a:t>
            </a:r>
            <a:r>
              <a:rPr lang="uk-UA" sz="2400" dirty="0" smtClean="0">
                <a:ln w="0"/>
              </a:rPr>
              <a:t>.</a:t>
            </a:r>
          </a:p>
          <a:p>
            <a:pPr algn="just"/>
            <a:r>
              <a:rPr lang="uk-UA" sz="2400" dirty="0" smtClean="0">
                <a:ln w="0"/>
              </a:rPr>
              <a:t>1974 – відставка В. Брандт, наступник – Г Шмідт. На </a:t>
            </a:r>
            <a:r>
              <a:rPr lang="uk-UA" sz="2400" dirty="0" err="1" smtClean="0">
                <a:ln w="0"/>
              </a:rPr>
              <a:t>поч</a:t>
            </a:r>
            <a:r>
              <a:rPr lang="uk-UA" sz="2400" dirty="0" smtClean="0">
                <a:ln w="0"/>
              </a:rPr>
              <a:t>. 80-х у країні уповільнився економічний розвиток, загострилися соціальні проблеми.</a:t>
            </a:r>
          </a:p>
          <a:p>
            <a:pPr algn="just"/>
            <a:r>
              <a:rPr lang="uk-UA" sz="2400" dirty="0" smtClean="0">
                <a:ln w="0"/>
              </a:rPr>
              <a:t>1982 – ВДП вийшла з коаліції СДПН і перейшла на бік ХДС/ХСС, Г </a:t>
            </a:r>
            <a:r>
              <a:rPr lang="uk-UA" sz="2400" dirty="0">
                <a:ln w="0"/>
              </a:rPr>
              <a:t>Ш</a:t>
            </a:r>
            <a:r>
              <a:rPr lang="uk-UA" sz="2400" dirty="0" smtClean="0">
                <a:ln w="0"/>
              </a:rPr>
              <a:t>мідт пішов у відставку, новий канцлер – лідер ХДС Г. Коль. </a:t>
            </a:r>
          </a:p>
          <a:p>
            <a:pPr algn="just"/>
            <a:r>
              <a:rPr lang="uk-UA" sz="2400" dirty="0" smtClean="0">
                <a:ln w="0"/>
              </a:rPr>
              <a:t>ХДС значно розширив свої ряди, лідер партії був прибічником </a:t>
            </a:r>
            <a:r>
              <a:rPr lang="uk-UA" sz="2400" b="1" dirty="0" smtClean="0">
                <a:ln w="0"/>
              </a:rPr>
              <a:t>неоконсервативних ідей</a:t>
            </a:r>
            <a:r>
              <a:rPr lang="uk-UA" sz="2400" dirty="0" smtClean="0">
                <a:ln w="0"/>
              </a:rPr>
              <a:t>: приватної власності, вільної ринкової економіки, відстоював принцип особистої відповідальності кожного за свій матеріальний добробут</a:t>
            </a:r>
          </a:p>
          <a:p>
            <a:pPr algn="just"/>
            <a:r>
              <a:rPr lang="uk-UA" sz="2400" dirty="0" smtClean="0">
                <a:ln w="0"/>
              </a:rPr>
              <a:t>У 1983 почалося економічне піднесення, що тривало 8 років.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ru-RU" dirty="0" smtClean="0"/>
              <a:t>ФРН у 1960-1980-т</a:t>
            </a:r>
            <a:r>
              <a:rPr lang="uk-UA" dirty="0" smtClean="0"/>
              <a:t>і </a:t>
            </a:r>
            <a:r>
              <a:rPr lang="uk-UA" dirty="0" err="1" smtClean="0"/>
              <a:t>рр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7339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4461162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6282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2484437"/>
            <a:ext cx="5345112" cy="35678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44395" y="1212334"/>
            <a:ext cx="40911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Гельмут Коль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842912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102" y="2747432"/>
            <a:ext cx="9601196" cy="2383368"/>
          </a:xfrm>
        </p:spPr>
        <p:txBody>
          <a:bodyPr>
            <a:noAutofit/>
          </a:bodyPr>
          <a:lstStyle/>
          <a:p>
            <a:r>
              <a:rPr lang="uk-UA" sz="7200" dirty="0" smtClean="0"/>
              <a:t>Об’єднана Німеччина на рубежі століть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047872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974635"/>
            <a:ext cx="1028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собливості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 економіко- і політико-географічного </a:t>
            </a:r>
            <a:r>
              <a:rPr lang="uk-UA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Німеччини</a:t>
            </a:r>
            <a:endParaRPr lang="ru-RU" sz="36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41980812"/>
              </p:ext>
            </p:extLst>
          </p:nvPr>
        </p:nvGraphicFramePr>
        <p:xfrm>
          <a:off x="749300" y="825500"/>
          <a:ext cx="10172700" cy="5432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83969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uk-UA" dirty="0" smtClean="0"/>
              <a:t>Об’єднана Німеччина на рубежі століть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2150" y="2285999"/>
            <a:ext cx="108077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По </a:t>
            </a:r>
            <a:r>
              <a:rPr lang="ru-RU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обсягу</a:t>
            </a:r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ВНП </a:t>
            </a:r>
            <a:r>
              <a:rPr lang="ru-RU" sz="2800" dirty="0"/>
              <a:t>(3049,7 млрд. марок у 1993 р.) </a:t>
            </a:r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і </a:t>
            </a:r>
            <a:r>
              <a:rPr lang="ru-RU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промислового</a:t>
            </a:r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виробництва</a:t>
            </a:r>
            <a:r>
              <a:rPr lang="ru-RU" sz="2800" dirty="0"/>
              <a:t> ФРН </a:t>
            </a:r>
            <a:r>
              <a:rPr lang="ru-RU" sz="2800" dirty="0" err="1"/>
              <a:t>займає</a:t>
            </a:r>
            <a:r>
              <a:rPr lang="ru-RU" sz="2800" dirty="0"/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1-і </a:t>
            </a:r>
            <a:r>
              <a:rPr lang="ru-RU" sz="2800" dirty="0" err="1"/>
              <a:t>місце</a:t>
            </a:r>
            <a:r>
              <a:rPr lang="ru-RU" sz="2800" dirty="0"/>
              <a:t> в </a:t>
            </a:r>
            <a:r>
              <a:rPr lang="ru-RU" sz="2800" dirty="0" err="1"/>
              <a:t>Західній</a:t>
            </a:r>
            <a:r>
              <a:rPr lang="ru-RU" sz="2800" dirty="0"/>
              <a:t> </a:t>
            </a:r>
            <a:r>
              <a:rPr lang="ru-RU" sz="2800" dirty="0" err="1"/>
              <a:t>Європі</a:t>
            </a:r>
            <a:r>
              <a:rPr lang="ru-RU" sz="2800" dirty="0"/>
              <a:t> і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3-і</a:t>
            </a:r>
            <a:r>
              <a:rPr lang="ru-RU" sz="2800" dirty="0"/>
              <a:t> </a:t>
            </a:r>
            <a:r>
              <a:rPr lang="ru-RU" sz="2800" dirty="0" err="1"/>
              <a:t>місце</a:t>
            </a:r>
            <a:r>
              <a:rPr lang="ru-RU" sz="2800" dirty="0"/>
              <a:t> у </a:t>
            </a:r>
            <a:r>
              <a:rPr lang="ru-RU" sz="2800" dirty="0" err="1"/>
              <a:t>світі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(</a:t>
            </a:r>
            <a:r>
              <a:rPr lang="ru-RU" sz="2800" dirty="0" err="1"/>
              <a:t>після</a:t>
            </a:r>
            <a:r>
              <a:rPr lang="ru-RU" sz="2800" dirty="0"/>
              <a:t> США і </a:t>
            </a:r>
            <a:r>
              <a:rPr lang="ru-RU" sz="2800" dirty="0" err="1"/>
              <a:t>Японії</a:t>
            </a:r>
            <a:r>
              <a:rPr lang="ru-RU" sz="2800" dirty="0"/>
              <a:t>). </a:t>
            </a:r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На </a:t>
            </a:r>
            <a:r>
              <a:rPr lang="ru-RU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частку</a:t>
            </a:r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ФРН </a:t>
            </a:r>
            <a:r>
              <a:rPr lang="ru-RU" sz="2800" dirty="0"/>
              <a:t>приходиться </a:t>
            </a:r>
            <a:r>
              <a:rPr lang="ru-RU" sz="2800" dirty="0" err="1"/>
              <a:t>близько</a:t>
            </a:r>
            <a:r>
              <a:rPr lang="ru-RU" sz="2800" dirty="0"/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7,8%</a:t>
            </a:r>
            <a:r>
              <a:rPr lang="ru-RU" sz="2800" dirty="0"/>
              <a:t> </a:t>
            </a:r>
            <a:r>
              <a:rPr lang="ru-RU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світового</a:t>
            </a:r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ВНП </a:t>
            </a:r>
            <a:r>
              <a:rPr lang="ru-RU" sz="2800" dirty="0" smtClean="0"/>
              <a:t>і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28% </a:t>
            </a:r>
            <a:r>
              <a:rPr lang="ru-RU" sz="2800" dirty="0"/>
              <a:t>ВНП </a:t>
            </a:r>
            <a:r>
              <a:rPr lang="ru-RU" sz="2800" dirty="0" err="1"/>
              <a:t>країн</a:t>
            </a:r>
            <a:r>
              <a:rPr lang="ru-RU" sz="2800" dirty="0"/>
              <a:t> ЄС. З часу </a:t>
            </a:r>
            <a:r>
              <a:rPr lang="ru-RU" sz="2800" dirty="0" err="1"/>
              <a:t>об'єднання</a:t>
            </a:r>
            <a:r>
              <a:rPr lang="ru-RU" sz="2800" dirty="0"/>
              <a:t> </a:t>
            </a:r>
            <a:r>
              <a:rPr lang="ru-RU" sz="2800" dirty="0" err="1"/>
              <a:t>Німеччини</a:t>
            </a:r>
            <a:r>
              <a:rPr lang="ru-RU" sz="2800" dirty="0"/>
              <a:t> </a:t>
            </a:r>
            <a:r>
              <a:rPr lang="ru-RU" sz="2800" dirty="0" err="1"/>
              <a:t>спостерігаються</a:t>
            </a:r>
            <a:r>
              <a:rPr lang="ru-RU" sz="2800" dirty="0"/>
              <a:t> </a:t>
            </a:r>
            <a:r>
              <a:rPr lang="ru-RU" sz="2800" dirty="0" err="1" smtClean="0"/>
              <a:t>тенденції</a:t>
            </a:r>
            <a:r>
              <a:rPr lang="ru-RU" sz="2800" dirty="0" smtClean="0"/>
              <a:t> </a:t>
            </a:r>
            <a:r>
              <a:rPr lang="ru-RU" sz="2800" dirty="0" err="1" smtClean="0"/>
              <a:t>уповільнення</a:t>
            </a:r>
            <a:r>
              <a:rPr lang="ru-RU" sz="2800" dirty="0" smtClean="0"/>
              <a:t> </a:t>
            </a:r>
            <a:r>
              <a:rPr lang="ru-RU" sz="2800" dirty="0" err="1"/>
              <a:t>темпів</a:t>
            </a:r>
            <a:r>
              <a:rPr lang="ru-RU" sz="2800" dirty="0"/>
              <a:t> </a:t>
            </a:r>
            <a:r>
              <a:rPr lang="ru-RU" sz="2800" dirty="0" err="1"/>
              <a:t>економічного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порозумівається</a:t>
            </a:r>
            <a:r>
              <a:rPr lang="ru-RU" sz="2800" dirty="0"/>
              <a:t> </a:t>
            </a:r>
            <a:r>
              <a:rPr lang="ru-RU" sz="2800" dirty="0" err="1" smtClean="0"/>
              <a:t>кризовою</a:t>
            </a:r>
            <a:r>
              <a:rPr lang="ru-RU" sz="2800" dirty="0" smtClean="0"/>
              <a:t> </a:t>
            </a:r>
            <a:r>
              <a:rPr lang="ru-RU" sz="2800" dirty="0" err="1" smtClean="0"/>
              <a:t>ситуацією</a:t>
            </a:r>
            <a:r>
              <a:rPr lang="ru-RU" sz="2800" dirty="0" smtClean="0"/>
              <a:t> </a:t>
            </a:r>
            <a:r>
              <a:rPr lang="ru-RU" sz="2800" dirty="0"/>
              <a:t>в </a:t>
            </a:r>
            <a:r>
              <a:rPr lang="ru-RU" sz="2800" dirty="0" err="1"/>
              <a:t>східних</a:t>
            </a:r>
            <a:r>
              <a:rPr lang="ru-RU" sz="2800" dirty="0"/>
              <a:t> землях. </a:t>
            </a:r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У 1992 р. ВВП </a:t>
            </a:r>
            <a:r>
              <a:rPr lang="ru-RU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зріс</a:t>
            </a:r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на 1,9%, </a:t>
            </a:r>
            <a:r>
              <a:rPr lang="ru-RU" sz="2800" dirty="0" err="1"/>
              <a:t>проти</a:t>
            </a:r>
            <a:r>
              <a:rPr lang="ru-RU" sz="2800" dirty="0"/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3,1% у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1991 </a:t>
            </a:r>
            <a:r>
              <a:rPr lang="ru-RU" sz="2800" dirty="0" smtClean="0"/>
              <a:t>р</a:t>
            </a:r>
            <a:r>
              <a:rPr lang="ru-RU" sz="2800" dirty="0"/>
              <a:t>. </a:t>
            </a:r>
            <a:r>
              <a:rPr lang="ru-RU" sz="2800" dirty="0" err="1"/>
              <a:t>Загальний</a:t>
            </a:r>
            <a:r>
              <a:rPr lang="ru-RU" sz="2800" dirty="0"/>
              <a:t> стан і </a:t>
            </a:r>
            <a:r>
              <a:rPr lang="ru-RU" sz="2800" dirty="0" err="1"/>
              <a:t>тенденції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 на </a:t>
            </a:r>
            <a:r>
              <a:rPr lang="ru-RU" sz="2800" dirty="0" err="1"/>
              <a:t>сході</a:t>
            </a:r>
            <a:r>
              <a:rPr lang="ru-RU" sz="2800" dirty="0"/>
              <a:t> і </a:t>
            </a:r>
            <a:r>
              <a:rPr lang="ru-RU" sz="2800" dirty="0" err="1"/>
              <a:t>заході</a:t>
            </a:r>
            <a:r>
              <a:rPr lang="ru-RU" sz="2800" dirty="0"/>
              <a:t> </a:t>
            </a:r>
            <a:r>
              <a:rPr lang="ru-RU" sz="2800" dirty="0" err="1"/>
              <a:t>країни</a:t>
            </a:r>
            <a:r>
              <a:rPr lang="ru-RU" sz="2800" dirty="0"/>
              <a:t> </a:t>
            </a:r>
            <a:r>
              <a:rPr lang="ru-RU" sz="2800" dirty="0" err="1"/>
              <a:t>різні</a:t>
            </a:r>
            <a:r>
              <a:rPr lang="ru-RU" sz="2800" dirty="0"/>
              <a:t>. </a:t>
            </a:r>
            <a:r>
              <a:rPr lang="ru-RU" sz="2800" dirty="0" smtClean="0"/>
              <a:t>За </a:t>
            </a:r>
            <a:r>
              <a:rPr lang="ru-RU" sz="2800" dirty="0" err="1"/>
              <a:t>останні</a:t>
            </a:r>
            <a:r>
              <a:rPr lang="ru-RU" sz="2800" dirty="0"/>
              <a:t> роки в </a:t>
            </a:r>
            <a:r>
              <a:rPr lang="ru-RU" sz="2800" dirty="0" err="1" smtClean="0"/>
              <a:t>економіку</a:t>
            </a:r>
            <a:r>
              <a:rPr lang="ru-RU" sz="2800" dirty="0" smtClean="0"/>
              <a:t> </a:t>
            </a:r>
            <a:r>
              <a:rPr lang="ru-RU" sz="2800" dirty="0" err="1" smtClean="0"/>
              <a:t>колишньої</a:t>
            </a:r>
            <a:r>
              <a:rPr lang="ru-RU" sz="2800" dirty="0" smtClean="0"/>
              <a:t> </a:t>
            </a:r>
            <a:r>
              <a:rPr lang="ru-RU" sz="2800" dirty="0"/>
              <a:t>НДР </a:t>
            </a:r>
            <a:r>
              <a:rPr lang="ru-RU" sz="2800" dirty="0" err="1"/>
              <a:t>вкладено</a:t>
            </a:r>
            <a:r>
              <a:rPr lang="ru-RU" sz="2800" dirty="0"/>
              <a:t> </a:t>
            </a:r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600 млрд. марок</a:t>
            </a:r>
            <a:r>
              <a:rPr lang="ru-RU" sz="2800" dirty="0"/>
              <a:t>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889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73651915"/>
              </p:ext>
            </p:extLst>
          </p:nvPr>
        </p:nvGraphicFramePr>
        <p:xfrm>
          <a:off x="901700" y="787400"/>
          <a:ext cx="10388600" cy="5350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61254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2150" y="2311398"/>
            <a:ext cx="108077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Туристська</a:t>
            </a: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індустрія</a:t>
            </a: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dirty="0"/>
              <a:t>приносить </a:t>
            </a:r>
            <a:r>
              <a:rPr lang="ru-RU" sz="2400" dirty="0" err="1" smtClean="0"/>
              <a:t>солідний</a:t>
            </a:r>
            <a:r>
              <a:rPr lang="ru-RU" sz="2400" dirty="0" smtClean="0"/>
              <a:t> </a:t>
            </a:r>
            <a:r>
              <a:rPr lang="ru-RU" sz="2400" dirty="0"/>
              <a:t>доход. У 1992 р. </a:t>
            </a:r>
            <a:r>
              <a:rPr lang="ru-RU" sz="2400" dirty="0" err="1" smtClean="0"/>
              <a:t>іноземці</a:t>
            </a:r>
            <a:r>
              <a:rPr lang="ru-RU" sz="2400" dirty="0" smtClean="0"/>
              <a:t> </a:t>
            </a:r>
            <a:r>
              <a:rPr lang="ru-RU" sz="2400" dirty="0" err="1"/>
              <a:t>залишили</a:t>
            </a:r>
            <a:r>
              <a:rPr lang="ru-RU" sz="2400" dirty="0"/>
              <a:t> в </a:t>
            </a:r>
            <a:r>
              <a:rPr lang="ru-RU" sz="2400" dirty="0" err="1"/>
              <a:t>країні</a:t>
            </a:r>
            <a:r>
              <a:rPr lang="ru-RU" sz="2400" dirty="0"/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17,44</a:t>
            </a:r>
            <a:r>
              <a:rPr lang="ru-RU" sz="2400" dirty="0"/>
              <a:t> млрд. </a:t>
            </a:r>
            <a:r>
              <a:rPr lang="ru-RU" sz="2400" dirty="0" smtClean="0"/>
              <a:t>марок. </a:t>
            </a:r>
            <a:r>
              <a:rPr lang="ru-RU" sz="2400" dirty="0" err="1" smtClean="0"/>
              <a:t>Фінансове</a:t>
            </a:r>
            <a:r>
              <a:rPr lang="ru-RU" sz="2400" dirty="0" smtClean="0"/>
              <a:t> </a:t>
            </a:r>
            <a:r>
              <a:rPr lang="ru-RU" sz="2400" dirty="0" err="1"/>
              <a:t>положення</a:t>
            </a:r>
            <a:r>
              <a:rPr lang="ru-RU" sz="2400" dirty="0"/>
              <a:t> </a:t>
            </a:r>
            <a:r>
              <a:rPr lang="ru-RU" sz="2400" dirty="0" err="1"/>
              <a:t>країни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об'єднання</a:t>
            </a:r>
            <a:r>
              <a:rPr lang="ru-RU" sz="2400" dirty="0"/>
              <a:t> </a:t>
            </a:r>
            <a:r>
              <a:rPr lang="ru-RU" sz="2400" dirty="0" err="1"/>
              <a:t>трохи</a:t>
            </a:r>
            <a:r>
              <a:rPr lang="ru-RU" sz="2400" dirty="0"/>
              <a:t> </a:t>
            </a:r>
            <a:r>
              <a:rPr lang="ru-RU" sz="2400" dirty="0" err="1"/>
              <a:t>погіршилося</a:t>
            </a:r>
            <a:r>
              <a:rPr lang="ru-RU" sz="2400" dirty="0"/>
              <a:t>, </a:t>
            </a:r>
            <a:r>
              <a:rPr lang="ru-RU" sz="2400" dirty="0" err="1"/>
              <a:t>хоча</a:t>
            </a:r>
            <a:r>
              <a:rPr lang="ru-RU" sz="2400" dirty="0"/>
              <a:t> </a:t>
            </a:r>
            <a:r>
              <a:rPr lang="ru-RU" sz="2400" dirty="0" smtClean="0"/>
              <a:t>і </a:t>
            </a:r>
            <a:r>
              <a:rPr lang="ru-RU" sz="2400" dirty="0" err="1" smtClean="0"/>
              <a:t>залишається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досить</a:t>
            </a:r>
            <a:r>
              <a:rPr lang="ru-RU" sz="2400" dirty="0" smtClean="0"/>
              <a:t> </a:t>
            </a:r>
            <a:r>
              <a:rPr lang="ru-RU" sz="2400" dirty="0" err="1"/>
              <a:t>стабільним</a:t>
            </a:r>
            <a:r>
              <a:rPr lang="ru-RU" sz="2400" dirty="0"/>
              <a:t>. </a:t>
            </a:r>
            <a:r>
              <a:rPr lang="ru-RU" sz="2400" dirty="0" err="1"/>
              <a:t>Напружене</a:t>
            </a:r>
            <a:r>
              <a:rPr lang="ru-RU" sz="2400" dirty="0"/>
              <a:t> </a:t>
            </a:r>
            <a:r>
              <a:rPr lang="ru-RU" sz="2400" dirty="0" err="1"/>
              <a:t>положення</a:t>
            </a:r>
            <a:r>
              <a:rPr lang="ru-RU" sz="2400" dirty="0"/>
              <a:t> в </a:t>
            </a:r>
            <a:r>
              <a:rPr lang="ru-RU" sz="2400" dirty="0" err="1" smtClean="0"/>
              <a:t>області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фінансів</a:t>
            </a:r>
            <a:r>
              <a:rPr lang="ru-RU" sz="2400" dirty="0" smtClean="0"/>
              <a:t> </a:t>
            </a:r>
            <a:r>
              <a:rPr lang="ru-RU" sz="2400" dirty="0" err="1"/>
              <a:t>викликало</a:t>
            </a:r>
            <a:r>
              <a:rPr lang="ru-RU" sz="2400" dirty="0"/>
              <a:t> </a:t>
            </a:r>
            <a:r>
              <a:rPr lang="ru-RU" sz="2400" dirty="0" err="1"/>
              <a:t>різке</a:t>
            </a:r>
            <a:r>
              <a:rPr lang="ru-RU" sz="2400" dirty="0"/>
              <a:t> </a:t>
            </a:r>
            <a:r>
              <a:rPr lang="ru-RU" sz="2400" dirty="0" err="1"/>
              <a:t>збільшення</a:t>
            </a:r>
            <a:r>
              <a:rPr lang="ru-RU" sz="2400" dirty="0"/>
              <a:t> </a:t>
            </a:r>
            <a:r>
              <a:rPr lang="ru-RU" sz="2400" dirty="0" err="1"/>
              <a:t>державних</a:t>
            </a:r>
            <a:r>
              <a:rPr lang="ru-RU" sz="2400" dirty="0"/>
              <a:t> </a:t>
            </a:r>
            <a:r>
              <a:rPr lang="ru-RU" sz="2400" dirty="0" err="1"/>
              <a:t>витрат</a:t>
            </a:r>
            <a:r>
              <a:rPr lang="ru-RU" sz="2400" dirty="0"/>
              <a:t>, </a:t>
            </a:r>
            <a:r>
              <a:rPr lang="ru-RU" sz="2400" dirty="0" err="1"/>
              <a:t>зв'язаних</a:t>
            </a:r>
            <a:r>
              <a:rPr lang="ru-RU" sz="2400" dirty="0"/>
              <a:t> </a:t>
            </a:r>
            <a:r>
              <a:rPr lang="ru-RU" sz="2400" dirty="0" smtClean="0"/>
              <a:t>з </a:t>
            </a:r>
            <a:r>
              <a:rPr lang="ru-RU" sz="2400" dirty="0" err="1" smtClean="0"/>
              <a:t>необхідністю</a:t>
            </a:r>
            <a:r>
              <a:rPr lang="ru-RU" sz="2400" dirty="0" smtClean="0"/>
              <a:t> </a:t>
            </a:r>
            <a:r>
              <a:rPr lang="ru-RU" sz="2400" dirty="0" err="1"/>
              <a:t>модернізації</a:t>
            </a:r>
            <a:r>
              <a:rPr lang="ru-RU" sz="2400" dirty="0"/>
              <a:t> </a:t>
            </a:r>
            <a:r>
              <a:rPr lang="ru-RU" sz="2400" dirty="0" err="1"/>
              <a:t>господарства</a:t>
            </a:r>
            <a:r>
              <a:rPr lang="ru-RU" sz="2400" dirty="0"/>
              <a:t> </a:t>
            </a:r>
            <a:r>
              <a:rPr lang="ru-RU" sz="2400" dirty="0" err="1"/>
              <a:t>колишньої</a:t>
            </a:r>
            <a:r>
              <a:rPr lang="ru-RU" sz="2400" dirty="0"/>
              <a:t> НДР. У 1992 р. на </a:t>
            </a:r>
            <a:r>
              <a:rPr lang="ru-RU" sz="2400" dirty="0" err="1" smtClean="0"/>
              <a:t>витрачене</a:t>
            </a:r>
            <a:r>
              <a:rPr lang="ru-RU" sz="2400" dirty="0" smtClean="0"/>
              <a:t> </a:t>
            </a:r>
            <a:r>
              <a:rPr lang="ru-RU" sz="2400" dirty="0" err="1"/>
              <a:t>близько</a:t>
            </a:r>
            <a:r>
              <a:rPr lang="ru-RU" sz="2400" dirty="0"/>
              <a:t> 150 млрд. марок</a:t>
            </a:r>
            <a:r>
              <a:rPr lang="ru-RU" sz="2400" b="1" dirty="0"/>
              <a:t>. </a:t>
            </a:r>
            <a:r>
              <a:rPr lang="ru-RU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Внутрішній</a:t>
            </a: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держ</a:t>
            </a: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 борг</a:t>
            </a:r>
            <a:r>
              <a:rPr lang="ru-RU" sz="2400" dirty="0"/>
              <a:t> </a:t>
            </a:r>
            <a:r>
              <a:rPr lang="ru-RU" sz="2400" dirty="0" smtClean="0"/>
              <a:t>у </a:t>
            </a:r>
            <a:r>
              <a:rPr lang="ru-RU" sz="2400" dirty="0"/>
              <a:t>1992 р</a:t>
            </a:r>
            <a:r>
              <a:rPr lang="ru-RU" sz="2400" dirty="0" smtClean="0"/>
              <a:t>. </a:t>
            </a:r>
            <a:r>
              <a:rPr lang="ru-RU" sz="2400" dirty="0" err="1" smtClean="0"/>
              <a:t>склав</a:t>
            </a:r>
            <a:r>
              <a:rPr lang="ru-RU" sz="2400" dirty="0" smtClean="0"/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 млрд. марок</a:t>
            </a:r>
            <a:r>
              <a:rPr lang="ru-RU" sz="2400" dirty="0"/>
              <a:t>. </a:t>
            </a:r>
            <a:r>
              <a:rPr lang="ru-RU" sz="2400" dirty="0" err="1"/>
              <a:t>Дефіцит</a:t>
            </a:r>
            <a:r>
              <a:rPr lang="ru-RU" sz="2400" dirty="0"/>
              <a:t> бюджету - 3%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вартості</a:t>
            </a:r>
            <a:r>
              <a:rPr lang="ru-RU" sz="2400" dirty="0"/>
              <a:t> ВНП. </a:t>
            </a:r>
            <a:r>
              <a:rPr lang="ru-RU" sz="2400" dirty="0" err="1"/>
              <a:t>Темпи</a:t>
            </a:r>
            <a:r>
              <a:rPr lang="ru-RU" sz="2400" dirty="0"/>
              <a:t> </a:t>
            </a:r>
            <a:r>
              <a:rPr lang="ru-RU" sz="2400" dirty="0" smtClean="0"/>
              <a:t>росту </a:t>
            </a:r>
            <a:r>
              <a:rPr lang="ru-RU" sz="2400" dirty="0" err="1" smtClean="0"/>
              <a:t>інфляції</a:t>
            </a:r>
            <a:r>
              <a:rPr lang="ru-RU" sz="2400" dirty="0" smtClean="0"/>
              <a:t> </a:t>
            </a:r>
            <a:r>
              <a:rPr lang="ru-RU" sz="2400" dirty="0"/>
              <a:t>в 1994 р. - 4,4% (у 1990 - 2,6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%).</a:t>
            </a: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Золоті</a:t>
            </a: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резерви</a:t>
            </a: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Федерального банку </a:t>
            </a:r>
            <a:r>
              <a:rPr lang="ru-RU" sz="2400" dirty="0"/>
              <a:t>-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13 448 млрд. марок </a:t>
            </a:r>
            <a:r>
              <a:rPr lang="ru-RU" sz="2400" dirty="0"/>
              <a:t>(1995 р.). </a:t>
            </a:r>
            <a:r>
              <a:rPr lang="ru-RU" sz="2400" dirty="0" err="1"/>
              <a:t>німецька</a:t>
            </a:r>
            <a:r>
              <a:rPr lang="ru-RU" sz="2400" dirty="0"/>
              <a:t> марка - друга за </a:t>
            </a:r>
            <a:r>
              <a:rPr lang="ru-RU" sz="2400" dirty="0" err="1" smtClean="0"/>
              <a:t>значенням</a:t>
            </a:r>
            <a:r>
              <a:rPr lang="ru-RU" sz="2400" dirty="0" smtClean="0"/>
              <a:t>  </a:t>
            </a:r>
            <a:r>
              <a:rPr lang="ru-RU" sz="2400" dirty="0" err="1" smtClean="0"/>
              <a:t>резервна</a:t>
            </a:r>
            <a:r>
              <a:rPr lang="ru-RU" sz="2400" dirty="0" smtClean="0"/>
              <a:t> </a:t>
            </a:r>
            <a:r>
              <a:rPr lang="ru-RU" sz="2400" dirty="0"/>
              <a:t>валюта </a:t>
            </a:r>
            <a:r>
              <a:rPr lang="ru-RU" sz="2400" dirty="0" err="1"/>
              <a:t>світу</a:t>
            </a:r>
            <a:r>
              <a:rPr lang="ru-RU" sz="2400" dirty="0"/>
              <a:t>.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частка</a:t>
            </a: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валютних</a:t>
            </a: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запасах</a:t>
            </a:r>
            <a:r>
              <a:rPr lang="ru-RU" sz="2400" dirty="0"/>
              <a:t> </a:t>
            </a:r>
            <a:r>
              <a:rPr lang="ru-RU" sz="2400" dirty="0" err="1"/>
              <a:t>усіх</a:t>
            </a:r>
            <a:r>
              <a:rPr lang="ru-RU" sz="2400" dirty="0"/>
              <a:t> </a:t>
            </a:r>
            <a:r>
              <a:rPr lang="ru-RU" sz="2400" dirty="0" err="1"/>
              <a:t>країн</a:t>
            </a:r>
            <a:r>
              <a:rPr lang="ru-RU" sz="2400" dirty="0"/>
              <a:t> </a:t>
            </a:r>
            <a:r>
              <a:rPr lang="ru-RU" sz="2400" dirty="0" err="1"/>
              <a:t>складає</a:t>
            </a:r>
            <a:r>
              <a:rPr lang="ru-RU" sz="2400" dirty="0"/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ru-RU" sz="2400" dirty="0" smtClean="0"/>
              <a:t>.  </a:t>
            </a:r>
            <a:r>
              <a:rPr lang="ru-RU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Середня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зарплата </a:t>
            </a:r>
            <a:r>
              <a:rPr lang="ru-RU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склала</a:t>
            </a: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3950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марок</a:t>
            </a:r>
            <a:r>
              <a:rPr lang="ru-RU" sz="2400" dirty="0" smtClean="0"/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uk-UA" dirty="0" smtClean="0"/>
              <a:t>Об’єднана Німеччина на рубежі століть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3005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04868807"/>
              </p:ext>
            </p:extLst>
          </p:nvPr>
        </p:nvGraphicFramePr>
        <p:xfrm>
          <a:off x="876300" y="901700"/>
          <a:ext cx="10375900" cy="5236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48528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93750" y="2705098"/>
            <a:ext cx="109283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У зв'язку з економічним і сприятливим географічним розташуванням у</a:t>
            </a:r>
            <a:br>
              <a:rPr lang="uk-UA" sz="2400" dirty="0" smtClean="0"/>
            </a:br>
            <a:r>
              <a:rPr lang="uk-UA" sz="2400" dirty="0" smtClean="0"/>
              <a:t>центрі Європи, Німеччина є однією із </a:t>
            </a:r>
            <a:r>
              <a:rPr lang="uk-UA" sz="2400" dirty="0" err="1" smtClean="0"/>
              <a:t>найдинамічніших</a:t>
            </a:r>
            <a:r>
              <a:rPr lang="uk-UA" sz="2400" dirty="0" smtClean="0"/>
              <a:t> по розвитку серед</a:t>
            </a:r>
            <a:br>
              <a:rPr lang="uk-UA" sz="2400" dirty="0" smtClean="0"/>
            </a:br>
            <a:r>
              <a:rPr lang="uk-UA" sz="2400" dirty="0" smtClean="0"/>
              <a:t>Європейських держав, що дозволяє відігравати основну роль у Європейському</a:t>
            </a:r>
            <a:br>
              <a:rPr lang="uk-UA" sz="2400" dirty="0" smtClean="0"/>
            </a:br>
            <a:r>
              <a:rPr lang="uk-UA" sz="2400" dirty="0" smtClean="0"/>
              <a:t>Співтоваристві. Незважаючи на те, що останнім часом спостерігається</a:t>
            </a:r>
            <a:br>
              <a:rPr lang="uk-UA" sz="2400" dirty="0" smtClean="0"/>
            </a:br>
            <a:r>
              <a:rPr lang="uk-UA" sz="2400" dirty="0" smtClean="0"/>
              <a:t>витиснення Німеччини новими індустріальними країнами південно-східної Азії</a:t>
            </a:r>
            <a:br>
              <a:rPr lang="uk-UA" sz="2400" dirty="0" smtClean="0"/>
            </a:br>
            <a:r>
              <a:rPr lang="uk-UA" sz="2400" dirty="0" smtClean="0"/>
              <a:t>і Японією, швидше за все й у 21 столітті Німеччина збереже лідируючі</a:t>
            </a:r>
            <a:br>
              <a:rPr lang="uk-UA" sz="2400" dirty="0" smtClean="0"/>
            </a:br>
            <a:r>
              <a:rPr lang="uk-UA" sz="2400" dirty="0" smtClean="0"/>
              <a:t>позиції на світовому ринку, як визнаний постачальник високоякісної</a:t>
            </a:r>
            <a:br>
              <a:rPr lang="uk-UA" sz="2400" dirty="0" smtClean="0"/>
            </a:br>
            <a:r>
              <a:rPr lang="uk-UA" sz="2400" dirty="0" smtClean="0"/>
              <a:t>продукції.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uk-UA" dirty="0" smtClean="0"/>
              <a:t>Об’єднана Німеччина на рубежі століть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7867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Розкол Німеччини на ФРН та НДР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6600" y="2438738"/>
            <a:ext cx="10718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грудні 1946 р. окупаційні зони США і Британії об'єднано у </a:t>
            </a:r>
            <a:r>
              <a:rPr lang="uk-UA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Бізонію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(з 1948 р. </a:t>
            </a:r>
            <a:r>
              <a:rPr lang="uk-UA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Тризонія</a:t>
            </a:r>
            <a:r>
              <a:rPr lang="uk-UA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приєдналася Франція). Там починають формуватися органи влади, фінансові установи, політичні партії - створюються основи</a:t>
            </a:r>
            <a:r>
              <a:rPr lang="uk-UA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демократичної країни. 20 червня 1948 р. у західній Німеччині проведена грошова реформа, що зупинила інфляцію, ліквідувала «чорний ринок».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84213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Розкол Німеччини на ФРН та НДР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3900" y="2285999"/>
            <a:ext cx="10744200" cy="390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>
              <a:lnSpc>
                <a:spcPct val="150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Збільшилося промислове виробництво, а у 1949 р. досягнуто його довоєнного рівня, чому сприяло і приєднання Західної Німеччини до «плану Маршалла»: їй надано 3,9 млрд доларів стартової допомоги.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 травня 1949 р.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Парламентська рада, утворена з представників західнонімецьких земель, за ініціативою окупаційної влади затвердила «Основний закон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Федеративної Республіки Німеччини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що проголосив Західну Німеччину демократичною федеративною державою: до її складу увійшло 11 земель.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997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344088"/>
            <a:ext cx="10236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>
              <a:lnSpc>
                <a:spcPct val="150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Виникла нова держава зі столицею у м. Бонн. Після парламентських виборів новообраний парламент 7 вересня 1949 р. затвердив Конституцію ФРН і обрав голову першого західнонімецького уряду: канцлером ФРН став 73-річний лідер партійного блоку ХДС/ХСС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К. Аденауер.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uk-UA" dirty="0"/>
              <a:t>Розкол Німеччини на ФРН та НДР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349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9500" y="2690336"/>
            <a:ext cx="104013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відповідь на це в радянській окупаційній зоні була спеціально обрана Німецька рада. </a:t>
            </a:r>
            <a:r>
              <a:rPr lang="uk-UA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жовтня 1949 р.</a:t>
            </a:r>
            <a:r>
              <a:rPr lang="uk-UA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вона проголосила утворення </a:t>
            </a:r>
            <a:r>
              <a:rPr lang="uk-UA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Німецької Демократичної Республіки</a:t>
            </a:r>
            <a:r>
              <a:rPr lang="uk-UA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її столицею став східний Берлін (західна зона міста стала самоврядною територією, пов'язаною з ФРН). </a:t>
            </a:r>
            <a:endParaRPr lang="ru-RU" sz="36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uk-UA" dirty="0"/>
              <a:t>Розкол Німеччини на ФРН та НДР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41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uk-UA" dirty="0"/>
              <a:t>Розкол Німеччини на ФРН та НДР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9450" y="2285999"/>
            <a:ext cx="108331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>
              <a:lnSpc>
                <a:spcPct val="150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Отже, Німеччина, населення якої прагнуло до того, щоб країна після Другої світової війни була єдиною, мирною і демократичною, фактично стала першою ареною зіткнення супердержав у «холодній війні». Саме їхня непоступливість та амбіції спричинили розкол Німеччини на ФРН і НДР, що засвідчило поділ повоєнного світу на дві ворожі частини.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9626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Економічне становище Німеччини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9000" y="2484547"/>
            <a:ext cx="1084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Економічне становище у післявоєнній Німеччині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Економічне піднесення у ФРН, що розпочалося у другій половині 1950-х рр., було назване західнонімецьким </a:t>
            </a:r>
            <a:r>
              <a:rPr lang="uk-UA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«економічним дивом».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Німецькому «економічному диву» сприяло кілька факторів: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Західна Німеччина не була сильно зруйнована в роки війни. Значною мірою пощастило зберегти промисловий потенціал західної частини країни.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було вдосталь дешевої робочої сили, особливо після репатріації 9 млн. німців зі Східної Пруссії та інших районів. Зарплата робітників у перші повоєнні роки була значно меншою від довоєнної, а робочий тиждень становив 50-52 години.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071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6450" y="2353439"/>
            <a:ext cx="105791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США надали Західній Німеччині 3,9 млрд. доларів «стартової допомоги» за планом Маршалла. Відбувався процес прискореної індустріалізації порівняно відсталих районів.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ФРН у 50-х роках практично не мала військових витрат. Це дало можливість зробити значні грошові заощадження.</a:t>
            </a:r>
          </a:p>
          <a:p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Визнаним архітектором німецького «економічного дива» був 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Людвіг </a:t>
            </a:r>
            <a:r>
              <a:rPr lang="uk-UA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Ерхард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міністр економіки. Він разом з групою економістів створив теорію 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«соціального ринкового господарства»,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якій напрочуд успішно поєднувалися особиста ініціатива підприємців, вільна конкуренція з елементами державного регулювання. Держава, на думку авторів цієї теорії, повинна підтримувати нормальне функціонування системи цін і захистити ринкову економіку від монополізму товаровиробників.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uk-UA" dirty="0" smtClean="0"/>
              <a:t>Економічне становище Німеччини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2296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216</TotalTime>
  <Words>1342</Words>
  <Application>Microsoft Office PowerPoint</Application>
  <PresentationFormat>Широкоэкранный</PresentationFormat>
  <Paragraphs>83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Garamond</vt:lpstr>
      <vt:lpstr>Times New Roman</vt:lpstr>
      <vt:lpstr>Натуральные материалы</vt:lpstr>
      <vt:lpstr>Німеччина у 1945-2013рр</vt:lpstr>
      <vt:lpstr>Розкол Німеччини на ФРН та НДР</vt:lpstr>
      <vt:lpstr>Розкол Німеччини на ФРН та НДР</vt:lpstr>
      <vt:lpstr>Розкол Німеччини на ФРН та НДР</vt:lpstr>
      <vt:lpstr>Розкол Німеччини на ФРН та НДР</vt:lpstr>
      <vt:lpstr>Розкол Німеччини на ФРН та НДР</vt:lpstr>
      <vt:lpstr>Розкол Німеччини на ФРН та НДР</vt:lpstr>
      <vt:lpstr>Економічне становище Німеччини</vt:lpstr>
      <vt:lpstr>Економічне становище Німеччини</vt:lpstr>
      <vt:lpstr>Економічне становище Німеччини</vt:lpstr>
      <vt:lpstr>Економічне становище Німеччини</vt:lpstr>
      <vt:lpstr>Економічне становище Німеччини</vt:lpstr>
      <vt:lpstr>Презентация PowerPoint</vt:lpstr>
      <vt:lpstr>Об’єднання Німеччини </vt:lpstr>
      <vt:lpstr>Презентация PowerPoint</vt:lpstr>
      <vt:lpstr>Об’єднання Німеччини </vt:lpstr>
      <vt:lpstr>Об’єднання Німеччини </vt:lpstr>
      <vt:lpstr>ФРН у 1960-1980-ті рр</vt:lpstr>
      <vt:lpstr>Презентация PowerPoint</vt:lpstr>
      <vt:lpstr>ФРН у 1960-1980-ті рр</vt:lpstr>
      <vt:lpstr>Презентация PowerPoint</vt:lpstr>
      <vt:lpstr>Презентация PowerPoint</vt:lpstr>
      <vt:lpstr>Об’єднана Німеччина на рубежі століть</vt:lpstr>
      <vt:lpstr>Презентация PowerPoint</vt:lpstr>
      <vt:lpstr>Об’єднана Німеччина на рубежі століть</vt:lpstr>
      <vt:lpstr>Презентация PowerPoint</vt:lpstr>
      <vt:lpstr>Об’єднана Німеччина на рубежі століть</vt:lpstr>
      <vt:lpstr>Презентация PowerPoint</vt:lpstr>
      <vt:lpstr>Об’єднана Німеччина на рубежі століть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Німеччина у 1945-2013рр</dc:title>
  <dc:creator>Маша</dc:creator>
  <cp:lastModifiedBy>Маша</cp:lastModifiedBy>
  <cp:revision>28</cp:revision>
  <dcterms:created xsi:type="dcterms:W3CDTF">2013-12-01T19:05:36Z</dcterms:created>
  <dcterms:modified xsi:type="dcterms:W3CDTF">2013-12-11T15:28:01Z</dcterms:modified>
</cp:coreProperties>
</file>