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B4C71EC6-210F-42DE-9C53-41977AD35B3D}" type="datetimeFigureOut">
              <a:rPr lang="ru-RU" smtClean="0"/>
              <a:t>21.05.2013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ru-RU" smtClean="0"/>
              <a:t>Образец заголовка</a:t>
            </a:r>
            <a:endParaRPr lang="en-US" dirty="0"/>
          </a:p>
        </p:txBody>
      </p:sp>
    </p:spTree>
  </p:cSld>
  <p:clrMapOvr>
    <a:masterClrMapping/>
  </p:clrMapOvr>
  <p:transition spd="slow">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21.05.2013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21.05.2013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21.05.2013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Content Placeholder 7"/>
          <p:cNvSpPr>
            <a:spLocks noGrp="1"/>
          </p:cNvSpPr>
          <p:nvPr>
            <p:ph sz="quarter" idx="13"/>
          </p:nvPr>
        </p:nvSpPr>
        <p:spPr>
          <a:xfrm>
            <a:off x="609600" y="1600200"/>
            <a:ext cx="7924800" cy="41148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ransition spd="slow">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21.05.2013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5" name="Date Placeholder 4"/>
          <p:cNvSpPr>
            <a:spLocks noGrp="1"/>
          </p:cNvSpPr>
          <p:nvPr>
            <p:ph type="dt" sz="half" idx="10"/>
          </p:nvPr>
        </p:nvSpPr>
        <p:spPr/>
        <p:txBody>
          <a:bodyPr/>
          <a:lstStyle/>
          <a:p>
            <a:fld id="{B4C71EC6-210F-42DE-9C53-41977AD35B3D}" type="datetimeFigureOut">
              <a:rPr lang="ru-RU" smtClean="0"/>
              <a:t>21.05.2013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7" name="Date Placeholder 6"/>
          <p:cNvSpPr>
            <a:spLocks noGrp="1"/>
          </p:cNvSpPr>
          <p:nvPr>
            <p:ph type="dt" sz="half" idx="10"/>
          </p:nvPr>
        </p:nvSpPr>
        <p:spPr/>
        <p:txBody>
          <a:bodyPr/>
          <a:lstStyle/>
          <a:p>
            <a:fld id="{B4C71EC6-210F-42DE-9C53-41977AD35B3D}" type="datetimeFigureOut">
              <a:rPr lang="ru-RU" smtClean="0"/>
              <a:t>21.05.2013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21.05.2013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21.05.2013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21.05.2013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ru-RU" smtClean="0"/>
              <a:t>Образец заголовка</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21.05.2013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ransition spd="slow">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B4C71EC6-210F-42DE-9C53-41977AD35B3D}" type="datetimeFigureOut">
              <a:rPr lang="ru-RU" smtClean="0"/>
              <a:t>21.05.2013</a:t>
            </a:fld>
            <a:endParaRPr lang="ru-RU"/>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ru-RU"/>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ll/>
  </p:transition>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en-US" dirty="0"/>
              <a:t>26 July 1856 – 2 November 1950</a:t>
            </a:r>
            <a:endParaRPr lang="ru-RU" dirty="0"/>
          </a:p>
        </p:txBody>
      </p:sp>
      <p:sp>
        <p:nvSpPr>
          <p:cNvPr id="2" name="Заголовок 1"/>
          <p:cNvSpPr>
            <a:spLocks noGrp="1"/>
          </p:cNvSpPr>
          <p:nvPr>
            <p:ph type="ctrTitle"/>
          </p:nvPr>
        </p:nvSpPr>
        <p:spPr/>
        <p:txBody>
          <a:bodyPr/>
          <a:lstStyle/>
          <a:p>
            <a:r>
              <a:rPr lang="de-DE" dirty="0"/>
              <a:t>George Bernard Shaw</a:t>
            </a:r>
            <a:endParaRPr lang="ru-RU" dirty="0"/>
          </a:p>
        </p:txBody>
      </p:sp>
    </p:spTree>
    <p:extLst>
      <p:ext uri="{BB962C8B-B14F-4D97-AF65-F5344CB8AC3E}">
        <p14:creationId xmlns:p14="http://schemas.microsoft.com/office/powerpoint/2010/main" val="3419511906"/>
      </p:ext>
    </p:extLst>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476672"/>
            <a:ext cx="4320480" cy="5400600"/>
          </a:xfrm>
        </p:spPr>
        <p:txBody>
          <a:bodyPr/>
          <a:lstStyle/>
          <a:p>
            <a:r>
              <a:rPr lang="en-US" dirty="0"/>
              <a:t>George Bernard Shaw (26 July 1856 – 2 November 1950) was an Irish playwright and a co-founder of the London School of Economics. Although his first profitable writing was music and literary criticism, in which capacity he wrote many highly articulate pieces of journalism, his main talent was for drama, and he wrote more than 60 plays. He was also an essayist, novelist and short story writer.</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35132" y="404664"/>
            <a:ext cx="3282996" cy="4536504"/>
          </a:xfrm>
          <a:prstGeom prst="rect">
            <a:avLst/>
          </a:prstGeom>
        </p:spPr>
      </p:pic>
    </p:spTree>
    <p:extLst>
      <p:ext uri="{BB962C8B-B14F-4D97-AF65-F5344CB8AC3E}">
        <p14:creationId xmlns:p14="http://schemas.microsoft.com/office/powerpoint/2010/main" val="1290080826"/>
      </p:ext>
    </p:extLst>
  </p:cSld>
  <p:clrMapOvr>
    <a:masterClrMapping/>
  </p:clrMapOvr>
  <p:transition spd="slow">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323528" y="188640"/>
            <a:ext cx="7924800" cy="1143000"/>
          </a:xfrm>
        </p:spPr>
        <p:txBody>
          <a:bodyPr/>
          <a:lstStyle/>
          <a:p>
            <a:r>
              <a:rPr lang="de-DE" dirty="0"/>
              <a:t>Early </a:t>
            </a:r>
            <a:r>
              <a:rPr lang="de-DE" dirty="0" err="1"/>
              <a:t>years</a:t>
            </a:r>
            <a:r>
              <a:rPr lang="de-DE" dirty="0"/>
              <a:t> </a:t>
            </a:r>
            <a:r>
              <a:rPr lang="de-DE" dirty="0" err="1"/>
              <a:t>and</a:t>
            </a:r>
            <a:r>
              <a:rPr lang="de-DE" dirty="0"/>
              <a:t> </a:t>
            </a:r>
            <a:r>
              <a:rPr lang="de-DE" dirty="0" err="1"/>
              <a:t>family</a:t>
            </a:r>
            <a:endParaRPr lang="ru-RU" dirty="0"/>
          </a:p>
        </p:txBody>
      </p:sp>
      <p:sp>
        <p:nvSpPr>
          <p:cNvPr id="3" name="Объект 2"/>
          <p:cNvSpPr>
            <a:spLocks noGrp="1"/>
          </p:cNvSpPr>
          <p:nvPr>
            <p:ph sz="quarter" idx="13"/>
          </p:nvPr>
        </p:nvSpPr>
        <p:spPr>
          <a:xfrm>
            <a:off x="395536" y="1608343"/>
            <a:ext cx="4322440" cy="4277072"/>
          </a:xfrm>
        </p:spPr>
        <p:txBody>
          <a:bodyPr/>
          <a:lstStyle/>
          <a:p>
            <a:r>
              <a:rPr lang="en-US" dirty="0"/>
              <a:t>George Bernard Shaw was born in Synge Street, Dublin, on 26 July </a:t>
            </a:r>
            <a:r>
              <a:rPr lang="en-US" dirty="0" smtClean="0"/>
              <a:t>1856</a:t>
            </a:r>
            <a:r>
              <a:rPr lang="ru-RU" baseline="30000" dirty="0"/>
              <a:t> </a:t>
            </a:r>
            <a:r>
              <a:rPr lang="en-US" dirty="0" smtClean="0"/>
              <a:t>to </a:t>
            </a:r>
            <a:r>
              <a:rPr lang="en-US" dirty="0"/>
              <a:t>George Carr Shaw (1814–85), an unsuccessful grain merchant and sometime civil servant, and Lucinda Elizabeth Shaw, née </a:t>
            </a:r>
            <a:r>
              <a:rPr lang="en-US" dirty="0" err="1"/>
              <a:t>Gurly</a:t>
            </a:r>
            <a:r>
              <a:rPr lang="en-US" dirty="0"/>
              <a:t> (1830–1913), a professional singer. He had two sisters, Lucinda Frances (1853–1920), a singer of musical comedy and light opera, and </a:t>
            </a:r>
            <a:r>
              <a:rPr lang="en-US" dirty="0" err="1"/>
              <a:t>Elinor</a:t>
            </a:r>
            <a:r>
              <a:rPr lang="en-US" dirty="0"/>
              <a:t> Agnes (1855–76).</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66247" y="260648"/>
            <a:ext cx="3921900" cy="5229200"/>
          </a:xfrm>
          <a:prstGeom prst="rect">
            <a:avLst/>
          </a:prstGeom>
        </p:spPr>
      </p:pic>
      <p:sp>
        <p:nvSpPr>
          <p:cNvPr id="5" name="Прямоугольник 4"/>
          <p:cNvSpPr/>
          <p:nvPr/>
        </p:nvSpPr>
        <p:spPr>
          <a:xfrm>
            <a:off x="5335009" y="5551920"/>
            <a:ext cx="3384375" cy="461665"/>
          </a:xfrm>
          <a:prstGeom prst="rect">
            <a:avLst/>
          </a:prstGeom>
        </p:spPr>
        <p:txBody>
          <a:bodyPr wrap="square">
            <a:spAutoFit/>
          </a:bodyPr>
          <a:lstStyle/>
          <a:p>
            <a:r>
              <a:rPr lang="de-DE" sz="2400" dirty="0" err="1"/>
              <a:t>Shaw's</a:t>
            </a:r>
            <a:r>
              <a:rPr lang="de-DE" sz="2400" dirty="0"/>
              <a:t> </a:t>
            </a:r>
            <a:r>
              <a:rPr lang="de-DE" sz="2400" dirty="0" err="1"/>
              <a:t>birthplace</a:t>
            </a:r>
            <a:r>
              <a:rPr lang="de-DE" sz="2400" dirty="0"/>
              <a:t>, Dublin</a:t>
            </a:r>
            <a:endParaRPr lang="ru-RU" sz="2400" dirty="0"/>
          </a:p>
        </p:txBody>
      </p:sp>
    </p:spTree>
    <p:extLst>
      <p:ext uri="{BB962C8B-B14F-4D97-AF65-F5344CB8AC3E}">
        <p14:creationId xmlns:p14="http://schemas.microsoft.com/office/powerpoint/2010/main" val="1232779656"/>
      </p:ext>
    </p:extLst>
  </p:cSld>
  <p:clrMapOvr>
    <a:masterClrMapping/>
  </p:clrMapOvr>
  <p:transition spd="slow">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a:xfrm>
            <a:off x="207819" y="246929"/>
            <a:ext cx="7924800" cy="1143000"/>
          </a:xfrm>
        </p:spPr>
        <p:txBody>
          <a:bodyPr/>
          <a:lstStyle/>
          <a:p>
            <a:r>
              <a:rPr lang="de-DE" dirty="0"/>
              <a:t>Personal </a:t>
            </a:r>
            <a:r>
              <a:rPr lang="de-DE" dirty="0" err="1"/>
              <a:t>life</a:t>
            </a:r>
            <a:endParaRPr lang="ru-RU" dirty="0"/>
          </a:p>
        </p:txBody>
      </p:sp>
      <p:sp>
        <p:nvSpPr>
          <p:cNvPr id="3" name="Объект 2"/>
          <p:cNvSpPr>
            <a:spLocks noGrp="1"/>
          </p:cNvSpPr>
          <p:nvPr>
            <p:ph sz="quarter" idx="13"/>
          </p:nvPr>
        </p:nvSpPr>
        <p:spPr>
          <a:xfrm>
            <a:off x="323528" y="1600200"/>
            <a:ext cx="4279063" cy="5069160"/>
          </a:xfrm>
        </p:spPr>
        <p:txBody>
          <a:bodyPr>
            <a:normAutofit/>
          </a:bodyPr>
          <a:lstStyle/>
          <a:p>
            <a:r>
              <a:rPr lang="en-US" dirty="0"/>
              <a:t>Influenced by his reading, he became a dedicated Socialist and a charter member of the Fabian Society</a:t>
            </a:r>
            <a:r>
              <a:rPr lang="en-US" dirty="0" smtClean="0"/>
              <a:t>, </a:t>
            </a:r>
            <a:r>
              <a:rPr lang="en-US" dirty="0"/>
              <a:t>a middle class organization established in 1884 to promote the gradual spread of socialism by peaceful means</a:t>
            </a:r>
            <a:r>
              <a:rPr lang="en-US" dirty="0" smtClean="0"/>
              <a:t>. </a:t>
            </a:r>
            <a:r>
              <a:rPr lang="en-US" dirty="0"/>
              <a:t>In the course of his political activities he met Charlotte Payne-Townshend, an Irish heiress and fellow Fabian; they married in 1898. The marriage was never consummated, at Charlotte's insistence, though he had a number of affairs with married women</a:t>
            </a:r>
            <a:r>
              <a:rPr lang="en-US" dirty="0" smtClean="0"/>
              <a:t>.</a:t>
            </a:r>
            <a:endParaRPr lang="en-US" dirty="0"/>
          </a:p>
          <a:p>
            <a:r>
              <a:rPr lang="en-US" dirty="0"/>
              <a:t>In 1906 the </a:t>
            </a:r>
            <a:r>
              <a:rPr lang="en-US" dirty="0" err="1"/>
              <a:t>Shaws</a:t>
            </a:r>
            <a:r>
              <a:rPr lang="en-US" dirty="0"/>
              <a:t> moved into a house, now called Shaw's Corner, in </a:t>
            </a:r>
            <a:r>
              <a:rPr lang="en-US" dirty="0" err="1"/>
              <a:t>Ayot</a:t>
            </a:r>
            <a:r>
              <a:rPr lang="en-US" dirty="0"/>
              <a:t> St. Lawrence, a small village in Hertfordshire, England; it was to be their home for the remainder of their lives, although they also maintained a residence at 29 Fitzroy Square in London.</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95528" y="1628800"/>
            <a:ext cx="4248472" cy="4248472"/>
          </a:xfrm>
          <a:prstGeom prst="rect">
            <a:avLst/>
          </a:prstGeom>
        </p:spPr>
      </p:pic>
    </p:spTree>
    <p:extLst>
      <p:ext uri="{BB962C8B-B14F-4D97-AF65-F5344CB8AC3E}">
        <p14:creationId xmlns:p14="http://schemas.microsoft.com/office/powerpoint/2010/main" val="2790863793"/>
      </p:ext>
    </p:extLst>
  </p:cSld>
  <p:clrMapOvr>
    <a:masterClrMapping/>
  </p:clrMapOvr>
  <p:transition spd="slow">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23528" y="0"/>
            <a:ext cx="7924800" cy="1143000"/>
          </a:xfrm>
        </p:spPr>
        <p:txBody>
          <a:bodyPr/>
          <a:lstStyle/>
          <a:p>
            <a:r>
              <a:rPr lang="de-DE" dirty="0"/>
              <a:t>Education</a:t>
            </a:r>
            <a:endParaRPr lang="ru-RU" dirty="0"/>
          </a:p>
        </p:txBody>
      </p:sp>
      <p:sp>
        <p:nvSpPr>
          <p:cNvPr id="5" name="Объект 4"/>
          <p:cNvSpPr>
            <a:spLocks noGrp="1"/>
          </p:cNvSpPr>
          <p:nvPr>
            <p:ph sz="quarter" idx="13"/>
          </p:nvPr>
        </p:nvSpPr>
        <p:spPr>
          <a:xfrm>
            <a:off x="107504" y="1340768"/>
            <a:ext cx="4824536" cy="5400600"/>
          </a:xfrm>
        </p:spPr>
        <p:txBody>
          <a:bodyPr>
            <a:normAutofit lnSpcReduction="10000"/>
          </a:bodyPr>
          <a:lstStyle/>
          <a:p>
            <a:r>
              <a:rPr lang="en-US" dirty="0"/>
              <a:t>Shaw briefly attended the Wesley College, Dublin, a grammar school operated by the Methodist Church in Ireland, before moving to a private school near </a:t>
            </a:r>
            <a:r>
              <a:rPr lang="en-US" dirty="0" err="1"/>
              <a:t>Dalkey</a:t>
            </a:r>
            <a:r>
              <a:rPr lang="en-US" dirty="0"/>
              <a:t> and then transferring to Dublin's Central Model School. He ended his formal education at the Dublin English Scientific and Commercial Day School. He </a:t>
            </a:r>
            <a:r>
              <a:rPr lang="en-US" dirty="0" err="1"/>
              <a:t>harboured</a:t>
            </a:r>
            <a:r>
              <a:rPr lang="en-US" dirty="0"/>
              <a:t> a lifelong animosity toward schools and teachers, saying, "Schools and schoolmasters, as we have them today, are not popular as places of education and teachers, but rather prisons and turnkeys in which children are kept to prevent them disturbing and chaperoning their parents</a:t>
            </a:r>
            <a:r>
              <a:rPr lang="en-US" dirty="0" smtClean="0"/>
              <a:t>." </a:t>
            </a:r>
            <a:r>
              <a:rPr lang="en-US" dirty="0"/>
              <a:t>In the astringent prologue to Cashel Byron's Profession young Byron's educational experience is a fictionalized description of Shaw's own schooldays. Later, he painstakingly detailed the reasons for his aversion to formal education in his Treatise on Parents and Children.[5] In brief, he considered the standardized curricula useless, deadening to the spirit and stifling to the intellect. He particularly deplored the use of corporal punishment, which was prevalent in his time.</a:t>
            </a:r>
            <a:endParaRPr lang="ru-RU" dirty="0"/>
          </a:p>
        </p:txBody>
      </p:sp>
      <p:pic>
        <p:nvPicPr>
          <p:cNvPr id="6" name="Рисунок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76056" y="376512"/>
            <a:ext cx="3933825" cy="6143625"/>
          </a:xfrm>
          <a:prstGeom prst="rect">
            <a:avLst/>
          </a:prstGeom>
        </p:spPr>
      </p:pic>
    </p:spTree>
    <p:extLst>
      <p:ext uri="{BB962C8B-B14F-4D97-AF65-F5344CB8AC3E}">
        <p14:creationId xmlns:p14="http://schemas.microsoft.com/office/powerpoint/2010/main" val="891491168"/>
      </p:ext>
    </p:extLst>
  </p:cSld>
  <p:clrMapOvr>
    <a:masterClrMapping/>
  </p:clrMapOvr>
  <p:transition spd="slow">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0"/>
            <a:ext cx="7924800" cy="1143000"/>
          </a:xfrm>
        </p:spPr>
        <p:txBody>
          <a:bodyPr/>
          <a:lstStyle/>
          <a:p>
            <a:r>
              <a:rPr lang="de-DE" dirty="0" err="1"/>
              <a:t>Contributions</a:t>
            </a:r>
            <a:endParaRPr lang="ru-RU" dirty="0"/>
          </a:p>
        </p:txBody>
      </p:sp>
      <p:sp>
        <p:nvSpPr>
          <p:cNvPr id="3" name="Объект 2"/>
          <p:cNvSpPr>
            <a:spLocks noGrp="1"/>
          </p:cNvSpPr>
          <p:nvPr>
            <p:ph sz="quarter" idx="13"/>
          </p:nvPr>
        </p:nvSpPr>
        <p:spPr>
          <a:xfrm>
            <a:off x="0" y="1484784"/>
            <a:ext cx="4744738" cy="5373216"/>
          </a:xfrm>
        </p:spPr>
        <p:txBody>
          <a:bodyPr>
            <a:normAutofit/>
          </a:bodyPr>
          <a:lstStyle/>
          <a:p>
            <a:r>
              <a:rPr lang="en-US" dirty="0"/>
              <a:t>Shaw's plays were first performed in the 1890s. By the end of the decade he was an established playwright. He wrote sixty-three plays and his output as novelist, critic, pamphleteer, essayist and private correspondent was prodigious. He is known to have written more than 250,000 letters.[13] Along with Fabian Society members Sidney and Beatrice Webb and Graham </a:t>
            </a:r>
            <a:r>
              <a:rPr lang="en-US" dirty="0" err="1"/>
              <a:t>Wallas</a:t>
            </a:r>
            <a:r>
              <a:rPr lang="en-US" dirty="0"/>
              <a:t>, Shaw founded the London School of Economics and Political Science in 1895 with funding provided by private philanthropy, including a bequest of £20,000 from Henry Hunt Hutchinson to the Fabian Society. One of the libraries at the LSE is named in Shaw's </a:t>
            </a:r>
            <a:r>
              <a:rPr lang="en-US" dirty="0" err="1"/>
              <a:t>honour</a:t>
            </a:r>
            <a:r>
              <a:rPr lang="en-US" dirty="0"/>
              <a:t>; it contains collections of his papers and photographs</a:t>
            </a:r>
            <a:r>
              <a:rPr lang="en-US" dirty="0" smtClean="0"/>
              <a:t>. </a:t>
            </a:r>
            <a:r>
              <a:rPr lang="en-US" dirty="0"/>
              <a:t>Shaw helped to found the left-wing magazine New Statesman in 1913 with the </a:t>
            </a:r>
            <a:r>
              <a:rPr lang="en-US" dirty="0" err="1"/>
              <a:t>Webbs</a:t>
            </a:r>
            <a:r>
              <a:rPr lang="en-US" dirty="0"/>
              <a:t> and other prominent members of the Fabian Society</a:t>
            </a:r>
            <a:r>
              <a:rPr lang="en-US" dirty="0" smtClean="0"/>
              <a:t>.</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44738" y="1484783"/>
            <a:ext cx="4428281" cy="4428281"/>
          </a:xfrm>
          <a:prstGeom prst="rect">
            <a:avLst/>
          </a:prstGeom>
        </p:spPr>
      </p:pic>
    </p:spTree>
    <p:extLst>
      <p:ext uri="{BB962C8B-B14F-4D97-AF65-F5344CB8AC3E}">
        <p14:creationId xmlns:p14="http://schemas.microsoft.com/office/powerpoint/2010/main" val="1968806424"/>
      </p:ext>
    </p:extLst>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de-DE" b="1" dirty="0"/>
              <a:t>Final </a:t>
            </a:r>
            <a:r>
              <a:rPr lang="de-DE" b="1" dirty="0" err="1" smtClean="0"/>
              <a:t>years</a:t>
            </a:r>
            <a:endParaRPr lang="ru-RU" dirty="0"/>
          </a:p>
        </p:txBody>
      </p:sp>
      <p:sp>
        <p:nvSpPr>
          <p:cNvPr id="3" name="Объект 2"/>
          <p:cNvSpPr>
            <a:spLocks noGrp="1"/>
          </p:cNvSpPr>
          <p:nvPr>
            <p:ph sz="quarter" idx="13"/>
          </p:nvPr>
        </p:nvSpPr>
        <p:spPr>
          <a:xfrm>
            <a:off x="609600" y="1600200"/>
            <a:ext cx="4106416" cy="4114800"/>
          </a:xfrm>
        </p:spPr>
        <p:txBody>
          <a:bodyPr/>
          <a:lstStyle/>
          <a:p>
            <a:r>
              <a:rPr lang="en-US" dirty="0"/>
              <a:t>During his later years, Shaw enjoyed attending to the grounds at Shaw's Corner. At 91 he joined the Interplanetary Society for the last three years of his life</a:t>
            </a:r>
            <a:r>
              <a:rPr lang="en-US" dirty="0" smtClean="0"/>
              <a:t>. </a:t>
            </a:r>
            <a:r>
              <a:rPr lang="en-US" dirty="0"/>
              <a:t>He died at the age of 94</a:t>
            </a:r>
            <a:r>
              <a:rPr lang="en-US" dirty="0" smtClean="0"/>
              <a:t>, </a:t>
            </a:r>
            <a:r>
              <a:rPr lang="en-US" dirty="0"/>
              <a:t>of renal failure precipitated by injuries incurred by falling while pruning a tree</a:t>
            </a:r>
            <a:r>
              <a:rPr lang="en-US" dirty="0" smtClean="0"/>
              <a:t>. </a:t>
            </a:r>
            <a:r>
              <a:rPr lang="en-US" dirty="0"/>
              <a:t>His ashes, mixed with those of his wife, Charlotte Payne-Townshend, were scattered along footpaths and around the statue of Saint Joan in their garden.</a:t>
            </a:r>
            <a:endParaRPr lang="ru-RU" dirty="0"/>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0032" y="718770"/>
            <a:ext cx="3978442" cy="4896544"/>
          </a:xfrm>
          <a:prstGeom prst="rect">
            <a:avLst/>
          </a:prstGeom>
        </p:spPr>
      </p:pic>
    </p:spTree>
    <p:extLst>
      <p:ext uri="{BB962C8B-B14F-4D97-AF65-F5344CB8AC3E}">
        <p14:creationId xmlns:p14="http://schemas.microsoft.com/office/powerpoint/2010/main" val="1087353144"/>
      </p:ext>
    </p:extLst>
  </p:cSld>
  <p:clrMapOvr>
    <a:masterClrMapping/>
  </p:clrMapOvr>
  <p:transition spd="slow">
    <p:pull/>
  </p:transition>
  <p:timing>
    <p:tnLst>
      <p:par>
        <p:cTn id="1" dur="indefinite" restart="never" nodeType="tmRoot"/>
      </p:par>
    </p:tnLst>
  </p:timing>
</p:sld>
</file>

<file path=ppt/theme/theme1.xml><?xml version="1.0" encoding="utf-8"?>
<a:theme xmlns:a="http://schemas.openxmlformats.org/drawingml/2006/main" name="Горизонт">
  <a:themeElements>
    <a:clrScheme name="Горизонт">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Горизонт">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Горизон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11</TotalTime>
  <Words>714</Words>
  <Application>Microsoft Office PowerPoint</Application>
  <PresentationFormat>Экран (4:3)</PresentationFormat>
  <Paragraphs>15</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Горизонт</vt:lpstr>
      <vt:lpstr>George Bernard Shaw</vt:lpstr>
      <vt:lpstr>Презентация PowerPoint</vt:lpstr>
      <vt:lpstr>Early years and family</vt:lpstr>
      <vt:lpstr>Personal life</vt:lpstr>
      <vt:lpstr>Education</vt:lpstr>
      <vt:lpstr>Contributions</vt:lpstr>
      <vt:lpstr>Final years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George Bernard Shaw</dc:title>
  <dc:creator>Пользователь</dc:creator>
  <cp:lastModifiedBy>Пользователь</cp:lastModifiedBy>
  <cp:revision>3</cp:revision>
  <dcterms:created xsi:type="dcterms:W3CDTF">2013-05-21T20:45:58Z</dcterms:created>
  <dcterms:modified xsi:type="dcterms:W3CDTF">2013-05-21T21:07:34Z</dcterms:modified>
</cp:coreProperties>
</file>