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6" r:id="rId6"/>
    <p:sldId id="260" r:id="rId7"/>
    <p:sldId id="267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4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6E69-D8E0-477D-818A-A5E66F90BE45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608F-94ED-4F3D-AFD2-2BFC0C3C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4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6E69-D8E0-477D-818A-A5E66F90BE45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608F-94ED-4F3D-AFD2-2BFC0C3C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40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6E69-D8E0-477D-818A-A5E66F90BE45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608F-94ED-4F3D-AFD2-2BFC0C3C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21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6E69-D8E0-477D-818A-A5E66F90BE45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608F-94ED-4F3D-AFD2-2BFC0C3C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3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6E69-D8E0-477D-818A-A5E66F90BE45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608F-94ED-4F3D-AFD2-2BFC0C3C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06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6E69-D8E0-477D-818A-A5E66F90BE45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608F-94ED-4F3D-AFD2-2BFC0C3C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13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6E69-D8E0-477D-818A-A5E66F90BE45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608F-94ED-4F3D-AFD2-2BFC0C3C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64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6E69-D8E0-477D-818A-A5E66F90BE45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608F-94ED-4F3D-AFD2-2BFC0C3C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25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6E69-D8E0-477D-818A-A5E66F90BE45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608F-94ED-4F3D-AFD2-2BFC0C3C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6E69-D8E0-477D-818A-A5E66F90BE45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608F-94ED-4F3D-AFD2-2BFC0C3C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2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6E69-D8E0-477D-818A-A5E66F90BE45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608F-94ED-4F3D-AFD2-2BFC0C3C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20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16E69-D8E0-477D-818A-A5E66F90BE45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6608F-94ED-4F3D-AFD2-2BFC0C3C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02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7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Югославія</a:t>
            </a:r>
            <a:endParaRPr lang="ru-RU" sz="7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1945 - 2006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6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Основні політичні діячі Сербії</a:t>
            </a:r>
            <a:br>
              <a:rPr lang="uk-U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(з 2006 року)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46145"/>
            <a:ext cx="3306236" cy="440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3460" y="6035257"/>
            <a:ext cx="3312368" cy="822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Борис </a:t>
            </a:r>
            <a:r>
              <a:rPr lang="uk-UA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Тадич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527" y="1646145"/>
            <a:ext cx="3428689" cy="440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199527" y="6054460"/>
            <a:ext cx="3428689" cy="803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Воїслав</a:t>
            </a:r>
            <a:r>
              <a:rPr lang="uk-U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uk-UA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Коштуніца</a:t>
            </a:r>
            <a:r>
              <a:rPr lang="uk-UA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340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Основні політичні діячі Сербії</a:t>
            </a:r>
            <a:br>
              <a:rPr lang="uk-U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(з 2006 року)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3460" y="6035257"/>
            <a:ext cx="3312368" cy="822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Томіслав</a:t>
            </a:r>
            <a:r>
              <a:rPr lang="uk-U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uk-UA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Ніколіч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99527" y="6054460"/>
            <a:ext cx="3428689" cy="803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Мірко</a:t>
            </a:r>
            <a:r>
              <a:rPr lang="uk-U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uk-UA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Цветковіч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6" name="Picture 2" descr="http://upload.wikimedia.org/wikipedia/commons/thumb/a/a2/Tomislav_Nikoli%C4%87_official_portrait.jpg/280px-Tomislav_Nikoli%C4%87_official_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2" y="1682079"/>
            <a:ext cx="2890963" cy="433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891" y="1723849"/>
            <a:ext cx="3247959" cy="433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93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Радянсько-югославська угода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0304"/>
            <a:ext cx="8820472" cy="50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322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631115"/>
              </p:ext>
            </p:extLst>
          </p:nvPr>
        </p:nvGraphicFramePr>
        <p:xfrm>
          <a:off x="0" y="0"/>
          <a:ext cx="9144000" cy="6979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1440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latin typeface="Century Gothic" panose="020B0502020202020204" pitchFamily="34" charset="0"/>
                        </a:rPr>
                        <a:t>Югославська</a:t>
                      </a:r>
                      <a:r>
                        <a:rPr lang="uk-UA" sz="3600" baseline="0" dirty="0" smtClean="0">
                          <a:latin typeface="Century Gothic" panose="020B0502020202020204" pitchFamily="34" charset="0"/>
                        </a:rPr>
                        <a:t> модель соціалізму</a:t>
                      </a:r>
                      <a:endParaRPr lang="ru-RU" sz="3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Однопартійна</a:t>
                      </a:r>
                      <a:r>
                        <a:rPr lang="uk-UA" sz="2400" b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система. Абсолютний авторитет і влада Й.</a:t>
                      </a:r>
                      <a:r>
                        <a:rPr lang="uk-UA" sz="2400" b="1" baseline="0" dirty="0" err="1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Броз</a:t>
                      </a:r>
                      <a:r>
                        <a:rPr lang="uk-UA" sz="2400" b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2400" b="1" baseline="0" dirty="0" err="1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Тіто</a:t>
                      </a:r>
                      <a:r>
                        <a:rPr lang="uk-UA" sz="2400" b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Самоврядування трудових</a:t>
                      </a:r>
                      <a:r>
                        <a:rPr lang="uk-UA" sz="2400" b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колективів.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Розподіл функцій</a:t>
                      </a:r>
                      <a:r>
                        <a:rPr lang="uk-UA" sz="2400" b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партійного і державного апаратів.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Існування дрібної приватної власності.</a:t>
                      </a: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Приватна власність</a:t>
                      </a:r>
                      <a:r>
                        <a:rPr lang="uk-UA" sz="2400" b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на землю. Добровільність при проведенні кооперації.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Регульований</a:t>
                      </a:r>
                      <a:r>
                        <a:rPr lang="uk-UA" sz="2400" b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ринок.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Орієнтація виробництва на експорт.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Ліберальний процес</a:t>
                      </a:r>
                      <a:r>
                        <a:rPr lang="uk-UA" sz="2400" b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в'їзду і виїзду з країни.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19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Радянсько-югославські відносини після смерті Сталіна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95" y="1628800"/>
            <a:ext cx="5363924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16898"/>
            <a:ext cx="4193282" cy="233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103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50065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144000"/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>
                          <a:latin typeface="Century Gothic" panose="020B0502020202020204" pitchFamily="34" charset="0"/>
                        </a:rPr>
                        <a:t>Криза</a:t>
                      </a:r>
                      <a:r>
                        <a:rPr lang="uk-UA" sz="4400" baseline="0" dirty="0" smtClean="0">
                          <a:latin typeface="Century Gothic" panose="020B0502020202020204" pitchFamily="34" charset="0"/>
                        </a:rPr>
                        <a:t> югославської федерації</a:t>
                      </a:r>
                      <a:endParaRPr lang="ru-RU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Економічна криза.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Нездатність</a:t>
                      </a:r>
                      <a:r>
                        <a:rPr lang="uk-UA" sz="2400" b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колективного керівництва країною виробити ефективну модель управління.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Давні національні протиріччя між народами,</a:t>
                      </a:r>
                      <a:r>
                        <a:rPr lang="uk-UA" sz="2400" b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що населяли Югославію.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Нерівномірність</a:t>
                      </a:r>
                      <a:r>
                        <a:rPr lang="uk-UA" sz="2400" b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розвитку різних регіонів держави.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Існування протиріч</a:t>
                      </a:r>
                      <a:r>
                        <a:rPr lang="uk-UA" sz="2400" b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між релігійними конфесіями.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552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Території країн після розпаду Югославії в 90-х роках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http://upload.wikimedia.org/wikipedia/commons/thumb/4/40/%D0%9F%D1%80%D0%B8%D0%BE%D0%B1%D1%80%D0%B5%D1%82%D0%B5%D0%BD%D0%B8%D0%B5_%D1%82%D0%B5%D1%80%D1%80%D0%B8%D1%82%D0%BE%D1%80%D0%B8%D0%B9_%D0%BF%D0%BE%D1%81%D0%BB%D0%B5_%D1%80%D0%B0%D1%81%D0%BF%D0%B0%D0%B4%D0%B0_%D0%AE%D0%B3%D0%BE%D1%81%D0%BB%D0%B0%D0%B2%D0%B8%D0%B8.svg/512px-%D0%9F%D1%80%D0%B8%D0%BE%D0%B1%D1%80%D0%B5%D1%82%D0%B5%D0%BD%D0%B8%D0%B5_%D1%82%D0%B5%D1%80%D1%80%D0%B8%D1%82%D0%BE%D1%80%D0%B8%D0%B9_%D0%BF%D0%BE%D1%81%D0%BB%D0%B5_%D1%80%D0%B0%D1%81%D0%BF%D0%B0%D0%B4%D0%B0_%D0%AE%D0%B3%D0%BE%D1%81%D0%BB%D0%B0%D0%B2%D0%B8%D0%B8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08276"/>
            <a:ext cx="6840760" cy="523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77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Режим Мілошевича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736554" cy="496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599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Питання Косово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36904" cy="542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75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Війська НАТО в Югославії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17" y="1320778"/>
            <a:ext cx="8568952" cy="535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98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135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Югославія</vt:lpstr>
      <vt:lpstr>Радянсько-югославська угода</vt:lpstr>
      <vt:lpstr>Презентация PowerPoint</vt:lpstr>
      <vt:lpstr>Радянсько-югославські відносини після смерті Сталіна</vt:lpstr>
      <vt:lpstr>Презентация PowerPoint</vt:lpstr>
      <vt:lpstr>Території країн після розпаду Югославії в 90-х роках</vt:lpstr>
      <vt:lpstr>Режим Мілошевича</vt:lpstr>
      <vt:lpstr>Питання Косово</vt:lpstr>
      <vt:lpstr>Війська НАТО в Югославії</vt:lpstr>
      <vt:lpstr>Основні політичні діячі Сербії (з 2006 року)</vt:lpstr>
      <vt:lpstr>Основні політичні діячі Сербії (з 2006 року)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Югославія</dc:title>
  <dc:creator>Admin</dc:creator>
  <cp:lastModifiedBy>Admin</cp:lastModifiedBy>
  <cp:revision>5</cp:revision>
  <dcterms:created xsi:type="dcterms:W3CDTF">2014-01-21T18:36:55Z</dcterms:created>
  <dcterms:modified xsi:type="dcterms:W3CDTF">2014-01-21T19:19:25Z</dcterms:modified>
</cp:coreProperties>
</file>