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59" r:id="rId8"/>
    <p:sldId id="265" r:id="rId9"/>
    <p:sldId id="266" r:id="rId10"/>
    <p:sldId id="260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8231369C-51B9-4CFB-AF5D-C4ADDEF4E50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1677973-44BE-4D27-8100-3BE062A5C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к\Desktop\бенито\300px-Benito_Mussolini_by_Philip_Alexius_de_László,_1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13"/>
            <a:ext cx="49460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6781800" cy="1069975"/>
          </a:xfrm>
        </p:spPr>
        <p:txBody>
          <a:bodyPr/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Бенито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Муссолини - биография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29057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592796"/>
            <a:ext cx="4932040" cy="524907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июне 1940 года Италия вступила во 2-ю мировую войну на стороне Германии. Коррупция, экономические трудности и военные поражения привели к тому, что с середины 1930-х годов начал нарастать кризис режима Муссолини. В январе 1943 итальянская армия была разгромлена в России, и в мае войска Муссолини капитулировали в Тунисе. 25 июля 1943 года, после высадки войск союзников (США и Великобритании) на Сицилии, Муссолини арестовали и он был вынужден уйти в отставку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2233"/>
            <a:ext cx="8568912" cy="914400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годы второй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мировой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войны</a:t>
            </a:r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ладик\Desktop\бенито\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65"/>
          <a:stretch/>
        </p:blipFill>
        <p:spPr bwMode="auto">
          <a:xfrm>
            <a:off x="21502" y="1592796"/>
            <a:ext cx="4439662" cy="52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4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86" y="1450130"/>
            <a:ext cx="9121215" cy="157767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3 сентября 1943 итальянское правительство подписало перемирие с командованием союзников. В ответ на это Германия оккупировала значительную часть Италии. Гитлер приказал выкрасть Муссолини и доставить его в Германию. В результате дерзкой вылазки отряда эсэсовцев под командованием Отто </a:t>
            </a:r>
            <a:r>
              <a:rPr lang="ru-RU" dirty="0" err="1"/>
              <a:t>Скорцени</a:t>
            </a:r>
            <a:r>
              <a:rPr lang="ru-RU" dirty="0"/>
              <a:t> дуче был освобожден. До 1945 года Муссолини возглавлял фашистское марионеточное правительство в городке Сало. </a:t>
            </a:r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Владик\Desktop\бенито\palazzo-degli-uffici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4" y="3027800"/>
            <a:ext cx="2829625" cy="382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ладик\Desktop\бенито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033211"/>
            <a:ext cx="3059832" cy="382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Владик\Desktop\бенито\Бенито-Муссолин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3031248"/>
            <a:ext cx="2821023" cy="382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3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469" y="1412776"/>
            <a:ext cx="2854480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Весной 1945 отряды итальянского Сопротивления развернули решительные бои с отступающими войсками вермахта. 27 апреля 1945 в местечке </a:t>
            </a:r>
            <a:r>
              <a:rPr lang="ru-RU" dirty="0" err="1"/>
              <a:t>Донго</a:t>
            </a:r>
            <a:r>
              <a:rPr lang="ru-RU" dirty="0"/>
              <a:t> отряд партизан остановил небольшую немецкую часть. Во время обыска одного из грузовиков в нем был обнаружен Муссолини. На следующий день в обстановке полной секретности прибывший из Милана командир одного из отрядов движения Сопротивления полковник </a:t>
            </a:r>
            <a:r>
              <a:rPr lang="ru-RU" dirty="0" err="1"/>
              <a:t>Валерио</a:t>
            </a:r>
            <a:r>
              <a:rPr lang="ru-RU" dirty="0"/>
              <a:t> вывез Муссолини в деревню Джулио </a:t>
            </a:r>
            <a:r>
              <a:rPr lang="ru-RU" dirty="0" err="1"/>
              <a:t>ди</a:t>
            </a:r>
            <a:r>
              <a:rPr lang="ru-RU" dirty="0"/>
              <a:t> </a:t>
            </a:r>
            <a:r>
              <a:rPr lang="ru-RU" dirty="0" err="1"/>
              <a:t>Медзетро</a:t>
            </a:r>
            <a:r>
              <a:rPr lang="ru-RU" dirty="0"/>
              <a:t>, где и расстрелял бывшего дуче и его любовницу Клару </a:t>
            </a:r>
            <a:r>
              <a:rPr lang="ru-RU" dirty="0" err="1"/>
              <a:t>Петаччи</a:t>
            </a:r>
            <a:r>
              <a:rPr lang="ru-RU" dirty="0"/>
              <a:t>. После смерти их тела в знак позора были повешены вверх ногами.</a:t>
            </a:r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69" y="0"/>
            <a:ext cx="3088721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Владик\Desktop\бенито\004_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54469" cy="36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ладик\Desktop\бенито\004_2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90" y="0"/>
            <a:ext cx="3100809" cy="22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ладик\Desktop\бенито\468px-DeadMussoli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91" y="2630176"/>
            <a:ext cx="3100809" cy="397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Владик\Desktop\бенито\Cross_mezzegr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9930"/>
            <a:ext cx="2954469" cy="22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3624150"/>
            <a:ext cx="2954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Клара </a:t>
            </a:r>
            <a:r>
              <a:rPr lang="ru-RU" sz="1000" i="1" dirty="0" err="1" smtClean="0"/>
              <a:t>Петаччи</a:t>
            </a:r>
            <a:r>
              <a:rPr lang="ru-RU" sz="1000" i="1" dirty="0" smtClean="0"/>
              <a:t> - возлюбленная </a:t>
            </a:r>
            <a:r>
              <a:rPr lang="ru-RU" sz="1000" i="1" dirty="0" err="1" smtClean="0"/>
              <a:t>Бенито</a:t>
            </a:r>
            <a:r>
              <a:rPr lang="ru-RU" sz="1000" i="1" dirty="0" smtClean="0"/>
              <a:t> </a:t>
            </a:r>
          </a:p>
          <a:p>
            <a:r>
              <a:rPr lang="ru-RU" sz="1000" i="1" dirty="0" smtClean="0"/>
              <a:t>Муссолини, выбравшая тяжелую смерть </a:t>
            </a:r>
          </a:p>
          <a:p>
            <a:r>
              <a:rPr lang="ru-RU" sz="1000" i="1" dirty="0" smtClean="0"/>
              <a:t>жизни без возлюбленного.</a:t>
            </a:r>
            <a:endParaRPr lang="ru-RU" sz="1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05782"/>
            <a:ext cx="295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Памятный знак на месте расстрела Муссолини</a:t>
            </a:r>
            <a:endParaRPr lang="ru-RU" sz="1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43190" y="2253255"/>
            <a:ext cx="310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Памятный знак на месте расстрела Муссолини</a:t>
            </a:r>
            <a:endParaRPr lang="ru-RU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6605837"/>
            <a:ext cx="5220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Обезображенный до неузнаваемости труп Муссолини и труп Клары </a:t>
            </a:r>
            <a:r>
              <a:rPr lang="ru-RU" sz="1000" i="1" dirty="0" err="1" smtClean="0"/>
              <a:t>Петаччи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51802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к\Desktop\бенито\7468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" y="777010"/>
            <a:ext cx="9121485" cy="60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3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4968552" cy="576064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err="1"/>
              <a:t>Бенито</a:t>
            </a:r>
            <a:r>
              <a:rPr lang="ru-RU" dirty="0"/>
              <a:t> Муссолини (</a:t>
            </a:r>
            <a:r>
              <a:rPr lang="ru-RU" dirty="0" err="1"/>
              <a:t>Mussolini</a:t>
            </a:r>
            <a:r>
              <a:rPr lang="ru-RU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(</a:t>
            </a:r>
            <a:r>
              <a:rPr lang="ru-RU" dirty="0"/>
              <a:t>1883-1945) — итальянский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политический </a:t>
            </a:r>
            <a:r>
              <a:rPr lang="ru-RU" dirty="0"/>
              <a:t>деятель, вождь (дуче) фашистской партии Италии, премьер-министр Италии (1922-1943). Политическую карьеру начал в социалистической партии, из которой был исключен в 1914 году. В 1919 году основал фашистскую партию. Осуществив «поход на Рим» (28 октября 1922), Муссолини захватил власть в стране и 1 ноября 1922 возглавил правительство </a:t>
            </a:r>
            <a:r>
              <a:rPr lang="ru-RU" dirty="0" smtClean="0"/>
              <a:t>Италии. Являясь </a:t>
            </a:r>
            <a:r>
              <a:rPr lang="ru-RU" dirty="0"/>
              <a:t>одновременно руководителем (дуче) фашистской партии, Муссолини обладал </a:t>
            </a:r>
            <a:r>
              <a:rPr lang="ru-RU" dirty="0" smtClean="0"/>
              <a:t>диктаторскими полномочиями</a:t>
            </a:r>
            <a:r>
              <a:rPr lang="ru-RU" dirty="0"/>
              <a:t>. Правительство Муссолини ввело в стране режим фашистского террора, проводило агрессивную внешнюю политику (оккупация Эфиопии в 1936, Албании в 1939 и др.), совместно с фашистской Германией развязало 2-ю мировую войну. В 1945 году был захвачен итальянскими партизанами и расстрелян.</a:t>
            </a:r>
          </a:p>
        </p:txBody>
      </p:sp>
      <p:pic>
        <p:nvPicPr>
          <p:cNvPr id="2050" name="Picture 2" descr="C:\Users\Владик\Desktop\бенито\beni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385" y1="15424" x2="89538" y2="23907"/>
                        <a14:foregroundMark x1="92308" y1="27249" x2="97231" y2="24422"/>
                        <a14:foregroundMark x1="96923" y1="31105" x2="94769" y2="20823"/>
                        <a14:foregroundMark x1="10462" y1="13111" x2="12308" y2="25193"/>
                        <a14:foregroundMark x1="8923" y1="19280" x2="8923" y2="29049"/>
                        <a14:foregroundMark x1="8000" y1="28792" x2="3077" y2="26221"/>
                        <a14:foregroundMark x1="5231" y1="20566" x2="6769" y2="21851"/>
                        <a14:foregroundMark x1="3077" y1="31105" x2="3077" y2="32391"/>
                        <a14:foregroundMark x1="12308" y1="62725" x2="16000" y2="78149"/>
                        <a14:foregroundMark x1="44923" y1="89974" x2="62462" y2="91003"/>
                        <a14:foregroundMark x1="50769" y1="97172" x2="19385" y2="84319"/>
                        <a14:foregroundMark x1="71077" y1="87147" x2="89846" y2="66324"/>
                        <a14:foregroundMark x1="92308" y1="91774" x2="92308" y2="74036"/>
                        <a14:foregroundMark x1="28923" y1="94344" x2="18462" y2="90488"/>
                        <a14:foregroundMark x1="17538" y1="90231" x2="10154" y2="83548"/>
                        <a14:foregroundMark x1="7077" y1="91260" x2="7077" y2="73522"/>
                        <a14:foregroundMark x1="75077" y1="92031" x2="86462" y2="86632"/>
                        <a14:backgroundMark x1="91077" y1="88432" x2="91692" y2="84319"/>
                        <a14:backgroundMark x1="8615" y1="86375" x2="7385" y2="78663"/>
                        <a14:backgroundMark x1="7385" y1="78663" x2="7692" y2="75064"/>
                        <a14:backgroundMark x1="91692" y1="76864" x2="91692" y2="84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10" y="1196752"/>
            <a:ext cx="4127500" cy="49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0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888"/>
            <a:ext cx="5097310" cy="3024336"/>
          </a:xfrm>
        </p:spPr>
        <p:txBody>
          <a:bodyPr>
            <a:noAutofit/>
          </a:bodyPr>
          <a:lstStyle/>
          <a:p>
            <a:r>
              <a:rPr lang="ru-RU" dirty="0" err="1"/>
              <a:t>Бенито</a:t>
            </a:r>
            <a:r>
              <a:rPr lang="ru-RU" dirty="0"/>
              <a:t> Муссолини родился 29 июля 1883 года, в </a:t>
            </a:r>
            <a:r>
              <a:rPr lang="ru-RU" dirty="0" err="1"/>
              <a:t>Довиа</a:t>
            </a:r>
            <a:r>
              <a:rPr lang="ru-RU" dirty="0"/>
              <a:t>. Его отец был кузнецом, а мать — учительницей начальной школы. После окончания гимназии в 1901 году получил диплом преподавателя младших классов</a:t>
            </a:r>
            <a:r>
              <a:rPr lang="ru-RU" dirty="0" smtClean="0"/>
              <a:t>.</a:t>
            </a:r>
          </a:p>
        </p:txBody>
      </p:sp>
      <p:pic>
        <p:nvPicPr>
          <p:cNvPr id="1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676456" cy="8647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Начало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политической           деятельности Муссолини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80" name="Picture 8" descr="C:\Users\Владик\Desktop\бенито\ben_1919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30101"/>
            <a:ext cx="3540304" cy="492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5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3" y="1525165"/>
            <a:ext cx="6048673" cy="21198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 1903 году </a:t>
            </a:r>
            <a:r>
              <a:rPr lang="ru-RU" dirty="0" err="1"/>
              <a:t>Бенито</a:t>
            </a:r>
            <a:r>
              <a:rPr lang="ru-RU" dirty="0"/>
              <a:t> вступил в Итальянскую социалистическую партию (ИСП). Служил в армии, был преподавателем. В начале 1910-х годах он активно участвовал в акциях социалистического движения, занимался журналистикой, несколько раз арестовывался.</a:t>
            </a:r>
          </a:p>
          <a:p>
            <a:endParaRPr lang="ru-RU" dirty="0"/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Владик\Desktop\бенито\04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0" y="1591831"/>
            <a:ext cx="2864630" cy="397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ладик\Desktop\бенито\Benito_Mussolini_mugshot_1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9786"/>
            <a:ext cx="4660694" cy="294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2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>
            <a:normAutofit/>
          </a:bodyPr>
          <a:lstStyle/>
          <a:p>
            <a:r>
              <a:rPr lang="ru-RU" dirty="0"/>
              <a:t>В начале 1-й мировой войны Муссолини призывал к вступлению Италии в войну на стороне Антанты. В связи с этим он был исключен из партии и оставил пост редактора газеты ИСП «</a:t>
            </a:r>
            <a:r>
              <a:rPr lang="ru-RU" dirty="0" err="1"/>
              <a:t>Аванти</a:t>
            </a:r>
            <a:r>
              <a:rPr lang="ru-RU" dirty="0"/>
              <a:t>».</a:t>
            </a:r>
          </a:p>
          <a:p>
            <a:r>
              <a:rPr lang="ru-RU" dirty="0"/>
              <a:t>После вступления Италии в войну (1915) Муссолини был призван в армию, участвовал в военных действиях, был ранен.</a:t>
            </a:r>
          </a:p>
          <a:p>
            <a:endParaRPr lang="ru-RU" dirty="0"/>
          </a:p>
        </p:txBody>
      </p:sp>
      <p:pic>
        <p:nvPicPr>
          <p:cNvPr id="4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Владик\Desktop\бенито\170px-Benito_Mussolini_1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571141" cy="39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ладик\Desktop\бенито\327318_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77" y="-11697"/>
            <a:ext cx="3203848" cy="392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4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9692"/>
            <a:ext cx="8229600" cy="194643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В 1919 году, опираясь на националистические настроения бывших фронтовиков, Муссолини создал фашистское движение «Боевой союз</a:t>
            </a:r>
            <a:r>
              <a:rPr lang="ru-RU" sz="2400" dirty="0" smtClean="0"/>
              <a:t>» ("</a:t>
            </a:r>
            <a:r>
              <a:rPr lang="ru-RU" sz="2400" dirty="0" err="1" smtClean="0"/>
              <a:t>Фашио</a:t>
            </a:r>
            <a:r>
              <a:rPr lang="ru-RU" sz="2400" dirty="0" smtClean="0"/>
              <a:t> де </a:t>
            </a:r>
            <a:r>
              <a:rPr lang="ru-RU" sz="2400" dirty="0" err="1" smtClean="0"/>
              <a:t>комбаттименто</a:t>
            </a:r>
            <a:r>
              <a:rPr lang="ru-RU" sz="2400" dirty="0" smtClean="0"/>
              <a:t>", отсюда происходит и название нового движения), </a:t>
            </a:r>
            <a:r>
              <a:rPr lang="ru-RU" sz="2400" dirty="0"/>
              <a:t>которое начало осуществлять погромы.</a:t>
            </a:r>
          </a:p>
          <a:p>
            <a:endParaRPr lang="ru-RU" dirty="0"/>
          </a:p>
        </p:txBody>
      </p:sp>
      <p:pic>
        <p:nvPicPr>
          <p:cNvPr id="8194" name="Picture 2" descr="C:\Users\Владик\Desktop\бенито\Muss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91" y="3212976"/>
            <a:ext cx="4417218" cy="294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3392" y="6165147"/>
            <a:ext cx="441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Муссолини и </a:t>
            </a:r>
            <a:r>
              <a:rPr lang="ru-RU" sz="1600" i="1" dirty="0" err="1" smtClean="0"/>
              <a:t>чёрнорубашечники</a:t>
            </a:r>
            <a:r>
              <a:rPr lang="ru-RU" sz="1600" i="1" dirty="0" smtClean="0"/>
              <a:t> во время Марша на Рим в 1922 году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657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957" y="585815"/>
            <a:ext cx="8622405" cy="914400"/>
          </a:xfrm>
        </p:spPr>
        <p:txBody>
          <a:bodyPr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Фашистская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диктатура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357298"/>
            <a:ext cx="6610486" cy="5786478"/>
          </a:xfrm>
        </p:spPr>
        <p:txBody>
          <a:bodyPr>
            <a:noAutofit/>
          </a:bodyPr>
          <a:lstStyle/>
          <a:p>
            <a:r>
              <a:rPr lang="ru-RU" sz="1500" dirty="0"/>
              <a:t>Фашистская организация </a:t>
            </a:r>
            <a:r>
              <a:rPr lang="ru-RU" sz="1500" dirty="0" err="1"/>
              <a:t>Бенито</a:t>
            </a:r>
            <a:r>
              <a:rPr lang="ru-RU" sz="1500" dirty="0"/>
              <a:t> Муссолини вскоре получила поддержку правящих кругов и быстро завоевала популярность среди тех слоев населения, которые жаждали порядка. На выборах 1921 года он был избран депутатом парламента, а в 1922 году назначен премьер-министром Италии. На выборах 1924 фашисты получили в парламенте большинство мест. Однако убийство депутата-социалиста </a:t>
            </a:r>
            <a:r>
              <a:rPr lang="ru-RU" sz="1500" dirty="0" err="1"/>
              <a:t>Джакомо</a:t>
            </a:r>
            <a:r>
              <a:rPr lang="ru-RU" sz="1500" dirty="0"/>
              <a:t> </a:t>
            </a:r>
            <a:r>
              <a:rPr lang="ru-RU" sz="1500" dirty="0" err="1"/>
              <a:t>Маттеоти</a:t>
            </a:r>
            <a:r>
              <a:rPr lang="ru-RU" sz="1500" dirty="0"/>
              <a:t>, публично разоблачавшего фальсифицированные результаты голосования, поставило фашистское правительство на грань краха. Депутаты от других партий покинули парламент и создали оппозиционный «</a:t>
            </a:r>
            <a:r>
              <a:rPr lang="ru-RU" sz="1500" dirty="0" err="1"/>
              <a:t>Авентинский</a:t>
            </a:r>
            <a:r>
              <a:rPr lang="ru-RU" sz="1500" dirty="0"/>
              <a:t> блок». После покушения на дуче в 1926 году в стране было введено чрезвычайное положение, запрещены все политические партии, кроме фашистской. В стране была установлена фашистская диктатура. Были созданы тайная полиция (ОВРА) и Особый фашистский трибунал. Насаждался личный культ диктатора. Кроме поста премьер-министра, Муссолини одновременно занимал посты министра внутренних дел, министра иностранных дел, военного и военно-морского министров, был главой фашистской милиции, первым маршалом империи, «почетным академиком» болонской филармонии, имел множество других титулов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4098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-24991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ик\Desktop\бенито\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843808" cy="195255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ладик\Desktop\бенито\gitl_muss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8874"/>
            <a:ext cx="2843808" cy="38691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4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525165"/>
            <a:ext cx="5220072" cy="5144195"/>
          </a:xfrm>
        </p:spPr>
        <p:txBody>
          <a:bodyPr>
            <a:normAutofit/>
          </a:bodyPr>
          <a:lstStyle/>
          <a:p>
            <a:r>
              <a:rPr lang="ru-RU" dirty="0"/>
              <a:t>Муссолини стремился создать империю. В 1935-36 итальянскими войсками была захвачена Эфиопия, в 1936-1939 годах он оказывал помощь Франко во время гражданской войны в Испании. В ноябре 1937 Италия присоединилась к «Антикоминтерновскому пакту», заключенному между Германией и Японией. Следуя в фарватере германской политики, Италия в 1939 году захватила Албанию. В мае 1939 Италия и Германия заключили «Стальной пакт».</a:t>
            </a:r>
          </a:p>
          <a:p>
            <a:endParaRPr lang="ru-RU" dirty="0"/>
          </a:p>
        </p:txBody>
      </p:sp>
      <p:pic>
        <p:nvPicPr>
          <p:cNvPr id="7172" name="Picture 4" descr="C:\Users\Владик\Desktop\бенито\Newsweek_May_13_1940_Mussol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937996"/>
            <a:ext cx="3599046" cy="49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858" y="6038294"/>
            <a:ext cx="359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Обложка </a:t>
            </a:r>
            <a:r>
              <a:rPr lang="ru-RU" sz="1200" i="1" dirty="0" err="1" smtClean="0"/>
              <a:t>Newsweek</a:t>
            </a:r>
            <a:r>
              <a:rPr lang="ru-RU" sz="1200" i="1" dirty="0" smtClean="0"/>
              <a:t> 13 мая 1940: «Дуче: ключевая фигура в Средиземноморье».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57349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ладик\Desktop\бенито\Benito_Mussolini_and_Adolf_Hit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21" y="1525164"/>
            <a:ext cx="3671156" cy="492387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ладик\Desktop\бенито\ben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65" y="2743366"/>
            <a:ext cx="2314070" cy="221345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ладик\Desktop\бенито\1(108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77" y="1525165"/>
            <a:ext cx="2314070" cy="18947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Владик\Desktop\бенито\kuznetzov_hitlermussolini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77" y="4964781"/>
            <a:ext cx="2314070" cy="148425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2011" y="644903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Муссолини и Гитлер в 1937 году</a:t>
            </a:r>
            <a:endParaRPr lang="ru-RU" i="1" dirty="0"/>
          </a:p>
        </p:txBody>
      </p:sp>
      <p:pic>
        <p:nvPicPr>
          <p:cNvPr id="9" name="Picture 2" descr="C:\Users\Владик\Desktop\бенито\ck_sw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8" y="0"/>
            <a:ext cx="2859685" cy="152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9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Макрос</Template>
  <TotalTime>477</TotalTime>
  <Words>839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Macro</vt:lpstr>
      <vt:lpstr>Бенито Муссолини - биография</vt:lpstr>
      <vt:lpstr>Презентация PowerPoint</vt:lpstr>
      <vt:lpstr>Начало политической           деятельности Муссолини</vt:lpstr>
      <vt:lpstr>Презентация PowerPoint</vt:lpstr>
      <vt:lpstr>Презентация PowerPoint</vt:lpstr>
      <vt:lpstr>Презентация PowerPoint</vt:lpstr>
      <vt:lpstr>Фашистская       диктатура</vt:lpstr>
      <vt:lpstr>Презентация PowerPoint</vt:lpstr>
      <vt:lpstr>Презентация PowerPoint</vt:lpstr>
      <vt:lpstr>В годы второй          мировой войны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Владик</dc:creator>
  <cp:lastModifiedBy>Домашний</cp:lastModifiedBy>
  <cp:revision>43</cp:revision>
  <dcterms:created xsi:type="dcterms:W3CDTF">2012-11-10T11:19:06Z</dcterms:created>
  <dcterms:modified xsi:type="dcterms:W3CDTF">2014-01-30T11:28:35Z</dcterms:modified>
</cp:coreProperties>
</file>