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660"/>
  </p:normalViewPr>
  <p:slideViewPr>
    <p:cSldViewPr>
      <p:cViewPr varScale="1">
        <p:scale>
          <a:sx n="67" d="100"/>
          <a:sy n="67" d="100"/>
        </p:scale>
        <p:origin x="-11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cut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487" y="1988840"/>
            <a:ext cx="8528490" cy="36317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115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Стародавній</a:t>
            </a:r>
            <a:endParaRPr lang="ru-RU" sz="115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uk-UA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Єгипет</a:t>
            </a:r>
            <a:endParaRPr lang="ru-RU" sz="115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764704"/>
            <a:ext cx="7956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Старода́вній Єги́пет</a:t>
            </a:r>
            <a:r>
              <a:rPr lang="vi-V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одна з найдавніших держав на Землі і колиска цивілізації Середземномор'я. </a:t>
            </a:r>
            <a:r>
              <a:rPr lang="vi-V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Стародавній </a:t>
            </a:r>
            <a:r>
              <a:rPr lang="vi-V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Єгипет - це спочатку вузька долина ріки Ніл, яку Єгиптяни називали Хапі, серед безводних пустель та голих скель у північно-Східній Африці.Проте завдяки повеням Нілу ця земля - одна з найродючиших у світі.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348880"/>
            <a:ext cx="5868144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Спочатку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клімат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був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вологішим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розрізнені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кочові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племена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жили в саванах 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ріки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Ніл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 дельта 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якого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ще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заболоченою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Племена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займались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збиральництвом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полюванням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пізніше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рибальством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4664"/>
            <a:ext cx="4572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Заселення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території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Єгипту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належить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епохи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палеоліту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732240" y="476672"/>
            <a:ext cx="2028524" cy="5690679"/>
            <a:chOff x="6732240" y="474625"/>
            <a:chExt cx="2028524" cy="5690679"/>
          </a:xfrm>
        </p:grpSpPr>
        <p:pic>
          <p:nvPicPr>
            <p:cNvPr id="15362" name="Picture 2" descr="http://t0.gstatic.com/images?q=tbn:ANd9GcSAdqtEQNO9drfcE0eLYeWTW3BDhd1Hc4zczGk8rqdUj-RdxS9LT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66734">
              <a:off x="6802004" y="474625"/>
              <a:ext cx="1958760" cy="2767137"/>
            </a:xfrm>
            <a:prstGeom prst="rect">
              <a:avLst/>
            </a:prstGeom>
            <a:ln w="1270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5364" name="Picture 4" descr="http://t2.gstatic.com/images?q=tbn:ANd9GcR1AjCgQlmE6pZSdT3PRYHQueBKvj_olL0v-RMTaxcuMDgMWCHU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32240" y="2996952"/>
              <a:ext cx="2011116" cy="3168352"/>
            </a:xfrm>
            <a:prstGeom prst="rect">
              <a:avLst/>
            </a:prstGeom>
            <a:ln w="1270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8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Приблизно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  <a:r>
              <a:rPr lang="ru-RU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середині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4 тис. до н. е. </a:t>
            </a:r>
            <a:r>
              <a:rPr lang="ru-RU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багатьох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невеликих </a:t>
            </a:r>
            <a:r>
              <a:rPr lang="ru-RU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територіальних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утворень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 — </a:t>
            </a:r>
            <a:r>
              <a:rPr lang="ru-RU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номів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 — </a:t>
            </a:r>
            <a:r>
              <a:rPr lang="ru-RU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утворилися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два царства: на </a:t>
            </a:r>
            <a:r>
              <a:rPr lang="ru-RU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півдні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 — </a:t>
            </a:r>
            <a:r>
              <a:rPr lang="ru-RU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Нижній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Єгипет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півночі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 — </a:t>
            </a:r>
            <a:r>
              <a:rPr lang="ru-RU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Верхній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Єгипет</a:t>
            </a:r>
            <a:endParaRPr lang="ru-RU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191683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Фараон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вважався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живим богом,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який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після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своєї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смерті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повинен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приєднатися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інших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богів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Він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носив титул Сина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Сонця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релігійну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політичну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військову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влади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у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всьому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Єгипті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Кожен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фараон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п'ять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так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званих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титульних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імен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925029" y="263813"/>
            <a:ext cx="1850279" cy="6459505"/>
            <a:chOff x="6925029" y="263813"/>
            <a:chExt cx="1850279" cy="6459505"/>
          </a:xfrm>
        </p:grpSpPr>
        <p:pic>
          <p:nvPicPr>
            <p:cNvPr id="28674" name="Picture 2" descr="http://t1.gstatic.com/images?q=tbn:ANd9GcSkOwGo5yRrdlZZdK5X7WwOquKw41H3lNltqgi97WPc2hJk7q9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38039">
              <a:off x="7007351" y="263813"/>
              <a:ext cx="1666875" cy="27527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676" name="Picture 4" descr="http://f3.foto.rambler.ru/preview/r/535x800/45b74e65-fb0c-174a-8e58-552a75470dde/%D0%A4%D0%B0%D1%80%D0%B0%D0%BE%D0%B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271940">
              <a:off x="6925029" y="2714391"/>
              <a:ext cx="1751324" cy="26188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680" name="Picture 8" descr="http://hrambastet.ucoz.ru/_ph/1/2/50660017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700884">
              <a:off x="7223418" y="4557890"/>
              <a:ext cx="1551890" cy="21654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15453" y="281054"/>
            <a:ext cx="2033849" cy="6289305"/>
            <a:chOff x="315453" y="281054"/>
            <a:chExt cx="2033849" cy="6289305"/>
          </a:xfrm>
        </p:grpSpPr>
        <p:pic>
          <p:nvPicPr>
            <p:cNvPr id="28678" name="Picture 6" descr="http://t2.gstatic.com/images?q=tbn:ANd9GcRRlZkckAeV1Mji1ZPy5tH92bh-XAeHmRhCaP5I13RQ8sSqx2snww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1191944">
              <a:off x="315453" y="281054"/>
              <a:ext cx="1703207" cy="23971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682" name="Picture 10" descr="http://t0.gstatic.com/images?q=tbn:ANd9GcT0GsS3lpUj1ZCdLWNrH9Khjns0N0wyxoX9h3n-yfgl1rgMlqTn9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15687">
              <a:off x="539552" y="2060848"/>
              <a:ext cx="1809750" cy="25241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684" name="Picture 12" descr="http://img0.liveinternet.ru/images/attach/c/2/64/594/64594431_list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21417567">
              <a:off x="461186" y="4049124"/>
              <a:ext cx="1728192" cy="25212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23528" y="188640"/>
            <a:ext cx="8512438" cy="6107906"/>
            <a:chOff x="323528" y="188640"/>
            <a:chExt cx="8512438" cy="610790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23528" y="188640"/>
              <a:ext cx="8512438" cy="5716016"/>
              <a:chOff x="323528" y="188640"/>
              <a:chExt cx="8512438" cy="5716016"/>
            </a:xfrm>
          </p:grpSpPr>
          <p:pic>
            <p:nvPicPr>
              <p:cNvPr id="30722" name="Picture 2" descr="http://open.az/uploads/posts/2010-02/1267382122_image00198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188640"/>
                <a:ext cx="3978039" cy="5716016"/>
              </a:xfrm>
              <a:prstGeom prst="rect">
                <a:avLst/>
              </a:prstGeom>
              <a:ln w="190500" cap="sq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30724" name="Picture 4" descr="http://litart.com.ua/wp-content/uploads/2010/05/faraon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72000" y="188640"/>
                <a:ext cx="4263966" cy="5688632"/>
              </a:xfrm>
              <a:prstGeom prst="rect">
                <a:avLst/>
              </a:prstGeom>
              <a:ln w="190500" cap="sq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</p:grpSp>
        <p:sp>
          <p:nvSpPr>
            <p:cNvPr id="7" name="Прямоугольник 6"/>
            <p:cNvSpPr/>
            <p:nvPr/>
          </p:nvSpPr>
          <p:spPr>
            <a:xfrm>
              <a:off x="2987824" y="5373216"/>
              <a:ext cx="3168352" cy="92333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Ф</a:t>
              </a:r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АРАОН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733256"/>
            <a:ext cx="2904962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Піраміди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76098" y="315669"/>
            <a:ext cx="8317533" cy="6047657"/>
            <a:chOff x="476098" y="315669"/>
            <a:chExt cx="8317533" cy="6047657"/>
          </a:xfrm>
        </p:grpSpPr>
        <p:pic>
          <p:nvPicPr>
            <p:cNvPr id="31746" name="Picture 2" descr="http://t0.gstatic.com/images?q=tbn:ANd9GcTcygEaLivPiU05JFgnxUok7OOiTmSmHWAIvY0bTw-RRfEmdAG8W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281615">
              <a:off x="4401143" y="385888"/>
              <a:ext cx="4392488" cy="2737573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748" name="Picture 4" descr="http://secrets.grimuar.info/uploads/posts/2008/1227197406_piramid_djos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67181">
              <a:off x="476098" y="315669"/>
              <a:ext cx="4098155" cy="3073616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750" name="Picture 6" descr="http://whitenightwolf.clan.su/Images/Egyptpirami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1880" y="2852936"/>
              <a:ext cx="4680520" cy="3510390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661248"/>
            <a:ext cx="6478055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Піраміди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середини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67756" y="247048"/>
            <a:ext cx="7832498" cy="5198176"/>
            <a:chOff x="667756" y="247048"/>
            <a:chExt cx="7832498" cy="5198176"/>
          </a:xfrm>
        </p:grpSpPr>
        <p:pic>
          <p:nvPicPr>
            <p:cNvPr id="32776" name="Picture 8" descr="http://seepla.net/attachments/galleries/0001/3762/173711773_conten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950259">
              <a:off x="4749837" y="457098"/>
              <a:ext cx="3750417" cy="2880320"/>
            </a:xfrm>
            <a:prstGeom prst="rect">
              <a:avLst/>
            </a:prstGeom>
            <a:ln w="127000" cap="rnd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32778" name="Picture 10" descr="http://www.turistke.ru/sites/default/files/u2/barcelona-museo-egipci-sa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161795">
              <a:off x="667756" y="247048"/>
              <a:ext cx="4104456" cy="3411830"/>
            </a:xfrm>
            <a:prstGeom prst="rect">
              <a:avLst/>
            </a:prstGeom>
            <a:ln w="127000" cap="rnd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32780" name="Picture 12" descr="http://www.nostradamustoday.org/uploads/posts/2012-06/1340838148_tutankhamun_golden-tom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27783" y="2636911"/>
              <a:ext cx="4279333" cy="2808313"/>
            </a:xfrm>
            <a:prstGeom prst="rect">
              <a:avLst/>
            </a:prstGeom>
            <a:ln w="127000" cap="rnd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628191">
            <a:off x="5927791" y="256943"/>
            <a:ext cx="291252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Ієрогліфи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8441" y="537249"/>
            <a:ext cx="8136007" cy="5988095"/>
            <a:chOff x="468441" y="537249"/>
            <a:chExt cx="8136007" cy="5988095"/>
          </a:xfrm>
        </p:grpSpPr>
        <p:pic>
          <p:nvPicPr>
            <p:cNvPr id="33794" name="Picture 2" descr="http://t0.gstatic.com/images?q=tbn:ANd9GcSgXDxbnpTZHtmoJKC2XM7IxD5IwNgPPIcbXyEYKEABXKeK8kW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751289">
              <a:off x="468441" y="537249"/>
              <a:ext cx="3330925" cy="2188551"/>
            </a:xfrm>
            <a:prstGeom prst="rect">
              <a:avLst/>
            </a:prstGeom>
            <a:ln w="190500" cap="sq">
              <a:solidFill>
                <a:srgbClr val="FF0000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33796" name="Picture 4" descr="http://ankh.ucoz.ru/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2636912"/>
              <a:ext cx="2592287" cy="3888432"/>
            </a:xfrm>
            <a:prstGeom prst="rect">
              <a:avLst/>
            </a:prstGeom>
            <a:ln w="190500" cap="sq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33798" name="Picture 6" descr="http://t0.gstatic.com/images?q=tbn:ANd9GcQDl8Z6Hua1wAgr_-muQV32EoYArBpCSPOeYlacDdgVhPIa2Vm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58863">
              <a:off x="3272187" y="1602311"/>
              <a:ext cx="3301648" cy="3376011"/>
            </a:xfrm>
            <a:prstGeom prst="rect">
              <a:avLst/>
            </a:prstGeom>
            <a:ln w="190500" cap="sq">
              <a:solidFill>
                <a:srgbClr val="FF0000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33800" name="Picture 8" descr="http://t2.gstatic.com/images?q=tbn:ANd9GcQg0am1b5GTW8Vzum2n5dl_0cUHR194i2JPeox1rsVkIU07l1up0w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60032" y="3717032"/>
              <a:ext cx="3744416" cy="2804699"/>
            </a:xfrm>
            <a:prstGeom prst="rect">
              <a:avLst/>
            </a:prstGeom>
            <a:ln w="190500" cap="sq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</TotalTime>
  <Words>41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SamLab.ws</cp:lastModifiedBy>
  <cp:revision>25</cp:revision>
  <dcterms:modified xsi:type="dcterms:W3CDTF">2013-10-01T12:33:19Z</dcterms:modified>
</cp:coreProperties>
</file>