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B689-00CA-45C9-8132-B821685B883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A554-FCB6-4C76-9A0C-BB5B795F1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B689-00CA-45C9-8132-B821685B883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A554-FCB6-4C76-9A0C-BB5B795F1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B689-00CA-45C9-8132-B821685B883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A554-FCB6-4C76-9A0C-BB5B795F1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B689-00CA-45C9-8132-B821685B883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A554-FCB6-4C76-9A0C-BB5B795F1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B689-00CA-45C9-8132-B821685B883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A554-FCB6-4C76-9A0C-BB5B795F1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B689-00CA-45C9-8132-B821685B883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A554-FCB6-4C76-9A0C-BB5B795F1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B689-00CA-45C9-8132-B821685B883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A554-FCB6-4C76-9A0C-BB5B795F1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B689-00CA-45C9-8132-B821685B883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A554-FCB6-4C76-9A0C-BB5B795F1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B689-00CA-45C9-8132-B821685B883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A554-FCB6-4C76-9A0C-BB5B795F1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B689-00CA-45C9-8132-B821685B883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A554-FCB6-4C76-9A0C-BB5B795F1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B689-00CA-45C9-8132-B821685B883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A554-FCB6-4C76-9A0C-BB5B795F1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0B689-00CA-45C9-8132-B821685B883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CA554-FCB6-4C76-9A0C-BB5B795F1E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72466" cy="1470025"/>
          </a:xfrm>
        </p:spPr>
        <p:txBody>
          <a:bodyPr/>
          <a:lstStyle/>
          <a:p>
            <a:r>
              <a:rPr lang="ru-RU" b="1" dirty="0"/>
              <a:t>Культура </a:t>
            </a:r>
            <a:r>
              <a:rPr lang="ru-RU" b="1" dirty="0" err="1"/>
              <a:t>Стародавнього</a:t>
            </a:r>
            <a:r>
              <a:rPr lang="ru-RU" b="1" dirty="0"/>
              <a:t> </a:t>
            </a:r>
            <a:r>
              <a:rPr lang="ru-RU" b="1" dirty="0" err="1"/>
              <a:t>Єгипту</a:t>
            </a:r>
            <a:endParaRPr lang="ru-RU" b="1" dirty="0"/>
          </a:p>
        </p:txBody>
      </p:sp>
      <p:pic>
        <p:nvPicPr>
          <p:cNvPr id="30722" name="Picture 2" descr="http://www.adriahit.com/uploadfiles/geography/country/4cab1fe038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57298"/>
            <a:ext cx="7000924" cy="5250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err="1"/>
              <a:t>Найчастійше</a:t>
            </a:r>
            <a:r>
              <a:rPr lang="ru-RU" dirty="0"/>
              <a:t> </a:t>
            </a:r>
            <a:r>
              <a:rPr lang="ru-RU" dirty="0" err="1"/>
              <a:t>музика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одноголосною, синкретичною,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пов‘язаною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танцем, </a:t>
            </a:r>
            <a:r>
              <a:rPr lang="ru-RU" dirty="0" err="1"/>
              <a:t>пантомімою</a:t>
            </a:r>
            <a:r>
              <a:rPr lang="ru-RU" dirty="0"/>
              <a:t>, </a:t>
            </a:r>
            <a:r>
              <a:rPr lang="ru-RU" dirty="0" err="1"/>
              <a:t>драматичними</a:t>
            </a:r>
            <a:r>
              <a:rPr lang="ru-RU" dirty="0"/>
              <a:t> </a:t>
            </a:r>
            <a:r>
              <a:rPr lang="ru-RU" dirty="0" err="1"/>
              <a:t>виставами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три </a:t>
            </a:r>
            <a:r>
              <a:rPr lang="ru-RU" dirty="0" err="1"/>
              <a:t>напрями</a:t>
            </a:r>
            <a:r>
              <a:rPr lang="ru-RU" dirty="0"/>
              <a:t> в </a:t>
            </a:r>
            <a:r>
              <a:rPr lang="ru-RU" dirty="0" err="1"/>
              <a:t>музиці</a:t>
            </a:r>
            <a:r>
              <a:rPr lang="ru-RU" dirty="0"/>
              <a:t> </a:t>
            </a:r>
            <a:r>
              <a:rPr lang="ru-RU" dirty="0" err="1"/>
              <a:t>Єгипту</a:t>
            </a:r>
            <a:r>
              <a:rPr lang="ru-RU" dirty="0"/>
              <a:t>. </a:t>
            </a:r>
            <a:r>
              <a:rPr lang="ru-RU" dirty="0" err="1"/>
              <a:t>Релігійно-культова</a:t>
            </a:r>
            <a:r>
              <a:rPr lang="ru-RU" dirty="0"/>
              <a:t>, </a:t>
            </a:r>
            <a:r>
              <a:rPr lang="ru-RU" dirty="0" err="1"/>
              <a:t>придворна</a:t>
            </a:r>
            <a:r>
              <a:rPr lang="ru-RU" dirty="0"/>
              <a:t> та народна </a:t>
            </a:r>
            <a:r>
              <a:rPr lang="ru-RU" dirty="0" err="1"/>
              <a:t>музика</a:t>
            </a:r>
            <a:r>
              <a:rPr lang="ru-RU" dirty="0"/>
              <a:t>. </a:t>
            </a:r>
          </a:p>
        </p:txBody>
      </p:sp>
      <p:pic>
        <p:nvPicPr>
          <p:cNvPr id="20482" name="Picture 2" descr="http://tnu.podelise.ru/pars_docs/refs/208/207852/207852_html_305570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429000"/>
            <a:ext cx="4286250" cy="311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ru-RU" dirty="0" err="1"/>
              <a:t>Утворювались</a:t>
            </a:r>
            <a:r>
              <a:rPr lang="ru-RU" dirty="0"/>
              <a:t> </a:t>
            </a:r>
            <a:r>
              <a:rPr lang="ru-RU" dirty="0" err="1"/>
              <a:t>ансамблі</a:t>
            </a:r>
            <a:r>
              <a:rPr lang="ru-RU" dirty="0"/>
              <a:t> та </a:t>
            </a:r>
            <a:r>
              <a:rPr lang="ru-RU" dirty="0" err="1"/>
              <a:t>зародилася</a:t>
            </a:r>
            <a:r>
              <a:rPr lang="ru-RU" dirty="0"/>
              <a:t> так звана </a:t>
            </a:r>
            <a:r>
              <a:rPr lang="ru-RU" dirty="0" err="1"/>
              <a:t>хейрономія</a:t>
            </a:r>
            <a:r>
              <a:rPr lang="ru-RU" dirty="0"/>
              <a:t> – </a:t>
            </a:r>
            <a:r>
              <a:rPr lang="ru-RU" dirty="0" err="1"/>
              <a:t>рання</a:t>
            </a:r>
            <a:r>
              <a:rPr lang="ru-RU" dirty="0"/>
              <a:t> форма </a:t>
            </a:r>
            <a:r>
              <a:rPr lang="ru-RU" dirty="0" err="1"/>
              <a:t>керування</a:t>
            </a:r>
            <a:r>
              <a:rPr lang="ru-RU" dirty="0"/>
              <a:t> хором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жестів</a:t>
            </a:r>
            <a:r>
              <a:rPr lang="ru-RU" dirty="0"/>
              <a:t> та </a:t>
            </a:r>
            <a:r>
              <a:rPr lang="ru-RU" dirty="0" err="1"/>
              <a:t>міміки</a:t>
            </a:r>
            <a:r>
              <a:rPr lang="ru-RU" dirty="0"/>
              <a:t>.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виникла</a:t>
            </a:r>
            <a:r>
              <a:rPr lang="ru-RU" dirty="0"/>
              <a:t> </a:t>
            </a:r>
            <a:r>
              <a:rPr lang="ru-RU" dirty="0" err="1"/>
              <a:t>ліра</a:t>
            </a:r>
            <a:r>
              <a:rPr lang="ru-RU" dirty="0"/>
              <a:t>, </a:t>
            </a:r>
            <a:r>
              <a:rPr lang="ru-RU" dirty="0" err="1"/>
              <a:t>кутова</a:t>
            </a:r>
            <a:r>
              <a:rPr lang="ru-RU" dirty="0"/>
              <a:t> арфа, </a:t>
            </a:r>
            <a:r>
              <a:rPr lang="ru-RU" dirty="0" err="1"/>
              <a:t>подвійний</a:t>
            </a:r>
            <a:r>
              <a:rPr lang="ru-RU" dirty="0"/>
              <a:t> гобой, </a:t>
            </a:r>
            <a:r>
              <a:rPr lang="ru-RU" dirty="0" err="1"/>
              <a:t>дерев‘яні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бронзові</a:t>
            </a:r>
            <a:r>
              <a:rPr lang="ru-RU" dirty="0"/>
              <a:t> </a:t>
            </a:r>
            <a:r>
              <a:rPr lang="ru-RU" dirty="0" err="1"/>
              <a:t>сурми</a:t>
            </a:r>
            <a:r>
              <a:rPr lang="ru-RU" dirty="0"/>
              <a:t>,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барабани</a:t>
            </a:r>
            <a:r>
              <a:rPr lang="ru-RU" dirty="0"/>
              <a:t>, та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– </a:t>
            </a:r>
            <a:r>
              <a:rPr lang="ru-RU" dirty="0" err="1"/>
              <a:t>пневматичний</a:t>
            </a:r>
            <a:r>
              <a:rPr lang="ru-RU" dirty="0"/>
              <a:t> </a:t>
            </a:r>
            <a:r>
              <a:rPr lang="ru-RU" dirty="0" err="1"/>
              <a:t>та</a:t>
            </a:r>
            <a:r>
              <a:rPr lang="ru-RU" dirty="0"/>
              <a:t> </a:t>
            </a:r>
            <a:r>
              <a:rPr lang="ru-RU" dirty="0" err="1"/>
              <a:t>гідравлічний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. </a:t>
            </a:r>
          </a:p>
        </p:txBody>
      </p:sp>
      <p:sp>
        <p:nvSpPr>
          <p:cNvPr id="19458" name="AutoShape 2" descr="data:image/jpeg;base64,/9j/4AAQSkZJRgABAQAAAQABAAD/2wCEAAkGBxQSEhUUExQWFhQXGB0aFxcYFxsXGhgVFxUaHBcYGBoaHCggHRwlHRcUIjEhJSkrLi4uFx8zODMsNygtLisBCgoKDg0OGhAQGywkHSQsLCwsLCwsLCwsLCwsLCwsLCwsLCwsLCwsLCwsLCwsLCwsLCwsLCwsNywsLCwrLCwsLP/AABEIALgBEQMBIgACEQEDEQH/xAAbAAACAwEBAQAAAAAAAAAAAAADBAACBQEGB//EAEEQAAECAwQIAwYDBwQCAwAAAAEAAgMRIQQxQVEFEmFxgZGh8LHB0RMiMlKS4RRC8TNigqKy0uIGI1PCFXJjc9P/xAAYAQEBAQEBAAAAAAAAAAAAAAACAQMABP/EACQRAAMBAAIDAAICAwEAAAAAAAABEQISIQMxQRNhIlFxgZEy/9oADAMBAAIRAxEAPwDArM7+8VIV/wCi7rTJlmuy3rzHtyugrXU5IsOLyShZIVHfBWa3Ye+CrZaaEGJu7G5WSTHHI80wCdvVCD5M6x36Kz3UPqlQ87VHOpWY4LoSjEPPzTLH9zWeHyRGxd/RFoqZpw48s+f3RRavDvFYzYpwV2uO27JTiKmj7afREY6sx4rNYdpu3Irnb+qXENHvak535rntDOs+iT1zfrE12qjn3ei7idTTbH7nJGfahLHmsH2p7CP7Uyl5I8EdyZqQrSMc81HRO5+SzgHX1RCCQPRHihJsO2KJ9lVjR/BKjWnj3xVI5Pf6pcTmy7oruQV2Wk5y5pLVOXgiCGcGqxBvYy+LtnySr7RvnIq3s3TuS8WEcABRcki6sKMjX9+aj4ypqEXkBR7Wic3i64FIydDw7R32VcRN6TZFZiSeiv7ZmbpcPVcUP7cLMi6UBdgBcL5niq6QtbWsOqSTu2rz4cSRO6de5p4zQa1D1DopwKo55N5S/tW/vKzYoyKK9leintO+woq+0GSi0M+Qz+IIJ3oYtLsfNCdCrxwKAWGfxX7PRSDVHRaH9zV/bvGXVKMnsO4+skeE3Ehw72KMoyyM+m/KeG9X9q/OXA+qqwNpcrCzC8U3GSJpxJBe+sz0I8110R/6A+qtDYbtY8gUVsOV5/lHouOgNsR0uOR9VQufl0PqjFozH0hGpKruilLBIxXdg+qK2O4Sr0PqrTGYRgKfEuJ/spDtDpX8p+qOI7s/H1QKZ980zrTHxDZ3rKloMvft5FLRIsTaE497ZS1vBJxi2leqiDoC6I/M8h6orXRMSeYVaSrM8USC0XqhXsL7V+Z5hQF+Z5o0N4GHclIkQZHoiagS9wl70uNUBznYvIRRfSQ6rloYMblUEUL3fMTyC57Zw/Njmmg8C7oJpePF39AqRnPxJP5vFK6jiT77rjcJJphOXVEZEOQuzn5KHexZsA4gk7VG2WpMhXimY1rDaGUzcJ7VVkdxEyBzkr2FylGw5VvXDM3iXNHEU5Holo7yLhLej2LoytI4CfY4pSzAB+5SK+bjM+SJYBeSt10jBmgHhW1hP1VPaDYul5Rh1OT3clEOZzUSDUNvhVnS/MKnsMfRMxJiknYpet3vKGx2uNUaG45eXkgNnK4lGOtdqnkuaOTDgnIcScirFzskKHDPyunu2bURrSPynmEWh0kJxAuXIjzeAeX2XIcJxMpGcpyJApdO+5Ue9lQ94BFJA65O4NMuq7olbL67sAcMvRWcTK48ZeiCDOWpDiure73GnZK8bwmXiMRL3GDENbMyO11VDin4d+rrah1Z/F7oHhuQYNsaRIe8dgB8ArfhCRJzi4ZGZFLqTlLgmYFmkJCV1KAea4461sjQdWojXm6nMKzoJz77kgPiBpDdaZJuFTfsn1XIvoJEj1rIcUu+JddzTEeD+93PcqtszaTcehXA12BDt36Lrox2I4swH5iqxLO1gm9xAyNCVG0i5zq9F4EYkE0psKtY9INv1Na8AmjRS+lSl4TnxaNGpDnxPea0IdjaAAAeaP8Ak0T/AKETEExU98VyLHbkE66ztEpg8Ssu22pomGgCV5x3BNErLRbQNnUpQxca9lFsFpLyRKYAvxTbmbuSgHWJNecJoT/aicgZLWs4IxWbpu2kN1J1dTgV3tnSK0xY+tFeMTs3rb95rZBpMgldBWe95v8AQlbrycTVPT+GaEID3XlpG8bEO3RZMNMFqAHNI6ZikQzI1QNfh5qFZ5tnOW6Uk1ZIDtWjT4ID3mUqdla0BpA+60bMGuwTYL/lKKYLsjfmrCJW/lXwRgHHBx4HxKhBKR+UqJv2TsnLitQYaEV9TQXpY33JiIL5kcT9kv7RgmNZo4gIo9K7CQGBzpTa2k60pMT8bkxE9nDnrxGZ+62fDALLtEMOq2I0HfPwXYGj4Yq8l52tcQNo1Quab+ncoFfpZs5QoZibaNAPAeaqx1odUFsOeU3EbBO7gn2MaKBp3ajvAhMUA+B54N8S4KdFbMlth1v2j3PO1xzyTcKxhgoAN0ky2KZGUN44sAn9ZRCSR8H87fTzVoUhVra3Hr6Iz4Wwpe1W9sOeuA2WZMzPICp6DalXPj2j9m3Vbm6YB4YjmoWl7RaWQxUz2CvW5IN0k59IbeQn1P2TUHQJJ/3Br7NeTf6VrWeA5oAbDaBhKJL/AKLm0idsxrNYopnrO1Wm8A1O8zWpZLGGiTG+qkSzxZgyF13tP8E43Wl7za/+wJ/pXU7sVMN0/wBc9y5qyLZ4mUw0uAO2QpvKvaLZ7M++JCWDqzyI+6RfBixf2bQxhMyfhLtspdSi2KT3/wACx7bqvIYS8yoJCmZmu2bRznHXimZwF4FU5YrEYYk2G2t5LySf5E9Dszzg0fUfRdUjnWUssCXp2UQwwOezJMQrLExcBubLxcVjactRYdRsSbsZalKZhsweKCdYknBDS1tGtqMv/MfEUWPqGI7VbdiUORe8MbfPpmV6nR+iWsEqzxq4T6rWxA99IpZLFqNDZYIphj90VxI8002wMn8IO8eq0YFjYB8LRyHksXsayYD4rG/Kdxn4LxkV7o0cgtIJuBEjKS9Z/rK2SaIbCASZk60iBhLeR0WP/ouy1dEcaCjfEmu1bY6zyM9dvibdhseq0AQ6yzA8yjvsjz+QDe4nyTsWNSnfJGbFk0HYs3plWUZ34V4+Ufwn1WLp4aovmSbqS6BekiRazkF5LTUXWibvNXFbK+hewwQ+IAbsV6izWJguaOQ9F53QYm4m9ehhnvsJboENewAyHFCLmg4cRNWeRKp4H9UlEjgG+SOUVvoLrjZyUSn4wfMevoonGZ0d/CjIX/LtQzCGA74IhtEifQoBjVvpLL7KZp6E0OMbIEV4qrjs5FCbFplTuVEtarUAW1ABIBdSk7jddO9VoLNGDEGznsVokec5VlkNbwSkW1wGtmXF54gTksG16bix/che6MSKDec0FX6QtNZ9s2hpVkMTe/E+60NLr9lBxrsSEW2xrQR7Jmo0XPPvOG0Ej3aT+GSBo3RjWVd7zszP1WxrgCgwyJHgtFlIy5Ni+jtDMadZ83vzcJ1ltW4IgH5rqYBZYi5gX5fZGFp7upzUapynwa9vS885+aux4Of8xWcY11d1fCaHarQGt95xFPyyB8EHDRJvsftsYCZaATKkyWjiZeSx7Vpb/clD1nOlKWsS0cLhvSFotj45k2jM6dlO2SCId1czims/2F7n/kdsejwZPinWffLAfda/tgJVPNY7LQdl/eKuyMZCg74rmqFM1DGArXqiQ7S3uix3RyO/uh2i2OuaJuOArIZ3ovKLXTVt+mdUFjJa5vPyj1vXkLdHmdVsySanPiq22OWTbOZJqdvFX0TYiSHEq5yl2PWuoaOhoDYciT7xv7ktaJbQLibt/gvPWokOv4S+66xpNa3ZTv3pcaZcvh6GFbWzofS9WtmlWsaSXcvssGE0DseMll6btBPu8TPop+Osv5IjO0lH9q8vJJLjUEXDCq9Pom0shwg0ZbF5rR8AvcJC6m9bbLM5tNmxPS+GeXOzUbbZ0ATH4gyWZZRmfJMxYjW3vHOazHWVtdp1RfVeajO19Yk1nu+y0NKWlhmA6ZWUXloM5SKeUde+zS0NEkJ3LWEclYmjI+qzbTVoKidZ+8JYJ9lud8re+K5oCY6+JhLohucZ3FANqfk0Ib7S7PookVsNr7DyUSX4h3zdFE4Do3HEbUmZTTf4wTux+UJSLbBOgu5f0oI9PRx0sAe+CStMJxzTptlaDr9kNz3TN3MnzTM2jMh6Ke8+9PVncJ5YrVs9k1RJrfFVDn7Owdqms6V44BQ6QZY04y5qwP8A69EozXcaa3IeifgaKiOvc5o3+iL0l7Ozlt9IG41lMX4BOWWyYuMmzvuRHMhwRO85kzXndK6ddE92HdOlaLLlrb/j6NuGcL+Xsf09pKEyQY2bm3G8gyvE7qTWPZIDo0nRCQMAu2XRw+J5aSc3A8loQ4LZfEyW6fgtElkGtNlQQ0ATAG8eqI20MrM9UKIBg7kDLquEVxPAeZTRkxuHaWZnqrNtLB83X0S+oQKTv2eiFFiSlPqe6IsS9jUa1NuFCbtYyCzrUfYkOJnEB5TpuuV7W1rWhxIeXVabxLP7JSDDMV2s7EzRXZo/49fStlYXO1iAa408VtwrUbhqjkuwbOAMB+ibEGk9Y8vCRUoVkyY1oeThyQzaIoEpypgFovhVFT3/ABInst12X3S5AeXTFjWl7QSXdOiyLTGDjObjPE0Wnpy0V1HGmyd+ArzWTY4Gs4bPVa5nsM7hp6Osxvurt8kSLDcDMV5+q0oI1QB7vPyARBXLk7zWT1WN4MmzWZ5JqedL04+DKdKrRhwzK8fT6oNqhSrMy3ALuR3A87aYYD65peO4OFNwmmopnFlU8ShxGAPGqLjdP1ToRiyOAbRMNcRmeStDeZDWaB1QXuE5Slx8gEaSQcDt++UvJCx79FUvIGzM0QhGIPfgrkmjsu5qIftTn4qJAN5rROpF+c8eKUtDQHSUlWkzXDuqA+J73wnkB51RR6r0XbLCve5EiPGICCHn5Tds8yjTcRQS4g+RVYCoiO/K31uXLREf7M6pkdl/RXAfmOBA8Alo5iVFZbSPCU1BDf8ApzSrgfZxq09x5lOfyuOOw9jXt2kwwHNYFjiNLdV4DXi41AIwqaTSdoc6K+QcJYmayfjWtUa8rzmHLbbnx3SBpPOnNOWOwBo2/wAR8gExYrIGAD3cL/Oi0RDBw5FafpGaV7YvDs8xdPgPNyKGECWrhd7voUYMG3r6rphiWN3eKI4ZjmOJulvPo1QMcBh/Ngm4kMYyS8eKxsyZd3JJh4lYhIFSJ8fNLRQzUEQkODpy8PFWeWuYImsCJykKyOVVmuiGKWtE9VtAAML/ABRlNOsKsNAhmMROjRcKCnc16CzaPa0CQ6nyVNGDUHwESzkPErTEQyvb9U/6Qjp/EHKXstCszZUbcdvO+qMIYl8I5DbmhQ4rq4bmONN6qYjiL3S2BoH8xQSYiroNZhgHADwCDa3ajC4yAAzJVXxJGpzxZ5LE0zpWTtUBrgL9cawntF2a0zmh01DGt0XXeXSlPOvXgn9C2QE+9ndOWOxJR7SyLUMbDiU+H4XCfykmR3U3Lb0WdRtAJzyWunEDxymqyC1tGiuwVXWN2cyh+1ceajNYd/cLA3cLajs5ZU8zJIWyGKkme939qfc2hrf1risrSZ1WmvX0SXZlpmQ20thuLi0TJzpyC42rye5roALRM1yluRbE0GZN081oBqDEKKZUkO8b1QQxeeiKCBlyPmQqiKcB4Ac1ANnWwTlyHqqRoJnQc6+qMIjxe4btY+SpEP7w/mSRz9CvsXZjkurvLqomA2w4TMmGdbzLxKTe6bpyaP4p+C62033cPNZMXSDtaSzWTZ7UNVzjPASG0+S4S6VzT9SVs8Vxv8R5pp0cDGf8TfVINLw3kymBzIz2K5nl1B8QlxHGZHAX7wiG0j5n8Qi0JaReHCB/KeQP9JR2wGtuaR/A4Z7ClodoniDvkMtgRARk3bMN8ypDug7NXCnA+bVZzxienS5AcBgGcm/qoHdhv+K6CTDtjgAkzkJk0nISWDF0xEdVp1W1kL+q1ozNZpbI1BHwgXg/urzLHEUN4mJK5QXrseg6bMwIgBGcpHoExEjMNTd+UDx4rBiQZ1AwrSSkEkCWB33pPNR2fI0+xx8UuMhdOn6ra0ZZ5SnqcSlNH6OJA35egkt6z2R0v8Z+aL6JW3SQ21+No3CfhIpw3S9o7cGO/uVYVhIlXO7UHOc0d1kzJPFvk1ZOU0zRckHF/IeYKLDa0C554t27Bkiw7LkSNuvgh2rVhtLnuoBM++clBGVpe2NhtHukuJpN11NhXkosTWxE63zrxTFvtjIryXvc0D4WgTzvJO5ZrqnD13r04zEefWux3RcKZ7kvWWcyH5R3uWLoSzD80s7ui9JDYyV4+keJWfkfZr4zjY2bhf3iqF7Z0dy+y07HDYeeAHWi7FjtF4PF0lkmN0yHOymeB9FkaXcbpETzovSOt8O6c9gcXGu5eY01aJvulIYzH9VVpkz0Z7gQ6+mWSdsjXSw6JB3vH3azMlvwIMXVEmt4kf2pac9h9sUDDsxx2ojYTji25NQrPFIlNg3A+abhaKe6+KfpCHJB4szIlmJx8fRDfZzn4r0X/is3vP8AEB4Ko0TDxka4ku8135ENYbR5jVOZ6qL1H/h4fyjkor+bIfwaMezwmtJmx7vp/uRJtwhO2TLTT6k5Ld1UM+ymNITbP/i/p/uRtY/8J/k6e+m4RpcFZz+6qUkEdUg0g9W/3ojZ/wDC7m3/APRNh5+VsuOHFMzpd4ovQ1kz2NP/AAO/lOH/ANiKQZfsX9D/ANk4x5GHj3mjE7AhyYojI16/sn/SfIoj4gr7jh/A857FqTlgcEZhB/LuqFeQeP7POmMK0PCG/wDsWBpGFN2sJmd/ukcahfQ/ZTFw5gJWLZdnmqtheafOmky4IIZI9he1tegWRKgajswacRcs8f6ZiA1kRyWi0iNMpoeJJgBnwaTjsC3LO2cpNiHcwjxkiaP0a5oEwOM1uWdsgLuCx8m+xrJiODsIcTm0f91b2Dpfszxc0Y7AVuudTLhNAiRpY9Oqz5MayZDrO8AnVaBf8U9/5AvI6c0kYkmiWqDhjtuXov8AVum5N9k1xm74jk3LivExnUEpX9KrfxZftmfkc6RmWj4p+aYhQyZU4oUUTeCbk1Y6uaNq9Hw8/wBPX6J0VMVc67YPJbkPQwlVz/rIHQhIaMfKVy9G2K3VEuOPkvFu09eEjll0LCkJidcXOd4lMt0TBFzG/QPRdZapd/dWEcyMjv7qvP2bKCelAyGwm64AUE9gzJXzu1f7rnuFZ54CS3P9b2ov1ROcjXvu9eds8UBpGJXs8WZmnm26zmjoH+6BKVZ7OS9jBFLxyC8NZY5EUHHWHI3r2DI12JyXeVdh8b6GG8fBHguA+5STIl13MeaNDfLHqAsYIaMWRunzvXXxzl3vKWixP3hzM0D24GJ5JLIqaPt35t5j1UWX+NGZ5rq7gdyF4bq7J5eoR9funosvWl2c0ZkYyH3XohnnQ7Ol9eGe5Fbj1+E+aSEUgfqrsibfFcIcNMcaXf3IzXUrw93/ACSBiTxVhEMqFBqlo7DeKzny/wAkVz259P8AJZrHEY14+iuIhkK+PopC0fLgcZcvVEh7CO+Kz2xZi/xV4LycfFdGSmoI2E++S65+3oPRZk9p7wvXfaCle+aMKOG6czd3giMeBien2WXFeMcqXK8HiO9yTyW00Yr5S27fuqsj7R3wSTn3TnLj6KzHYV2mqDSOYzFjyE5jvhuWfaLbTDl9leOBLHvgs2Oy+/n91ySDTyVqjFxcSak1QXOkANvqtLSFgcCXAUKRe2g7lSq9SkMWIls3LR0a33p70m6F7w3rV0bDN8s+SWvQMrs9HYotBf19VswbQB2AsOytkLk9BnO7vmvLo9OTTZaa/f7LlqtkmzpQb0pDnl515LI09anhkszWmVfJBY7E9xGdpS0e1MruF2/os+PZyDKZ7yXLRa6zFD4XojLQHGZkAAMd69HeTL+L+lbJC9+t4uW9BEpV75rGs1oa6KJT37JZb1ruisaKmuxDdYVExpkl0xxTcl4ekmSkGV2kDoh/+SB/KOaCTG2hh0faZKmvvVHaTbI+6Z5TXPx4lRhnhVaT9BT/AGTW2ePqoq/jT8nVRWHRf2Wk2dRjsUm2+XUJAsE7sUItE6t6JwKZr67T+oXQ5vZCy2Qsm4ZD0V2Qj8nMKNCpoiK3LqFf2rfH8w9FmiA75Vb8Ofk6EeS6EposjMlhxcNmxRkRtaNuzCRgWY/KOvjJG/DHIcT5ow6jojNHy/UEWFaWDBv1BZmpSpYOIHmo0VnrM+of3LoKmxBtcPNo4g+AXGWxsxKXAPPkkGv/APkaOP8Akuawp74x/KfRGFTNCJa27PpdNVbpKVzel3MrPc8S+I/T/gpDdkX9B5KpFpoO0p+7PgPVdOkTQhvh6LPiTofe+qXkqRXGdx+tx81Hk56Y3Etzz+WXE+iVNocb+UyguP7vU88UuRW7wz2i5VID0MxIzs++aViwA41lNFAOXUK2vtbwkcFUQzvwEzeb0xDaWUBTYdUe6T/AiOgn5HfTLzVbKslIFqiXDxTDbVEzPr1QYUFxn7jvqRPwj6+6RLN+HJDofcIbdFGJ5fdZek7Q585zlktMQH5C+vvFBfomI4E0yxOBXJpGbTZ5yHGcw6zZA4UBlfmFW1Wl8QnWDQcSGhvMAALXOhnjGU9k8VV2hHOJmQteSYGnDMssOpzzWpBs4lM3p+x6BljyATjdDjNx6BZ72i5yzMs7Wis5blIkRox6/daR0S0AUuvqqiygXADgjloTTMsxhOgPAfZED3Gga7iQFqfhtpQotklmmmiJNCGq75f5goj/AIcZ98lEiC777ugQmxe6BRRI5EEZ2XUqAGvmPsoouKgmrt6KGHPM/wAJUURZxIEAbfo9SjCEPlPJo/7KKKk9lyAJYXXuA4Umrue0H4m/UT4BRRSFbgMxm4lvAO9URsZshI8mE+LlFFITkddMijHmmEOnUq8GFFN0M4X6oUUReoaZzRp9ljmXujmT5IjdFxsSG7gT5qKIPbouIKJoZ2JeRsaAL+KViaMkT7rjvI2X1XFFF5GV+NDtl0S0AEsbxb90+2xgYD6cMqHuSii7kyrKG4LA25vILj5EXYbF1RRrsaXQsBKfugY3LpmcONb9xUUUOZGNJwb9NSEZkM1FAL7gooiyQ46ziWCWdZzsmoorYGUPBhHGfYXXwpY+SiiL9o6AHNoJpYtGSii0yDXo4XTp4yQYsQ1HhmootMnfBSu3viooomS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://arhiv.ukrajinci.hu/arhiv/hromada_77/foto_77/Nadia%208%20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143380"/>
            <a:ext cx="4418728" cy="2224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2400304"/>
          </a:xfrm>
        </p:spPr>
        <p:txBody>
          <a:bodyPr/>
          <a:lstStyle/>
          <a:p>
            <a:pPr algn="ctr">
              <a:buNone/>
            </a:pPr>
            <a:r>
              <a:rPr lang="ru-RU" b="1" dirty="0" err="1"/>
              <a:t>Архітектура</a:t>
            </a:r>
            <a:r>
              <a:rPr lang="ru-RU" dirty="0"/>
              <a:t> </a:t>
            </a:r>
            <a:r>
              <a:rPr lang="ru-RU" dirty="0" err="1"/>
              <a:t>Єгипту</a:t>
            </a:r>
            <a:r>
              <a:rPr lang="ru-RU" dirty="0"/>
              <a:t> у своему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пройшла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. У 5-4 тис. до н.е. </a:t>
            </a:r>
            <a:r>
              <a:rPr lang="ru-RU" dirty="0" err="1"/>
              <a:t>будували</a:t>
            </a:r>
            <a:r>
              <a:rPr lang="ru-RU" dirty="0"/>
              <a:t> </a:t>
            </a:r>
            <a:r>
              <a:rPr lang="ru-RU" dirty="0" err="1"/>
              <a:t>прямокутні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дерева та </a:t>
            </a:r>
            <a:r>
              <a:rPr lang="ru-RU" dirty="0" err="1"/>
              <a:t>сирцевої</a:t>
            </a:r>
            <a:r>
              <a:rPr lang="ru-RU" dirty="0"/>
              <a:t> </a:t>
            </a:r>
            <a:r>
              <a:rPr lang="ru-RU" dirty="0" err="1"/>
              <a:t>цегли</a:t>
            </a:r>
            <a:endParaRPr lang="ru-RU" dirty="0"/>
          </a:p>
        </p:txBody>
      </p:sp>
      <p:pic>
        <p:nvPicPr>
          <p:cNvPr id="18434" name="Picture 2" descr="http://www.stroypassage.ru/content/arch/egypt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238306"/>
            <a:ext cx="6572296" cy="437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256"/>
            <a:ext cx="8229600" cy="2257428"/>
          </a:xfrm>
        </p:spPr>
        <p:txBody>
          <a:bodyPr/>
          <a:lstStyle/>
          <a:p>
            <a:pPr algn="ctr">
              <a:buNone/>
            </a:pP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належало </a:t>
            </a:r>
            <a:r>
              <a:rPr lang="ru-RU" dirty="0" err="1"/>
              <a:t>архітектурі</a:t>
            </a:r>
            <a:r>
              <a:rPr lang="ru-RU" dirty="0"/>
              <a:t> </a:t>
            </a:r>
            <a:r>
              <a:rPr lang="ru-RU" dirty="0" err="1"/>
              <a:t>пов‘язаній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культом </a:t>
            </a:r>
            <a:r>
              <a:rPr lang="ru-RU" dirty="0" err="1"/>
              <a:t>померлих</a:t>
            </a:r>
            <a:r>
              <a:rPr lang="ru-RU" dirty="0"/>
              <a:t>. Для </a:t>
            </a:r>
            <a:r>
              <a:rPr lang="ru-RU" dirty="0" err="1"/>
              <a:t>поховання</a:t>
            </a:r>
            <a:r>
              <a:rPr lang="ru-RU" dirty="0"/>
              <a:t> </a:t>
            </a:r>
            <a:r>
              <a:rPr lang="ru-RU" dirty="0" err="1"/>
              <a:t>знаті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фараонів</a:t>
            </a:r>
            <a:r>
              <a:rPr lang="ru-RU" dirty="0"/>
              <a:t> </a:t>
            </a:r>
            <a:r>
              <a:rPr lang="ru-RU" dirty="0" err="1"/>
              <a:t>будували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“</a:t>
            </a:r>
            <a:r>
              <a:rPr lang="ru-RU" dirty="0" err="1"/>
              <a:t>мастаби</a:t>
            </a:r>
            <a:r>
              <a:rPr lang="ru-RU" dirty="0"/>
              <a:t>” – </a:t>
            </a:r>
            <a:r>
              <a:rPr lang="ru-RU" dirty="0" err="1"/>
              <a:t>прямокутні</a:t>
            </a:r>
            <a:r>
              <a:rPr lang="ru-RU" dirty="0"/>
              <a:t> в </a:t>
            </a:r>
            <a:r>
              <a:rPr lang="ru-RU" dirty="0" err="1"/>
              <a:t>плані</a:t>
            </a:r>
            <a:r>
              <a:rPr lang="ru-RU" dirty="0"/>
              <a:t>, </a:t>
            </a:r>
            <a:r>
              <a:rPr lang="ru-RU" dirty="0" err="1"/>
              <a:t>наземні</a:t>
            </a:r>
            <a:r>
              <a:rPr lang="ru-RU" dirty="0"/>
              <a:t> </a:t>
            </a:r>
            <a:r>
              <a:rPr lang="ru-RU" dirty="0" err="1"/>
              <a:t>гробниці</a:t>
            </a:r>
            <a:r>
              <a:rPr lang="ru-RU" dirty="0"/>
              <a:t>. </a:t>
            </a:r>
          </a:p>
        </p:txBody>
      </p:sp>
      <p:sp>
        <p:nvSpPr>
          <p:cNvPr id="17410" name="AutoShape 2" descr="data:image/jpeg;base64,/9j/4AAQSkZJRgABAQAAAQABAAD/2wCEAAkGBhQSERQUExQWFRUVFxgXGBgYGBcWFRUYHBgdGhwXFhgXHCYeGB0kGhcUHy8gJCcpLC0sFx4xNTAqNSYsLSkBCQoKDgwOGg8PGiwkHCQpLCwsLCwsLCwsLCwsLCwsLCwsLCwsLCwsLCkpLCwsKSwsLCwsLCwsLCwsLCwsLCwsLP/AABEIAO0A1AMBIgACEQEDEQH/xAAbAAABBQEBAAAAAAAAAAAAAAAEAAECAwUGB//EAE0QAAIBAwIDBQIJBwgKAQUAAAECEQADIRIxBCJBBRMyUWEGcRQjQlJTgZGToTNisdHS0/AkQ3JzkrPB4wcVFjRjgqKy4fHiFyWEtML/xAAZAQEBAQEBAQAAAAAAAAAAAAAAAQIDBAX/xAAkEQEBAAIBBQEBAAIDAAAAAAAAAQIREgMTITFBUQQUcSIyYf/aAAwDAQACEQMRAD8A67uSOlP3dbPd01ywDvFeydb9ee9Jj6KfRRt2wvuprfCk7V05zTHChglSFo+VaVvgSM7/AOFWG0PdWL1W502R3J8jSNutS5djyPuoS+ZM1rHO34xljJ9CgVal2KWipKlbumYaQZxVYWr3QdKlasydqzvUXW6s4HglbLH6v10eOy1BwahbtxHLV6A+tebLO2vRjjNKT2YJ3j3UQez0jaT61MmmwB/5rnzrWostBREBQRUrrrHl7qzX4mdhUSWOwq8b9TlGgt4A095FiREmgbY88Gru6ETNT00yOLt8xgVVo+ytRsUHduTXpxytcMpo1hlHSp3OJBoYipWrUkCrcZ7rPK+ots8RnmosOp6TUl7PXoTVtuEx/wC645ZY/HXGZfUJHkfspVceIBpq57b0yReNSNynexT27Q64rtvFz/5KjRVi7THhvWktiluNhJlKI76otfNWW7SRkGq7lodK5zTd2FuCTUBbmiClOs135ePDjx8+QxtRTBaIiaXd1qZfrNikJV9gSd4qUDyqwEDpWMstt4wQo9adrlZ13tW0uGdZ8tUk+4Cg7/tCgOlVYtBMHlGPMmf0V48+phj/ANq9OOGWXqNg3KpvtNcv/taxtlwFU9ZyR6AZztvQ/D+3N4EhrYdQBBAUt6eEqDPuB23rlP6+lK6X+bqWOxtcTGCMVf8ADR5VyY9sNStFvS0GJnB22Ig5nc9KM7N9oLVxZZlRpiJwfIgnGffXXH+jo9TLUrnej1cJvTde9qG1QKGqUuyMGR6GR+FSDnzr0cfxx5fqd635mapXhDVouml3hqy5SJeNUvwflmmVCp2opb8dKYX/AEpyy+nHH4inENsKd7jHcVMmmLetc3RTrilUiRT1WVApiKiGqQNTbejqatBNVCuJ7f8Aak3LjW0JCIczKMSJBHn+iuXV606c3W+n07ndR3DcYg8Vy2p8iyg/iaD4r2m4e2DqvW8CTpOox7lma8xAUklVJ9IWT9oERt60OVPURGRIWQPedoz0rx/5lvx6f8afr0ZvbzhtOoa3H5qH7MkZ9KH4j26EHu7RMfPZVEefKT1iuC4ZcTBjadWDj8D9lTuqvTT5iCWiTg4Hp186xf6+pfXhqfzYR093/SNxCkhV4depMMXUT5EnV16DarG9tr25vpkE6dCe+IjJ91cqp6ysxM6ZM7ZirrbapguRGYRlwN/kmK45dbqXzyrpOlhPjZ4n2kvs4Bd1UblNIGevLn0rL4fh17xmCs7yYLMRmSZMkkAyTGast2sCe8A36EA+vpkfbUbPDY5UZsnJcAjy3gmRXPLPK+63jjjPUF3GuEKURAytBkiDgeHIPWKKUMsmEEAyep6+X69/fIR7PuuASltADmWktjeR5b7enrRI7LuAOQ1smA2mWYnGRpAHSNxXPw0IsXHFuDcRjI5Y8/rMgTuegoZLILc6LqEtI5RMnw5GzeeN6uQOFIGjTJxDAgxkt9hMb++rLnD6VXXpAblHiUnB8OAPL8alWAH4cZgkE+84kYGw+w9aqtInkNUGYGkk7En3wOvSj0tlWJEgmfztjMdRT9wM2+Y3CBCsCcZzqiJx59KjQbU1tZBcgzkQTq6YABjbNE2e27wzq6REMGGN+o+2hrfAkEgAY6CRkR6Y/jFTs8IYwD6QVaR5EH09a1MrPTNk+tbhfbY4DqpOfQkDc4kDrW/wnblq4MOAfI4I9/TpXHJwy5BKgdRpZQfcQc0jw05AJ28iBjETkV6sP7epj78/7efP+Xp314egBsb4porm/ZrtAqwtN4TITBwRkyT0/wAa6jRX1Ol1sepjyj5/U6Vwy0ZbkVPvB5U0CmIFatglqpVWaVQ8gQ1RvcUqKWYhQNydq5RLhG0j7RVfaKPeUKXOkGdM4J6TIO3vry/5Xj09HY8+xHaXtWXLInKI31CW9xHg2/GsIWreJM56sWz0/GKtbsd/Tbfln0jH6aoucG4PMH+pQQfrUGOteDPLLO7yevGY4zUR+BpG4B81LAdehaPOh2UzIW3g5JJyB6aDRBterDJwQNvsxTW+F66m2+auZ+rNc21r3kJkRjEjp/j5VNuMGldJWM75z5AD68etV9wVI+MIJBMaADE9cxgx9tJeGZt3cwT8lZk+7f8AVTwLhxBEGVM9OYR6bn8BRFriFPLC5HMQTPruMdI9+aC+DPAm4TEj8mRt58/6OlXW9QEm6TO8ITt0A1nNPAMRwJUJJjE6tvM6UPvorhyFA+KiBg6GJByIwCRic7ZrOuJqI1as5BgLAzmTiZ9fKpWbBGQxI2XmAPrM4InyGPPoJdKJ4+xYb4yHLHyVwpzmRAnHWiOxe02Or4oqoA0mAJgnlAMDyqPBB13uEGZIkL185M7VC4gd2Ntyp1AlQEMnY5JEKQB0nBNZ18XbQ4u6GViyopkx4COk6oyG89+nlT2OMuLOOU9AQYx1BxGPx+qshOD5mAuxPKynrGYHOIHTCgiSMb1ZxVsAaBcK61KxJYeumMqczknAxsayrRs3dNwtomZJ8OMbwg3G0En9FEcQbbAO1pn05UlSYBGDpiJjGB5/WFaS3Mhn5QOflhgesqsR4tx1PnVxWQVDuY6BS0Y84k9NqqI/CbOxTQOgOOsQASQPOBG1Lg+7PNKCCQCMW52BicSPsJNK2OU6b2WwSUbP4+u5nbzqYstuGQrklsxMwYGmJ+ugrTs25qJBRcDwyQ3oZG0gZEdat4nszYFxLCMqJPr5VSyGNQVFJO4Yb9CxUZ3/AINR0OuAV1dYd4O56n+JpoFLwLLEASM9QJ9QARvXTW7wYfp9D61zCXXWAZOckOh6HfUZ6jHv3qdrinQgkN7joJz/AERMV6Oh1u1fPpx6vT5ulLUxahrHEalDbTUy9fXl3Nx8+zV0smlVWqnqo48WhmAf4/8AR+yn7r6qvjbb7Nh6VYv8etfJ2+gGFs04BoqKfTUUMR5iq34JG3RT9Qo7RTqlBnt2bbIErttk4/iaZeyLckwZO5kifszWn3VWCwfKpqG2aezFIIBIn1z9RqhfZtNWpmJYYBIkgdRODkgda2haqQtVNRd1jt2QS7MX1aiOgEAeR6n3zt0qfF9mspldUDBWAWb/ABn3R/jWytqrV9T/AImpxhyrnLXA3WHLYVhLfF3ALYIPXKk9T1n7MnGzxA8dsx+ZcDafLSpEnoMxsT5VsK1LXUuMXlWO/Z7OZvcOG2glEdsHYnSSBn3YORR1qyisVFliSAZFqEb3mP0nFGKasD1niu1PduEYaSxnllYB+pTjykxtVQsXgFVF0joSojOYhTIyQPL7KOF2rTdjr9hn9FTtw5UCnC3Z1OkicABdSjbcnrk7yKqfh3j8nI1cyyo5fTnj7fOtZb/rUxxR86cIcqx27LDeFADP5rQI65iZxj7OtW2uzEiNOo+ihQM+E43+zatZeLPnS+EVeMZ3WAeAP0Gn05Y3jI1GcZ6eVK72cWEd2DMySYLHYDEldz16V0A4gUvhA8hTjF5Vi27BReVYPUaienmZq1TiW1fUAfxMVqG+OoFRa4vkK9OPWyxnGOOXTlu6zu8X8/8A6aajmK+S/YKer38/1O3j+Of/ANT3fm/iv66kOx7nzfxH666YNMU9XhDnXNr2Pc6r+Ix+NSPZj/MP2j9dGceqm/qcArYsM5BEgs7YkHGFsP8A26zF7lBZINplXldD3cm4tq4pYAjMtMyT8k4qzpxnuUSOBf5n4j9dTHAv5fooRL1lrpZbQZAhAlFIlmt55VOnAMT5MMU9m2pulu61JpxFsEKwKkISFgg/GGfLSCavbOdG/BGA2P2j9dR+DMPkj7V/XQnDXLet9aKisWAi3seQIVGnJC6piQGJmqAW7k2zZy4ME2zqkoQLagpvrAaQYAk07ZzrQYGPkj/mQfbmqyfMp/bT9qk9/VeQnhmVFJJAssclbilvAJHNbwJOCdgTTWrSi9LW7jW1BPNacskhJHhkglZxPXap24dymFxfn2/vLf7VIXV+fb+8t/tUDwt253F5m4dohYJVRq7tUUvBgwe7JzHSJkwXxdm4GtzZJCvaE8kuRxFoglSRBABXE5fOM07UO5Vguj56feW/2qfv1+fb+8t/tVaeKDPbvJac2kt3dR0hTLd2cKxBbSLbzHUiJzE7vFaXF8227s21QRoLlmurpOgHY6gN5E7DNTtRe7Q3wtfpLf3lv9qpfC0+kt/eW/2qq7S4orb4gPadRdYd3gGQtlA2rSSV/Jv+FXcTx0vbDowIvDOljqjWZ0hcQoYmR8lqvZh3accUn0lv7y3+1SHEr9Jb+8t/tUN2le7woLZJItsWKB20XDaa2raVBKwztsvkc9CmUFrY7q4qIJwr6hOmdxqMgMnnDtip2od2pi6Pnp/bT9qpB/zk/tp+uhXuk3i9tHKqJyG3Ny2XEQYDLbMAbHcKDJSljxHeFWFtC0EW3hgxXljTqnDtkETGdqdmHdovX+cv9tP10wv/AJ6f20/XQPCW2tteYW7jST3fJc0sscocEam04XPmSJiagOP0W3ttbhn706So1JrN1isDLEs1sCBB171ezDu1oHi1+fb+8T9qkOOX6S30/nE64+d50NxIXvECu69GxcIUhcsojkDSUwBk1Zxr27g7tCSpS7bfxsVJUgFlgtrDhBMSJMmp2odyjjZfy/Efrpu5f5p/CjeDv94iPEa1DR1GoAx+MVZFTtxedZnwZ/m/iP10q1VHr/H2U1TtxOdMhlQfQfoqdKyORf6I/QKRaMnYZPurqyweOuqVu63Ci9eFoGQIVNCuc4gEXft9ao4ni012bdtVugMGnWjMxUgmGZ5kKLs6sbCcxVXwkJdsMxiLauF2Zjfa7cePPK2sehovtR9bKFdtBe2GHOsMeIsQVkAjl7zrjVjet6YHBrmoHRdgLpA1WtJnOogv4gevl76quutt++uLcWECSSCiiSScOROBMAkAA+dE2OyEXwlxMTFy5mJjrQXavZlpLedWkuoaWcoq51MwnAKBkn/ibipPaj5YXlAUlTr1tqICmAQoUnm2Akeu0mo2uEKi5DNqYs+SxAYrso6oMQv+IwF2fxatxLKj6lFs/LLydSZMsY+VB6g0cyt3iEPpQJBtwJY5AzPu88r6mpoT4e0wRQ7S2kaj8mQcxgDrEwJA2FR4ZXAXvYL6plRCLIIABbJ2jz5h76iLb65BUWokrAmSCW1CMHWQZmMHBJkT4mxbuOmtZYHUBImBJDsJ2kYPmffRQfG8O3d39VydatoBXSLSkFCSJloDgn+j0JoXi+9LpqxD2yMQpC8TbUkDWYOVOdx5VocQ1xu+ttblO6JDzAdiDK6QdQjAn091ZHFOGThz3jPr7os+vmBN6wd1OlZJY6QPk4iK1GaM4bhLsXLBuJAWZFszF03DgF4GmCBv0n1gOFutw5U3UHd6hIt5JsXOUkl4Em0pIjYnPWmu8MBw1ziA794eHLFu8eCVtsy4nThiTERk097glHc21uOVvOy3F7wsXVrV13ImSCWAJKxufOmlQ7W4K49pbjOsKuoKE0+MAEFu8PQnP6aewGN21eJB7y4UgLEDRf2I3IIbLe73jdrAIXsLdcJb4YPoLAxFzSASRqI0jwz0o+xwzC+paQC7tAIgsoaC3KCSABtg956U+ILv8S3fraNpyhUN3vyAwJIX3yq/2lwRNWW1uFn1aQkHSRkzqMY8tMTPUeVU8ceIH5MWxKmS5OlCNsAAkRJOdxGAZq3irjhlRbWpGgMcAQzQ0zjAliD4pgVnTSelxdOpk7sjlWDrnB3ODtcPujaDNY4dxcJFwG2qaAhBJ7zB1M25ER9ppPeDGVuALZZhdwN1CsRJ8MCZPkx8qncsW73dXJ1AEMhDYJkER5mV/SNiQWhLiLDsU0uFAaXBWSy+Q8vf6+mYcSH0sbJDORK62ItZ0gyUEnAJHvOc1G7ZYXlPfRKkLaMAEwZJzLDr6Eb096+4dAi6lYyxIwoBAOZGkxJEg6iYxvTQfieORXFtn0sVLjeAAGJJ6RCsf+X3VmXLTF3s6VMM7W+coRqPealIQwVF0DyOifMVp8Rx2hrQIM3SFAwCvUk56SJA6AnYUB2naXvrRljrJkggQVdEV8qY094RIjAE1ZEo3slpRlOCrsIkkQx7xYkA+G4g2G1Gaaz+zYDuA5cMBE6cG2dLRpAEaWtVonz9alWHtrSqxFFKspVVo8i/0R+gUN2mx7pwN2Gge9yE/wD6mibJ5F/or+ihOMuTcsIOrFz/AEUX9t7X41paVu0rvdOkEApbggEQq6sD33WH1VnXezwl0wcauHYCF5Z4mSsxJUaVgTgADYVceKuBbBSQbr6mi01xdLNq52X8nyNAPUxsA1X8X+UP/wCP/wDsmtJZ4Hs4AkkARuTA+0+tZ3tKpPC3h00NqzBKbuASMHRqj1ijeO4MXbZRtjGYBggggies1V2yZsXvLurn/YazFvphezSjvG6qbJncg86jwnJ3Iz69ZrbRrpS4bigEElAhyQokCTiSQROMHpWR2Of5VxETP8oiIExfG3rPXz90nUJuuiMoFp2jXq5yFGqIgQckGDHi6GtZe2YduJuCz3htTcgkIDJHkJ9YHrmOlO3Dp3gdgBdZVXxeGQy8s4LZcSBJin4ziUtIWh4BACLOWnUNO0kk+cHbfFLieFS53bXFkIwuLJ092Qu7Q0NBnGRt5TUUPx95z3i6T3ZSDdVpO8OAoyCoNw4zy+6sntK6hRIsqqFrPyG0EfCLUFRoAUadWTGIFb10i4jQywVfSwkgeJSxzkCRI85+rneL41ntWoXCdwQMy0X7SEhioVt1EYg9cVqJR54nhlvEwgGhAD3ZADa3wOWJMp64FNbexDhrYzccoDYdZkahpBSccw+o0ZxvEvcQqlpyy3LcybYHLct3DnX8zNVPxdy5cGmyfibnOGdAc2jGmCQcXVO/mKgANywOEFsqA/coWU2mDaggBLSvmCJPlV3DW7aX7fdljl1jTBxbuFsgAEErb5ehUU3H8a7d+wssAid03Om4i5MBttNweuRjFT+GkXLIKuNN0jmAGosGtEjSSGILg77KTmqgziLFq5eRCG1IpbTHJBOQw9dWehBgztRJvq1x0OsFFksJCgHSxE7TEHbbVGzQyXXGsaQoBAtnxa5GokgHHMWGSM+m8+AvOyAtbNsyeVm1MB0JI6ny6VlpWnFLcZ7YmNLZhSp6HefnCNQgwd4NNe70IQiKulwFC6W+KEZC8oB35Z2GMkVdwxaXLIq5wQRLgFon/l0DPUt0Akex3l6yQ82mJGVkEQFaCDmJ1KdpAnEiAbibwtql66i6wqhoALBiPCpJAEFrgyT4oBk5sv2ruq0EcEK03ZIDFcxgL5SPk50mcEGxgy2iF1OyKFEwGcgAapYQT1mImn4Z2cE3LeghuUagZAAIJ0+pOD5UEtZBcsYVc4yYADHUImTzCB0jqayO1il6yl0g6NUqShlAUYKXGSVN0W56Eadxmi3Nu1fwT31+N9RBC4OQIGAfdjYEVDjrrNZvs6hTbLRDByUVlcHGxZVB077edIgTg3HeWm7kWmGlCQp5g4YMNQUDT3gsQTEma6BRWDxvFM6mbbd5bLEae7JMSVUr3mpeYIfeo3reVpAI2MH3ilWLLZxSpkpVkc3Y9vOEKgByTpGynyoDifbnhmNwhyPihbQlSIZ2bV7oi19laHC8IqqvKiFFG4DCwpGSTnXebfM7/wBuZUDAAXTzQ2RaUmTdvfOumSVUzkj1NdPG0C2v9IfBwApeAIHIRjpknyoPifbrhu81AvBFiOXJ0Xi7ddtJrYThwCOVQcuqsByTOq/fPVjLYPu3kq6cOmIQNJ1ICBqvOAPjbmMKIUjGOXHgWngBf/UfhY/nT66B6/nT0qnj/wDSBwzWrijXLI6iVEElYA38yJ+utZgmliYYGFuOFzdOQLVsDpkiB5kbliJuIzyoVXJgabCEDlUbFzy+m2CNIaeDy5rsj2msrfu3OaGN0yVk810MAROMCPfjMUU/trY7y2Q91ESOQW4BHyQTqgdMRtpiJrWJiMBdILgN4bCyZvXZ8VxiWgEzJP5zGaKcAA76wG6f8e/tLYkLiMYGmUu4M8+3VgT+U5QpjRAgbwZ2j9GOtV3vbbh31Ky3SrAiNEaliN9WMknVj8K1CJAAEgmVVt7pEfG3cYQYIHov5q0z5ndw2PXiDvH5tpZPoc7jxzwMZPa6wttgiXJOp+YFg7kEDmLls4B33xQF3t+0ws2kN4ktYTmjLC7bIgsdoVsQM6POunYySWJI2LLINw/RWcyF8zOc5wxXB9pmJvcFjC8QimDFtMpFtehK4k7dMRAs1tGvxNtyj9yeIDvB1BrRBaFGckLyhdgBgUuJsOA5srxCu2nxPbIaCBLF2OdAIn3VsC5PUQcnJVgGwvrJbHShLfaGu7ctNbyNJ8SsrAkjyAEFMjmgsBg4GdtaZfaXDi3Z4lx8JGpWdtTW4JVIkiZ8KqIGMCsPjPa5GDEG+xViySOoeV1SdsANG8Gur9oCPg3EGCfiXbrkFDgEyPkCQPQnesz2ctfybhwBuoKJJIaCfjbh+aPkqNjEZjTqXxtlTxntxbbUEXiEYxnu9ULJ2GsQd8/m9Yp+J9sLFxArWuIZeUghCCxXM8rcw8OIgz1kVsFBGSXDmDtqvttAzC2wJxtEnaS8iTzktGnDuJhB9Fa9dpO8xiYCzwrKt+2PDoiotu+FWFAKGMY0ltRk5iCd8biqeF9ruFslyEvAu5LHuycyWAy2MPgDzxiI2TiMadABA3WyDszCee4ei539SWYW9J3AK8/NzCzIM3bh+XdI1eg6YyzwMjh/bDh1a6dV896RAa2YtyDAE+rHfppHTMr/ALaWSyNqvKihiydy3MehYzygRPr9tawtnlULknWqtJJM/lr/AJmYhfMDaPi3gMvW4rmPzuJMddgLYA9xA+b43gZh9uLJBCi9zbfFEeWpgYM7gzG8VTx3tpYdHAF894jW9PdmDhhy+RjWMAzA+bWxdbJJYyeRmSZmfyFjqMzLYMg5EfFtlZyEKKFJGU4a3AOlBEO5AXpG2I0qzwMu/wC29kiNN78oM9y2CHBUb4bw79emQKXB+3NhECd3xHJCD4okgAwoPqV0Y3yBWiBGASvd5yZFmROu5M95ebUSAZjVJ3lpgacA6dEvDGe6Bkm7ek81w8xAO0knqaXQAt/6QbBn4viMGPyLHoDmNsEb0qLHHPZ5UuWbCtLReJN24Sc3GhhBYg4OcdPCFV3PxPLQ4Lg0Fu0QPCoKzJ5iAS5nxNvzHOT51ZZ7MRdMA8hLCSTLGJZpPM2NzMdOkT7PA7m1/Vp/2CiJrF3toJ8ATSFIJ5g5k+NhsX+d0wccq4gAU7cEp1kzNzBMmY+aDuq5bA+cfOiaaaCn4OuCBELpEQAg/NGwPSfQCorwKAJg8kkSSeY/LafE25k5yTV5NMWqKHt8AogZMEudRnU5I53+cRGOgxAECJDg0ggjBbUcnmMzzeeQMHEADYRVoanBoiluFU6seIgtk5jofzfzdsnGTTXeFU6iZlgFJkgxjlBGwPUDeTV00B2sghSxvwDEWdckkfLCZI5fx9aohxS8wADAQFlcGI/J2AIgmJZugG4iV5r2oEXOCgDHEKpAwiAMp0JtJG5aN942Gpdt2gJbh+KeDA1M8kk7KHugmd4jpnbGf2jxnD2GRW4ESzBRqNtgGY7M0tByCesMD1rc9o6p+LUTquACSMtbGDBkGQcTA642O9BW+1eGVpNyyrMTrPeWySQYVnPiYxt5SR5VC3wjjw8JwqQY8Y3kiOWzuIPWrZ4nOluHQgiQEuuRIxsVrOhndt9rJc4a6qPrd7NwaUm5DtsAQuckgExgUH7P8Vo4ZEazfBVOZRauzcbJCBtMLbAIETnMgAHVodp3uKSzdud+p0W2uLosjQYEhZZ2md8UJ2Lxt2/w9u6/EXFGTcKrbA8TKttIQlnMKTExMZJEa+I0hxz79xfZipBIATSMQlvWykDc6sGVnyCncBbDIhNo2yk6UYg6c+LlJUk7zvk+ZnP4bgWdirXOIPUjvdPcrGNZQCXY/JGwI8pbX4LhRaQKpYiTlmZ2yZyzEk71mqVvg1GkgeEsRknJ3YgnmONzJEmN6gvAqNIzCktBJOpp8TzliDnPUz0EFCkRU2oX/V6lSpkhm1NJMvmYY9VjEbQI2qV3hAxYywLLpkMVKifkEeGTuR5DyoletRWmxXb4NQQwEFV0rvCj80bAnAJ3gAVVb7OQC2ACe7JIkkyx3d58TdZPUk0Tpp0FBQvAoNMDwsX3JljPM0+I5nPWPIVD/VyQBGA+vJJ1NnLEnmzGDtC/NEFio0VQnZ6AsSgYsSxLDWZPq04AgAbACnolCaenKs6D9mEdza/q7f8A2CiQKF7L/wB3s/1Vv/sWi5pfaofV/H8RVHGOyoSukEdWwqjqzeYAkxifMbgnFD9oLKEaUaCDz+BYIOo/0Y1dNtxuAyRxh1IilmYKXGvl5TIN+/EaV8QVIBMTAjksClgolnk61E6TdIIPeNHgtA6YUb8u+zVBAAxUa9ep8732A/K3Pm2lwFX+j6VjdlcTx3E2FuqLBFySSxYF4kBGAmEGeUHPXdp1pG2CYGWfW2pROlrzCDyfR2VhfeMmZ+MkoYySxIY8zKSC7DAtWBPKuCC8yYbPygAeF7ROqV4aWIBIZxyT+TXEqvuzv1MiTcL2gfD8GXECDc5FxhAByyBvv64ENDRuFm1cx5jpOnABz8Va2lt9Vw7ZiIhWY75/4Z0dI2s2fNvNztHSOUAcFx/NB4ZcaVjvORcSFxiY332zgU7dncfB0vwykLpWA5FvedIK77ZPltvLQPOMkhSoC/OW0DEIk+O4cSc9MbBud9rFIHDgSNN5Dpkkqu8uwnVcY5Mz+Mk2xwPGliBdsfFHSORvEyK5bMktDgaj5tjM1g9vcNxAu2rd50YWyl86FI1arhBJnJPKN8Q3uFaxnlK9DZSTE9ZOYIAONhkNBmfMjNPoMrmYkGMCCd4zkRG/U/Uiyh/Il4BncgEx7hD423pktBQoCiFaFC8oURp22MSRXNpm9uf7rxMEz3NzIIKoVQrpEbZEkec1jeyrTwlk6sqHGqJ7rU7+BRIe8046AHaDD7vbYJ4W+TmLV3JBBnu2BIXyIn7axfZFv5HYbUoIVjqjlshnbZflXGmAPIjEYfU9I2ODsRcA0k6QcapFqR4nPy7rzk5gE9CS+sB+isrhVHeIIblDMFnwagfjL5nLvzADMZxgka01KsMP109IU1QJhTBakaU1AxGaRFKaeqFTGkaUUDgUqe3t/wC6aogXsUfyax/VW/8AsWiqE7C/3Wx/U2v7taLmr9Uv4/j8aG7RTUnhDZBgmE38T5yq+IjMxtRWKG49QUgJrMiFmATO7n5o3Ig+40GVxJm25ANzWrEDZr8DxZ8NpZwNj66hrq9gFH+r7IGRNyDG47180RfYFHYksGBBKzN5oPJbzi2ObrnJmNRaj2AP/wBvsT5P/eN/4Nb+JPboar79dWiRqK6okatIIExvEkCfWrBQadmIL5vgvrKlCNRKQSp8OwjQNvMnc1zaFzSmnpGqgPgm57/9Yv8AcWq5f2tX48nGLVjefp7nl6GB0znpPUcGfjL/APWL/cWq5T2r7Rti+3Os93aAgg8y3LjEHyhf09Zit4+0rsA4EyTCy2rYEHVkwACcMY6cp3p3wpGJyQq8hPN0zjJAJnc+tZR9puG6cQhGokkESBOoLAXIgR5gTJmk/tXw0kd8pAAJENIHzpA2icVnVNiu3UHwfiDgkWbkbSJQ/pgfZWJ7JoTwvD6YkKXUbrb5mm4/z33Cj0PqaftX2n4ZuHuoLqnVadUA1ktNrSA3L+d1nEH3R9lv9ysLoBlTyCPjn1HUzHMWxiZmcYOFbWtRGxwl6HSGhXLRIl77Rm4T8lAAIOJxsukHVNZdi78YDqHMdJYjN1gCe7tCeVFgmcyZ3yTqetYrUMXpav4/j3UgaYmgfVS10xNOTQPSn8KXSmmoH1UlpiacNVE7e1NTI1KozQPYDfyXh/6m1/drRxIrO9nv904Y/wDAs/3S1oAVb7aIkUJ2kFKAEO0sBpX+cjOhsYU9SYEDJ6EuKF488oADEswGlcFsTBb5CwMtjbGTBRGbxdyUcmZKsp0HOBJtWiYgCOZ8bRiAEz/YviHPC8OgYZt3LhYrqJ+OKxhhG5P1VocRZ1WmXURrVrU24zg/FWA2AqwdTGJ0naOTjbt27wF2xbbieXQykhItqdWo2y0FmGsiSOYbeg3PPhHoei79InT+bP7yhuOF5bbsLy8qs35LfSpMZfrFcjxvtM50C1xIy+kkKWhToAnUuDJc43ge+tB+y+NYFW4w84PL3SqVtnBdz8jBbG8wOhicV262xelVY7lQftE/rpr/ABSorOxCqoJJOwFcm/Z/FleXi2AMC2BbALwNwC0hIg6j0nG0j8T2HfZGV+Nd0MI0JqDvI5EXUNRlTJxEGdm0tT9Nq14+9xrXzbc2uHdgAwB7y4dAQIgiS0JJEgCc4k1pcL7O2Lax3ayIVmI7wrt8XbBEPdPUgALOMACr+zeF7m0qF+a2otlgJ0SZ7q2AYN1pBJGBjyFFjE7JoGkkZFkH5CYOu60iTnLDfAa2/iA07D4dZIs2lIwzaVZbQxyLIOu4fODBPuVr17LtzizaDBeVWVSLS/SXifE3UAnzz4mo34O0KVUAjCKcrbB3d4PO++J+VE5Zqi3CsJAWVBBAJE3nMc90/NBzG507QFU52oJezrII02lM5UFV13SI53MStsY6ZJWB4Va6RG+pW5SUEG8RtbtCeW2OYkzG+fE1Wvwrc2oF5gucBrx6W1EwlsTsTmessxc8I8zszDLr/Nr9HZB6mMuQNp+aFojZJ7wGFkHS5+RbXpYtREttJ9M/JUauqs3huHOpGNsAQdKkjTZX031XWnJ2ABE/P0TWasKabVUjTGgU09I0jUCpTTU5O1AzGkWpGnmgSGlSUGlTyAfZ0fyThv6iz/drWgTQHA2GscPbVwoFq0is2sBRpQAmSMDBMmjCG+b/ANQq32J0Lx6yhADnaVSAzjbTJ8IyCSCIA3q9g/zP+ofqplL/ADB/aH6qgBXhmkfJ5cssci9LVkdDjLQNh6aYLwROjkCkTomCtgREx8u4QSPLfMTq0G1z4Bn88D/Cqk4ol2QBCygalF1dSzsWWJE+tXaA/wDVx8QRZDfFq0Yafy11hljkmBtPmZWZ4A80gsN2kgNxDRgN0S2NtPpERhzddwfzYx/xB+zTa7v0Q+8Hn/RpsCvwTk5bLDncYIWfyVofJB3LnOx3jRUnAvyeG3AKgLBFhIA02xEM7DdyIAEAH5Rxa79EPvB+zTHvfol+9/8AhTYDtcC40xCbgZ1d0pydM+O62Zc4Gd86i04BAUiYWdIkkaiSS5nLOZPMZOSdySWm/wDRJ96f3dMTf+it/fH91TYKgUh/5oQNxH0Nv74/uqcNf+iT74/u6iiCoqQoWb/0SffH93TE8R9Fb++P7ugMxTk0CX4n6G19837qm18T9Da++b91TRsaBTstBI/E9bNr6r5/xtVJrnEfQ2/vj+6obGUiaC7ziPoLcf13+XT95f8AoE++/wAuhsZNMGoTXf8AoU++/wAun13/AKFPvf8ALoCdX66kRQJfiPobf33+VUDd4v6C19+f3NNG2kgmlWcb/FD+Yt/f/rtUqaBfa6IbFxbhhGQqTpLESIkKASSCQdqhxvAJetNLsFuIokMdMSGDKCdIJxnfaiON4UXLbISQGEGImPKGBUg7EEEEEgiqW7JTRp5hyKk6iW0oQV8UgmQMkZ61F2xv9mLOmDfkc7EnRqJYGSzeQKlgOhDH3Pa9nLR7spfGpNIVkIkxqG4ckkkscGJXbBFE2/ZKyOtwnBksM6SGXAXTysoYY3mZBIJlnsVEuC4pcNkHMgqTq0EEQBqJaRBknMGKu2uX/rN4X2dtFiUul2tEIQwDhWFtQQwP5pUwCAJ9wB3wZe9uu14c66QoIRrQxOl1YGSVkmJkDPKALeF7DtWw4UNDuLhBd2hgABEtIHKDG1CcV7KWLhYtr5nLkBoAZjLECPlAKpmcKIgyTE3v2jxvZ1m5c1G8khlwSjNqUQF1ag0GJ0gjmk52oT/ZS1KReAVgoEaddyFPheYydLQo+SOpmjLXsnZVSoLwSxgsNypUmQsnBO5ImjOH7HRNGgsBbkATIguH0nUCYDARmcRMVV3r1Q/ZPCJw4I75GAwSdCsCI1SdWMkEjoX6SBWiOMQkAOknYalkxnGfKs5/Zm0SpJuHSRp540gNOkaQMHEky3KMiJqP+ylgBgAwVjJUEBZnUIxIg7AEbCZqJ4aR422N3QTEcy5kEiM5kAn6jUrfEo3hZTPkwM4B6HyZT/zDzrKseydhNteVKmXmQRG0QCMxAA5jg1Zwns5at3TeUv3jEliSIYsQWJGmBq0rMRsIiBRPDWpUqVRCpUqVAqVKlQKlSpUCpUqVAqVKlQKlSpUCpUqV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QSERQUExQWFRUVFxgXGBgYGBcWFRUYHBgdGhwXFhgXHCYeGB0kGhcUHy8gJCcpLC0sFx4xNTAqNSYsLSkBCQoKDgwOGg8PGiwkHCQpLCwsLCwsLCwsLCwsLCwsLCwsLCwsLCwsLCkpLCwsKSwsLCwsLCwsLCwsLCwsLCwsLP/AABEIAO0A1AMBIgACEQEDEQH/xAAbAAABBQEBAAAAAAAAAAAAAAAEAAECAwUGB//EAE0QAAIBAwIDBQIJBwgKAQUAAAECEQADIRIxBCJBBRMyUWEGcRQjQlJTgZGToTNisdHS0/AkQ3JzkrPB4wcVFjRjgqKy4fHiFyWEtML/xAAZAQEBAQEBAQAAAAAAAAAAAAAAAQIDBAX/xAAkEQEBAAIBBQEBAAIDAAAAAAAAAQIREgMTITFBUQQUcSIyYf/aAAwDAQACEQMRAD8A67uSOlP3dbPd01ywDvFeydb9ee9Jj6KfRRt2wvuprfCk7V05zTHChglSFo+VaVvgSM7/AOFWG0PdWL1W502R3J8jSNutS5djyPuoS+ZM1rHO34xljJ9CgVal2KWipKlbumYaQZxVYWr3QdKlasydqzvUXW6s4HglbLH6v10eOy1BwahbtxHLV6A+tebLO2vRjjNKT2YJ3j3UQez0jaT61MmmwB/5rnzrWostBREBQRUrrrHl7qzX4mdhUSWOwq8b9TlGgt4A095FiREmgbY88Gru6ETNT00yOLt8xgVVo+ytRsUHduTXpxytcMpo1hlHSp3OJBoYipWrUkCrcZ7rPK+ots8RnmosOp6TUl7PXoTVtuEx/wC645ZY/HXGZfUJHkfspVceIBpq57b0yReNSNynexT27Q64rtvFz/5KjRVi7THhvWktiluNhJlKI76otfNWW7SRkGq7lodK5zTd2FuCTUBbmiClOs135ePDjx8+QxtRTBaIiaXd1qZfrNikJV9gSd4qUDyqwEDpWMstt4wQo9adrlZ13tW0uGdZ8tUk+4Cg7/tCgOlVYtBMHlGPMmf0V48+phj/ANq9OOGWXqNg3KpvtNcv/taxtlwFU9ZyR6AZztvQ/D+3N4EhrYdQBBAUt6eEqDPuB23rlP6+lK6X+bqWOxtcTGCMVf8ADR5VyY9sNStFvS0GJnB22Ig5nc9KM7N9oLVxZZlRpiJwfIgnGffXXH+jo9TLUrnej1cJvTde9qG1QKGqUuyMGR6GR+FSDnzr0cfxx5fqd635mapXhDVouml3hqy5SJeNUvwflmmVCp2opb8dKYX/AEpyy+nHH4inENsKd7jHcVMmmLetc3RTrilUiRT1WVApiKiGqQNTbejqatBNVCuJ7f8Aak3LjW0JCIczKMSJBHn+iuXV606c3W+n07ndR3DcYg8Vy2p8iyg/iaD4r2m4e2DqvW8CTpOox7lma8xAUklVJ9IWT9oERt60OVPURGRIWQPedoz0rx/5lvx6f8afr0ZvbzhtOoa3H5qH7MkZ9KH4j26EHu7RMfPZVEefKT1iuC4ZcTBjadWDj8D9lTuqvTT5iCWiTg4Hp186xf6+pfXhqfzYR093/SNxCkhV4depMMXUT5EnV16DarG9tr25vpkE6dCe+IjJ91cqp6ysxM6ZM7ZirrbapguRGYRlwN/kmK45dbqXzyrpOlhPjZ4n2kvs4Bd1UblNIGevLn0rL4fh17xmCs7yYLMRmSZMkkAyTGast2sCe8A36EA+vpkfbUbPDY5UZsnJcAjy3gmRXPLPK+63jjjPUF3GuEKURAytBkiDgeHIPWKKUMsmEEAyep6+X69/fIR7PuuASltADmWktjeR5b7enrRI7LuAOQ1smA2mWYnGRpAHSNxXPw0IsXHFuDcRjI5Y8/rMgTuegoZLILc6LqEtI5RMnw5GzeeN6uQOFIGjTJxDAgxkt9hMb++rLnD6VXXpAblHiUnB8OAPL8alWAH4cZgkE+84kYGw+w9aqtInkNUGYGkk7En3wOvSj0tlWJEgmfztjMdRT9wM2+Y3CBCsCcZzqiJx59KjQbU1tZBcgzkQTq6YABjbNE2e27wzq6REMGGN+o+2hrfAkEgAY6CRkR6Y/jFTs8IYwD6QVaR5EH09a1MrPTNk+tbhfbY4DqpOfQkDc4kDrW/wnblq4MOAfI4I9/TpXHJwy5BKgdRpZQfcQc0jw05AJ28iBjETkV6sP7epj78/7efP+Xp314egBsb4porm/ZrtAqwtN4TITBwRkyT0/wAa6jRX1Ol1sepjyj5/U6Vwy0ZbkVPvB5U0CmIFatglqpVWaVQ8gQ1RvcUqKWYhQNydq5RLhG0j7RVfaKPeUKXOkGdM4J6TIO3vry/5Xj09HY8+xHaXtWXLInKI31CW9xHg2/GsIWreJM56sWz0/GKtbsd/Tbfln0jH6aoucG4PMH+pQQfrUGOteDPLLO7yevGY4zUR+BpG4B81LAdehaPOh2UzIW3g5JJyB6aDRBterDJwQNvsxTW+F66m2+auZ+rNc21r3kJkRjEjp/j5VNuMGldJWM75z5AD68etV9wVI+MIJBMaADE9cxgx9tJeGZt3cwT8lZk+7f8AVTwLhxBEGVM9OYR6bn8BRFriFPLC5HMQTPruMdI9+aC+DPAm4TEj8mRt58/6OlXW9QEm6TO8ITt0A1nNPAMRwJUJJjE6tvM6UPvorhyFA+KiBg6GJByIwCRic7ZrOuJqI1as5BgLAzmTiZ9fKpWbBGQxI2XmAPrM4InyGPPoJdKJ4+xYb4yHLHyVwpzmRAnHWiOxe02Or4oqoA0mAJgnlAMDyqPBB13uEGZIkL185M7VC4gd2Ntyp1AlQEMnY5JEKQB0nBNZ18XbQ4u6GViyopkx4COk6oyG89+nlT2OMuLOOU9AQYx1BxGPx+qshOD5mAuxPKynrGYHOIHTCgiSMb1ZxVsAaBcK61KxJYeumMqczknAxsayrRs3dNwtomZJ8OMbwg3G0En9FEcQbbAO1pn05UlSYBGDpiJjGB5/WFaS3Mhn5QOflhgesqsR4tx1PnVxWQVDuY6BS0Y84k9NqqI/CbOxTQOgOOsQASQPOBG1Lg+7PNKCCQCMW52BicSPsJNK2OU6b2WwSUbP4+u5nbzqYstuGQrklsxMwYGmJ+ugrTs25qJBRcDwyQ3oZG0gZEdat4nszYFxLCMqJPr5VSyGNQVFJO4Yb9CxUZ3/AINR0OuAV1dYd4O56n+JpoFLwLLEASM9QJ9QARvXTW7wYfp9D61zCXXWAZOckOh6HfUZ6jHv3qdrinQgkN7joJz/AERMV6Oh1u1fPpx6vT5ulLUxahrHEalDbTUy9fXl3Nx8+zV0smlVWqnqo48WhmAf4/8AR+yn7r6qvjbb7Nh6VYv8etfJ2+gGFs04BoqKfTUUMR5iq34JG3RT9Qo7RTqlBnt2bbIErttk4/iaZeyLckwZO5kifszWn3VWCwfKpqG2aezFIIBIn1z9RqhfZtNWpmJYYBIkgdRODkgda2haqQtVNRd1jt2QS7MX1aiOgEAeR6n3zt0qfF9mspldUDBWAWb/ABn3R/jWytqrV9T/AImpxhyrnLXA3WHLYVhLfF3ALYIPXKk9T1n7MnGzxA8dsx+ZcDafLSpEnoMxsT5VsK1LXUuMXlWO/Z7OZvcOG2glEdsHYnSSBn3YORR1qyisVFliSAZFqEb3mP0nFGKasD1niu1PduEYaSxnllYB+pTjykxtVQsXgFVF0joSojOYhTIyQPL7KOF2rTdjr9hn9FTtw5UCnC3Z1OkicABdSjbcnrk7yKqfh3j8nI1cyyo5fTnj7fOtZb/rUxxR86cIcqx27LDeFADP5rQI65iZxj7OtW2uzEiNOo+ihQM+E43+zatZeLPnS+EVeMZ3WAeAP0Gn05Y3jI1GcZ6eVK72cWEd2DMySYLHYDEldz16V0A4gUvhA8hTjF5Vi27BReVYPUaienmZq1TiW1fUAfxMVqG+OoFRa4vkK9OPWyxnGOOXTlu6zu8X8/8A6aajmK+S/YKer38/1O3j+Of/ANT3fm/iv66kOx7nzfxH666YNMU9XhDnXNr2Pc6r+Ix+NSPZj/MP2j9dGceqm/qcArYsM5BEgs7YkHGFsP8A26zF7lBZINplXldD3cm4tq4pYAjMtMyT8k4qzpxnuUSOBf5n4j9dTHAv5fooRL1lrpZbQZAhAlFIlmt55VOnAMT5MMU9m2pulu61JpxFsEKwKkISFgg/GGfLSCavbOdG/BGA2P2j9dR+DMPkj7V/XQnDXLet9aKisWAi3seQIVGnJC6piQGJmqAW7k2zZy4ME2zqkoQLagpvrAaQYAk07ZzrQYGPkj/mQfbmqyfMp/bT9qk9/VeQnhmVFJJAssclbilvAJHNbwJOCdgTTWrSi9LW7jW1BPNacskhJHhkglZxPXap24dymFxfn2/vLf7VIXV+fb+8t/tUDwt253F5m4dohYJVRq7tUUvBgwe7JzHSJkwXxdm4GtzZJCvaE8kuRxFoglSRBABXE5fOM07UO5Vguj56feW/2qfv1+fb+8t/tVaeKDPbvJac2kt3dR0hTLd2cKxBbSLbzHUiJzE7vFaXF8227s21QRoLlmurpOgHY6gN5E7DNTtRe7Q3wtfpLf3lv9qpfC0+kt/eW/2qq7S4orb4gPadRdYd3gGQtlA2rSSV/Jv+FXcTx0vbDowIvDOljqjWZ0hcQoYmR8lqvZh3accUn0lv7y3+1SHEr9Jb+8t/tUN2le7woLZJItsWKB20XDaa2raVBKwztsvkc9CmUFrY7q4qIJwr6hOmdxqMgMnnDtip2od2pi6Pnp/bT9qpB/zk/tp+uhXuk3i9tHKqJyG3Ny2XEQYDLbMAbHcKDJSljxHeFWFtC0EW3hgxXljTqnDtkETGdqdmHdovX+cv9tP10wv/AJ6f20/XQPCW2tteYW7jST3fJc0sscocEam04XPmSJiagOP0W3ttbhn706So1JrN1isDLEs1sCBB171ezDu1oHi1+fb+8T9qkOOX6S30/nE64+d50NxIXvECu69GxcIUhcsojkDSUwBk1Zxr27g7tCSpS7bfxsVJUgFlgtrDhBMSJMmp2odyjjZfy/Efrpu5f5p/CjeDv94iPEa1DR1GoAx+MVZFTtxedZnwZ/m/iP10q1VHr/H2U1TtxOdMhlQfQfoqdKyORf6I/QKRaMnYZPurqyweOuqVu63Ci9eFoGQIVNCuc4gEXft9ao4ni012bdtVugMGnWjMxUgmGZ5kKLs6sbCcxVXwkJdsMxiLauF2Zjfa7cePPK2sehovtR9bKFdtBe2GHOsMeIsQVkAjl7zrjVjet6YHBrmoHRdgLpA1WtJnOogv4gevl76quutt++uLcWECSSCiiSScOROBMAkAA+dE2OyEXwlxMTFy5mJjrQXavZlpLedWkuoaWcoq51MwnAKBkn/ibipPaj5YXlAUlTr1tqICmAQoUnm2Akeu0mo2uEKi5DNqYs+SxAYrso6oMQv+IwF2fxatxLKj6lFs/LLydSZMsY+VB6g0cyt3iEPpQJBtwJY5AzPu88r6mpoT4e0wRQ7S2kaj8mQcxgDrEwJA2FR4ZXAXvYL6plRCLIIABbJ2jz5h76iLb65BUWokrAmSCW1CMHWQZmMHBJkT4mxbuOmtZYHUBImBJDsJ2kYPmffRQfG8O3d39VydatoBXSLSkFCSJloDgn+j0JoXi+9LpqxD2yMQpC8TbUkDWYOVOdx5VocQ1xu+ttblO6JDzAdiDK6QdQjAn091ZHFOGThz3jPr7os+vmBN6wd1OlZJY6QPk4iK1GaM4bhLsXLBuJAWZFszF03DgF4GmCBv0n1gOFutw5U3UHd6hIt5JsXOUkl4Em0pIjYnPWmu8MBw1ziA794eHLFu8eCVtsy4nThiTERk097glHc21uOVvOy3F7wsXVrV13ImSCWAJKxufOmlQ7W4K49pbjOsKuoKE0+MAEFu8PQnP6aewGN21eJB7y4UgLEDRf2I3IIbLe73jdrAIXsLdcJb4YPoLAxFzSASRqI0jwz0o+xwzC+paQC7tAIgsoaC3KCSABtg956U+ILv8S3fraNpyhUN3vyAwJIX3yq/2lwRNWW1uFn1aQkHSRkzqMY8tMTPUeVU8ceIH5MWxKmS5OlCNsAAkRJOdxGAZq3irjhlRbWpGgMcAQzQ0zjAliD4pgVnTSelxdOpk7sjlWDrnB3ODtcPujaDNY4dxcJFwG2qaAhBJ7zB1M25ER9ppPeDGVuALZZhdwN1CsRJ8MCZPkx8qncsW73dXJ1AEMhDYJkER5mV/SNiQWhLiLDsU0uFAaXBWSy+Q8vf6+mYcSH0sbJDORK62ItZ0gyUEnAJHvOc1G7ZYXlPfRKkLaMAEwZJzLDr6Eb096+4dAi6lYyxIwoBAOZGkxJEg6iYxvTQfieORXFtn0sVLjeAAGJJ6RCsf+X3VmXLTF3s6VMM7W+coRqPealIQwVF0DyOifMVp8Rx2hrQIM3SFAwCvUk56SJA6AnYUB2naXvrRljrJkggQVdEV8qY094RIjAE1ZEo3slpRlOCrsIkkQx7xYkA+G4g2G1Gaaz+zYDuA5cMBE6cG2dLRpAEaWtVonz9alWHtrSqxFFKspVVo8i/0R+gUN2mx7pwN2Gge9yE/wD6mibJ5F/or+ihOMuTcsIOrFz/AEUX9t7X41paVu0rvdOkEApbggEQq6sD33WH1VnXezwl0wcauHYCF5Z4mSsxJUaVgTgADYVceKuBbBSQbr6mi01xdLNq52X8nyNAPUxsA1X8X+UP/wCP/wDsmtJZ4Hs4AkkARuTA+0+tZ3tKpPC3h00NqzBKbuASMHRqj1ijeO4MXbZRtjGYBggggies1V2yZsXvLurn/YazFvphezSjvG6qbJncg86jwnJ3Iz69ZrbRrpS4bigEElAhyQokCTiSQROMHpWR2Of5VxETP8oiIExfG3rPXz90nUJuuiMoFp2jXq5yFGqIgQckGDHi6GtZe2YduJuCz3htTcgkIDJHkJ9YHrmOlO3Dp3gdgBdZVXxeGQy8s4LZcSBJin4ziUtIWh4BACLOWnUNO0kk+cHbfFLieFS53bXFkIwuLJ092Qu7Q0NBnGRt5TUUPx95z3i6T3ZSDdVpO8OAoyCoNw4zy+6sntK6hRIsqqFrPyG0EfCLUFRoAUadWTGIFb10i4jQywVfSwkgeJSxzkCRI85+rneL41ntWoXCdwQMy0X7SEhioVt1EYg9cVqJR54nhlvEwgGhAD3ZADa3wOWJMp64FNbexDhrYzccoDYdZkahpBSccw+o0ZxvEvcQqlpyy3LcybYHLct3DnX8zNVPxdy5cGmyfibnOGdAc2jGmCQcXVO/mKgANywOEFsqA/coWU2mDaggBLSvmCJPlV3DW7aX7fdljl1jTBxbuFsgAEErb5ehUU3H8a7d+wssAid03Om4i5MBttNweuRjFT+GkXLIKuNN0jmAGosGtEjSSGILg77KTmqgziLFq5eRCG1IpbTHJBOQw9dWehBgztRJvq1x0OsFFksJCgHSxE7TEHbbVGzQyXXGsaQoBAtnxa5GokgHHMWGSM+m8+AvOyAtbNsyeVm1MB0JI6ny6VlpWnFLcZ7YmNLZhSp6HefnCNQgwd4NNe70IQiKulwFC6W+KEZC8oB35Z2GMkVdwxaXLIq5wQRLgFon/l0DPUt0Akex3l6yQ82mJGVkEQFaCDmJ1KdpAnEiAbibwtql66i6wqhoALBiPCpJAEFrgyT4oBk5sv2ruq0EcEK03ZIDFcxgL5SPk50mcEGxgy2iF1OyKFEwGcgAapYQT1mImn4Z2cE3LeghuUagZAAIJ0+pOD5UEtZBcsYVc4yYADHUImTzCB0jqayO1il6yl0g6NUqShlAUYKXGSVN0W56Eadxmi3Nu1fwT31+N9RBC4OQIGAfdjYEVDjrrNZvs6hTbLRDByUVlcHGxZVB077edIgTg3HeWm7kWmGlCQp5g4YMNQUDT3gsQTEma6BRWDxvFM6mbbd5bLEae7JMSVUr3mpeYIfeo3reVpAI2MH3ilWLLZxSpkpVkc3Y9vOEKgByTpGynyoDifbnhmNwhyPihbQlSIZ2bV7oi19laHC8IqqvKiFFG4DCwpGSTnXebfM7/wBuZUDAAXTzQ2RaUmTdvfOumSVUzkj1NdPG0C2v9IfBwApeAIHIRjpknyoPifbrhu81AvBFiOXJ0Xi7ddtJrYThwCOVQcuqsByTOq/fPVjLYPu3kq6cOmIQNJ1ICBqvOAPjbmMKIUjGOXHgWngBf/UfhY/nT66B6/nT0qnj/wDSBwzWrijXLI6iVEElYA38yJ+utZgmliYYGFuOFzdOQLVsDpkiB5kbliJuIzyoVXJgabCEDlUbFzy+m2CNIaeDy5rsj2msrfu3OaGN0yVk810MAROMCPfjMUU/trY7y2Q91ESOQW4BHyQTqgdMRtpiJrWJiMBdILgN4bCyZvXZ8VxiWgEzJP5zGaKcAA76wG6f8e/tLYkLiMYGmUu4M8+3VgT+U5QpjRAgbwZ2j9GOtV3vbbh31Ky3SrAiNEaliN9WMknVj8K1CJAAEgmVVt7pEfG3cYQYIHov5q0z5ndw2PXiDvH5tpZPoc7jxzwMZPa6wttgiXJOp+YFg7kEDmLls4B33xQF3t+0ws2kN4ktYTmjLC7bIgsdoVsQM6POunYySWJI2LLINw/RWcyF8zOc5wxXB9pmJvcFjC8QimDFtMpFtehK4k7dMRAs1tGvxNtyj9yeIDvB1BrRBaFGckLyhdgBgUuJsOA5srxCu2nxPbIaCBLF2OdAIn3VsC5PUQcnJVgGwvrJbHShLfaGu7ctNbyNJ8SsrAkjyAEFMjmgsBg4GdtaZfaXDi3Z4lx8JGpWdtTW4JVIkiZ8KqIGMCsPjPa5GDEG+xViySOoeV1SdsANG8Gur9oCPg3EGCfiXbrkFDgEyPkCQPQnesz2ctfybhwBuoKJJIaCfjbh+aPkqNjEZjTqXxtlTxntxbbUEXiEYxnu9ULJ2GsQd8/m9Yp+J9sLFxArWuIZeUghCCxXM8rcw8OIgz1kVsFBGSXDmDtqvttAzC2wJxtEnaS8iTzktGnDuJhB9Fa9dpO8xiYCzwrKt+2PDoiotu+FWFAKGMY0ltRk5iCd8biqeF9ruFslyEvAu5LHuycyWAy2MPgDzxiI2TiMadABA3WyDszCee4ei539SWYW9J3AK8/NzCzIM3bh+XdI1eg6YyzwMjh/bDh1a6dV896RAa2YtyDAE+rHfppHTMr/ALaWSyNqvKihiydy3MehYzygRPr9tawtnlULknWqtJJM/lr/AJmYhfMDaPi3gMvW4rmPzuJMddgLYA9xA+b43gZh9uLJBCi9zbfFEeWpgYM7gzG8VTx3tpYdHAF894jW9PdmDhhy+RjWMAzA+bWxdbJJYyeRmSZmfyFjqMzLYMg5EfFtlZyEKKFJGU4a3AOlBEO5AXpG2I0qzwMu/wC29kiNN78oM9y2CHBUb4bw79emQKXB+3NhECd3xHJCD4okgAwoPqV0Y3yBWiBGASvd5yZFmROu5M95ebUSAZjVJ3lpgacA6dEvDGe6Bkm7ek81w8xAO0knqaXQAt/6QbBn4viMGPyLHoDmNsEb0qLHHPZ5UuWbCtLReJN24Sc3GhhBYg4OcdPCFV3PxPLQ4Lg0Fu0QPCoKzJ5iAS5nxNvzHOT51ZZ7MRdMA8hLCSTLGJZpPM2NzMdOkT7PA7m1/Vp/2CiJrF3toJ8ATSFIJ5g5k+NhsX+d0wccq4gAU7cEp1kzNzBMmY+aDuq5bA+cfOiaaaCn4OuCBELpEQAg/NGwPSfQCorwKAJg8kkSSeY/LafE25k5yTV5NMWqKHt8AogZMEudRnU5I53+cRGOgxAECJDg0ggjBbUcnmMzzeeQMHEADYRVoanBoiluFU6seIgtk5jofzfzdsnGTTXeFU6iZlgFJkgxjlBGwPUDeTV00B2sghSxvwDEWdckkfLCZI5fx9aohxS8wADAQFlcGI/J2AIgmJZugG4iV5r2oEXOCgDHEKpAwiAMp0JtJG5aN942Gpdt2gJbh+KeDA1M8kk7KHugmd4jpnbGf2jxnD2GRW4ESzBRqNtgGY7M0tByCesMD1rc9o6p+LUTquACSMtbGDBkGQcTA642O9BW+1eGVpNyyrMTrPeWySQYVnPiYxt5SR5VC3wjjw8JwqQY8Y3kiOWzuIPWrZ4nOluHQgiQEuuRIxsVrOhndt9rJc4a6qPrd7NwaUm5DtsAQuckgExgUH7P8Vo4ZEazfBVOZRauzcbJCBtMLbAIETnMgAHVodp3uKSzdud+p0W2uLosjQYEhZZ2md8UJ2Lxt2/w9u6/EXFGTcKrbA8TKttIQlnMKTExMZJEa+I0hxz79xfZipBIATSMQlvWykDc6sGVnyCncBbDIhNo2yk6UYg6c+LlJUk7zvk+ZnP4bgWdirXOIPUjvdPcrGNZQCXY/JGwI8pbX4LhRaQKpYiTlmZ2yZyzEk71mqVvg1GkgeEsRknJ3YgnmONzJEmN6gvAqNIzCktBJOpp8TzliDnPUz0EFCkRU2oX/V6lSpkhm1NJMvmYY9VjEbQI2qV3hAxYywLLpkMVKifkEeGTuR5DyoletRWmxXb4NQQwEFV0rvCj80bAnAJ3gAVVb7OQC2ACe7JIkkyx3d58TdZPUk0Tpp0FBQvAoNMDwsX3JljPM0+I5nPWPIVD/VyQBGA+vJJ1NnLEnmzGDtC/NEFio0VQnZ6AsSgYsSxLDWZPq04AgAbACnolCaenKs6D9mEdza/q7f8A2CiQKF7L/wB3s/1Vv/sWi5pfaofV/H8RVHGOyoSukEdWwqjqzeYAkxifMbgnFD9oLKEaUaCDz+BYIOo/0Y1dNtxuAyRxh1IilmYKXGvl5TIN+/EaV8QVIBMTAjksClgolnk61E6TdIIPeNHgtA6YUb8u+zVBAAxUa9ep8732A/K3Pm2lwFX+j6VjdlcTx3E2FuqLBFySSxYF4kBGAmEGeUHPXdp1pG2CYGWfW2pROlrzCDyfR2VhfeMmZ+MkoYySxIY8zKSC7DAtWBPKuCC8yYbPygAeF7ROqV4aWIBIZxyT+TXEqvuzv1MiTcL2gfD8GXECDc5FxhAByyBvv64ENDRuFm1cx5jpOnABz8Va2lt9Vw7ZiIhWY75/4Z0dI2s2fNvNztHSOUAcFx/NB4ZcaVjvORcSFxiY332zgU7dncfB0vwykLpWA5FvedIK77ZPltvLQPOMkhSoC/OW0DEIk+O4cSc9MbBud9rFIHDgSNN5Dpkkqu8uwnVcY5Mz+Mk2xwPGliBdsfFHSORvEyK5bMktDgaj5tjM1g9vcNxAu2rd50YWyl86FI1arhBJnJPKN8Q3uFaxnlK9DZSTE9ZOYIAONhkNBmfMjNPoMrmYkGMCCd4zkRG/U/Uiyh/Il4BncgEx7hD423pktBQoCiFaFC8oURp22MSRXNpm9uf7rxMEz3NzIIKoVQrpEbZEkec1jeyrTwlk6sqHGqJ7rU7+BRIe8046AHaDD7vbYJ4W+TmLV3JBBnu2BIXyIn7axfZFv5HYbUoIVjqjlshnbZflXGmAPIjEYfU9I2ODsRcA0k6QcapFqR4nPy7rzk5gE9CS+sB+isrhVHeIIblDMFnwagfjL5nLvzADMZxgka01KsMP109IU1QJhTBakaU1AxGaRFKaeqFTGkaUUDgUqe3t/wC6aogXsUfyax/VW/8AsWiqE7C/3Wx/U2v7taLmr9Uv4/j8aG7RTUnhDZBgmE38T5yq+IjMxtRWKG49QUgJrMiFmATO7n5o3Ig+40GVxJm25ANzWrEDZr8DxZ8NpZwNj66hrq9gFH+r7IGRNyDG47180RfYFHYksGBBKzN5oPJbzi2ObrnJmNRaj2AP/wBvsT5P/eN/4Nb+JPboar79dWiRqK6okatIIExvEkCfWrBQadmIL5vgvrKlCNRKQSp8OwjQNvMnc1zaFzSmnpGqgPgm57/9Yv8AcWq5f2tX48nGLVjefp7nl6GB0znpPUcGfjL/APWL/cWq5T2r7Rti+3Os93aAgg8y3LjEHyhf09Zit4+0rsA4EyTCy2rYEHVkwACcMY6cp3p3wpGJyQq8hPN0zjJAJnc+tZR9puG6cQhGokkESBOoLAXIgR5gTJmk/tXw0kd8pAAJENIHzpA2icVnVNiu3UHwfiDgkWbkbSJQ/pgfZWJ7JoTwvD6YkKXUbrb5mm4/z33Cj0PqaftX2n4ZuHuoLqnVadUA1ktNrSA3L+d1nEH3R9lv9ysLoBlTyCPjn1HUzHMWxiZmcYOFbWtRGxwl6HSGhXLRIl77Rm4T8lAAIOJxsukHVNZdi78YDqHMdJYjN1gCe7tCeVFgmcyZ3yTqetYrUMXpav4/j3UgaYmgfVS10xNOTQPSn8KXSmmoH1UlpiacNVE7e1NTI1KozQPYDfyXh/6m1/drRxIrO9nv904Y/wDAs/3S1oAVb7aIkUJ2kFKAEO0sBpX+cjOhsYU9SYEDJ6EuKF488oADEswGlcFsTBb5CwMtjbGTBRGbxdyUcmZKsp0HOBJtWiYgCOZ8bRiAEz/YviHPC8OgYZt3LhYrqJ+OKxhhG5P1VocRZ1WmXURrVrU24zg/FWA2AqwdTGJ0naOTjbt27wF2xbbieXQykhItqdWo2y0FmGsiSOYbeg3PPhHoei79InT+bP7yhuOF5bbsLy8qs35LfSpMZfrFcjxvtM50C1xIy+kkKWhToAnUuDJc43ge+tB+y+NYFW4w84PL3SqVtnBdz8jBbG8wOhicV262xelVY7lQftE/rpr/ABSorOxCqoJJOwFcm/Z/FleXi2AMC2BbALwNwC0hIg6j0nG0j8T2HfZGV+Nd0MI0JqDvI5EXUNRlTJxEGdm0tT9Nq14+9xrXzbc2uHdgAwB7y4dAQIgiS0JJEgCc4k1pcL7O2Lax3ayIVmI7wrt8XbBEPdPUgALOMACr+zeF7m0qF+a2otlgJ0SZ7q2AYN1pBJGBjyFFjE7JoGkkZFkH5CYOu60iTnLDfAa2/iA07D4dZIs2lIwzaVZbQxyLIOu4fODBPuVr17LtzizaDBeVWVSLS/SXifE3UAnzz4mo34O0KVUAjCKcrbB3d4PO++J+VE5Zqi3CsJAWVBBAJE3nMc90/NBzG507QFU52oJezrII02lM5UFV13SI53MStsY6ZJWB4Va6RG+pW5SUEG8RtbtCeW2OYkzG+fE1Wvwrc2oF5gucBrx6W1EwlsTsTmessxc8I8zszDLr/Nr9HZB6mMuQNp+aFojZJ7wGFkHS5+RbXpYtREttJ9M/JUauqs3huHOpGNsAQdKkjTZX031XWnJ2ABE/P0TWasKabVUjTGgU09I0jUCpTTU5O1AzGkWpGnmgSGlSUGlTyAfZ0fyThv6iz/drWgTQHA2GscPbVwoFq0is2sBRpQAmSMDBMmjCG+b/ANQq32J0Lx6yhADnaVSAzjbTJ8IyCSCIA3q9g/zP+ofqplL/ADB/aH6qgBXhmkfJ5cssci9LVkdDjLQNh6aYLwROjkCkTomCtgREx8u4QSPLfMTq0G1z4Bn88D/Cqk4ol2QBCygalF1dSzsWWJE+tXaA/wDVx8QRZDfFq0Yafy11hljkmBtPmZWZ4A80gsN2kgNxDRgN0S2NtPpERhzddwfzYx/xB+zTa7v0Q+8Hn/RpsCvwTk5bLDncYIWfyVofJB3LnOx3jRUnAvyeG3AKgLBFhIA02xEM7DdyIAEAH5Rxa79EPvB+zTHvfol+9/8AhTYDtcC40xCbgZ1d0pydM+O62Zc4Gd86i04BAUiYWdIkkaiSS5nLOZPMZOSdySWm/wDRJ96f3dMTf+it/fH91TYKgUh/5oQNxH0Nv74/uqcNf+iT74/u6iiCoqQoWb/0SffH93TE8R9Fb++P7ugMxTk0CX4n6G19837qm18T9Da++b91TRsaBTstBI/E9bNr6r5/xtVJrnEfQ2/vj+6obGUiaC7ziPoLcf13+XT95f8AoE++/wAuhsZNMGoTXf8AoU++/wAun13/AKFPvf8ALoCdX66kRQJfiPobf33+VUDd4v6C19+f3NNG2kgmlWcb/FD+Yt/f/rtUqaBfa6IbFxbhhGQqTpLESIkKASSCQdqhxvAJetNLsFuIokMdMSGDKCdIJxnfaiON4UXLbISQGEGImPKGBUg7EEEEEgiqW7JTRp5hyKk6iW0oQV8UgmQMkZ61F2xv9mLOmDfkc7EnRqJYGSzeQKlgOhDH3Pa9nLR7spfGpNIVkIkxqG4ckkkscGJXbBFE2/ZKyOtwnBksM6SGXAXTysoYY3mZBIJlnsVEuC4pcNkHMgqTq0EEQBqJaRBknMGKu2uX/rN4X2dtFiUul2tEIQwDhWFtQQwP5pUwCAJ9wB3wZe9uu14c66QoIRrQxOl1YGSVkmJkDPKALeF7DtWw4UNDuLhBd2hgABEtIHKDG1CcV7KWLhYtr5nLkBoAZjLECPlAKpmcKIgyTE3v2jxvZ1m5c1G8khlwSjNqUQF1ag0GJ0gjmk52oT/ZS1KReAVgoEaddyFPheYydLQo+SOpmjLXsnZVSoLwSxgsNypUmQsnBO5ImjOH7HRNGgsBbkATIguH0nUCYDARmcRMVV3r1Q/ZPCJw4I75GAwSdCsCI1SdWMkEjoX6SBWiOMQkAOknYalkxnGfKs5/Zm0SpJuHSRp540gNOkaQMHEky3KMiJqP+ylgBgAwVjJUEBZnUIxIg7AEbCZqJ4aR422N3QTEcy5kEiM5kAn6jUrfEo3hZTPkwM4B6HyZT/zDzrKseydhNteVKmXmQRG0QCMxAA5jg1Zwns5at3TeUv3jEliSIYsQWJGmBq0rMRsIiBRPDWpUqVRCpUqVAqVKlQKlSpUCpUqVAqVKlQKlSpUCpUqV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data:image/jpeg;base64,/9j/4AAQSkZJRgABAQAAAQABAAD/2wCEAAkGBhQSERQUExQWFRUVFxgXGBgYGBcWFRUYHBgdGhwXFhgXHCYeGB0kGhcUHy8gJCcpLC0sFx4xNTAqNSYsLSkBCQoKDgwOGg8PGiwkHCQpLCwsLCwsLCwsLCwsLCwsLCwsLCwsLCwsLCkpLCwsKSwsLCwsLCwsLCwsLCwsLCwsLP/AABEIAO0A1AMBIgACEQEDEQH/xAAbAAABBQEBAAAAAAAAAAAAAAAEAAECAwUGB//EAE0QAAIBAwIDBQIJBwgKAQUAAAECEQADIRIxBCJBBRMyUWEGcRQjQlJTgZGToTNisdHS0/AkQ3JzkrPB4wcVFjRjgqKy4fHiFyWEtML/xAAZAQEBAQEBAQAAAAAAAAAAAAAAAQIDBAX/xAAkEQEBAAIBBQEBAAIDAAAAAAAAAQIREgMTITFBUQQUcSIyYf/aAAwDAQACEQMRAD8A67uSOlP3dbPd01ywDvFeydb9ee9Jj6KfRRt2wvuprfCk7V05zTHChglSFo+VaVvgSM7/AOFWG0PdWL1W502R3J8jSNutS5djyPuoS+ZM1rHO34xljJ9CgVal2KWipKlbumYaQZxVYWr3QdKlasydqzvUXW6s4HglbLH6v10eOy1BwahbtxHLV6A+tebLO2vRjjNKT2YJ3j3UQez0jaT61MmmwB/5rnzrWostBREBQRUrrrHl7qzX4mdhUSWOwq8b9TlGgt4A095FiREmgbY88Gru6ETNT00yOLt8xgVVo+ytRsUHduTXpxytcMpo1hlHSp3OJBoYipWrUkCrcZ7rPK+ots8RnmosOp6TUl7PXoTVtuEx/wC645ZY/HXGZfUJHkfspVceIBpq57b0yReNSNynexT27Q64rtvFz/5KjRVi7THhvWktiluNhJlKI76otfNWW7SRkGq7lodK5zTd2FuCTUBbmiClOs135ePDjx8+QxtRTBaIiaXd1qZfrNikJV9gSd4qUDyqwEDpWMstt4wQo9adrlZ13tW0uGdZ8tUk+4Cg7/tCgOlVYtBMHlGPMmf0V48+phj/ANq9OOGWXqNg3KpvtNcv/taxtlwFU9ZyR6AZztvQ/D+3N4EhrYdQBBAUt6eEqDPuB23rlP6+lK6X+bqWOxtcTGCMVf8ADR5VyY9sNStFvS0GJnB22Ig5nc9KM7N9oLVxZZlRpiJwfIgnGffXXH+jo9TLUrnej1cJvTde9qG1QKGqUuyMGR6GR+FSDnzr0cfxx5fqd635mapXhDVouml3hqy5SJeNUvwflmmVCp2opb8dKYX/AEpyy+nHH4inENsKd7jHcVMmmLetc3RTrilUiRT1WVApiKiGqQNTbejqatBNVCuJ7f8Aak3LjW0JCIczKMSJBHn+iuXV606c3W+n07ndR3DcYg8Vy2p8iyg/iaD4r2m4e2DqvW8CTpOox7lma8xAUklVJ9IWT9oERt60OVPURGRIWQPedoz0rx/5lvx6f8afr0ZvbzhtOoa3H5qH7MkZ9KH4j26EHu7RMfPZVEefKT1iuC4ZcTBjadWDj8D9lTuqvTT5iCWiTg4Hp186xf6+pfXhqfzYR093/SNxCkhV4depMMXUT5EnV16DarG9tr25vpkE6dCe+IjJ91cqp6ysxM6ZM7ZirrbapguRGYRlwN/kmK45dbqXzyrpOlhPjZ4n2kvs4Bd1UblNIGevLn0rL4fh17xmCs7yYLMRmSZMkkAyTGast2sCe8A36EA+vpkfbUbPDY5UZsnJcAjy3gmRXPLPK+63jjjPUF3GuEKURAytBkiDgeHIPWKKUMsmEEAyep6+X69/fIR7PuuASltADmWktjeR5b7enrRI7LuAOQ1smA2mWYnGRpAHSNxXPw0IsXHFuDcRjI5Y8/rMgTuegoZLILc6LqEtI5RMnw5GzeeN6uQOFIGjTJxDAgxkt9hMb++rLnD6VXXpAblHiUnB8OAPL8alWAH4cZgkE+84kYGw+w9aqtInkNUGYGkk7En3wOvSj0tlWJEgmfztjMdRT9wM2+Y3CBCsCcZzqiJx59KjQbU1tZBcgzkQTq6YABjbNE2e27wzq6REMGGN+o+2hrfAkEgAY6CRkR6Y/jFTs8IYwD6QVaR5EH09a1MrPTNk+tbhfbY4DqpOfQkDc4kDrW/wnblq4MOAfI4I9/TpXHJwy5BKgdRpZQfcQc0jw05AJ28iBjETkV6sP7epj78/7efP+Xp314egBsb4porm/ZrtAqwtN4TITBwRkyT0/wAa6jRX1Ol1sepjyj5/U6Vwy0ZbkVPvB5U0CmIFatglqpVWaVQ8gQ1RvcUqKWYhQNydq5RLhG0j7RVfaKPeUKXOkGdM4J6TIO3vry/5Xj09HY8+xHaXtWXLInKI31CW9xHg2/GsIWreJM56sWz0/GKtbsd/Tbfln0jH6aoucG4PMH+pQQfrUGOteDPLLO7yevGY4zUR+BpG4B81LAdehaPOh2UzIW3g5JJyB6aDRBterDJwQNvsxTW+F66m2+auZ+rNc21r3kJkRjEjp/j5VNuMGldJWM75z5AD68etV9wVI+MIJBMaADE9cxgx9tJeGZt3cwT8lZk+7f8AVTwLhxBEGVM9OYR6bn8BRFriFPLC5HMQTPruMdI9+aC+DPAm4TEj8mRt58/6OlXW9QEm6TO8ITt0A1nNPAMRwJUJJjE6tvM6UPvorhyFA+KiBg6GJByIwCRic7ZrOuJqI1as5BgLAzmTiZ9fKpWbBGQxI2XmAPrM4InyGPPoJdKJ4+xYb4yHLHyVwpzmRAnHWiOxe02Or4oqoA0mAJgnlAMDyqPBB13uEGZIkL185M7VC4gd2Ntyp1AlQEMnY5JEKQB0nBNZ18XbQ4u6GViyopkx4COk6oyG89+nlT2OMuLOOU9AQYx1BxGPx+qshOD5mAuxPKynrGYHOIHTCgiSMb1ZxVsAaBcK61KxJYeumMqczknAxsayrRs3dNwtomZJ8OMbwg3G0En9FEcQbbAO1pn05UlSYBGDpiJjGB5/WFaS3Mhn5QOflhgesqsR4tx1PnVxWQVDuY6BS0Y84k9NqqI/CbOxTQOgOOsQASQPOBG1Lg+7PNKCCQCMW52BicSPsJNK2OU6b2WwSUbP4+u5nbzqYstuGQrklsxMwYGmJ+ugrTs25qJBRcDwyQ3oZG0gZEdat4nszYFxLCMqJPr5VSyGNQVFJO4Yb9CxUZ3/AINR0OuAV1dYd4O56n+JpoFLwLLEASM9QJ9QARvXTW7wYfp9D61zCXXWAZOckOh6HfUZ6jHv3qdrinQgkN7joJz/AERMV6Oh1u1fPpx6vT5ulLUxahrHEalDbTUy9fXl3Nx8+zV0smlVWqnqo48WhmAf4/8AR+yn7r6qvjbb7Nh6VYv8etfJ2+gGFs04BoqKfTUUMR5iq34JG3RT9Qo7RTqlBnt2bbIErttk4/iaZeyLckwZO5kifszWn3VWCwfKpqG2aezFIIBIn1z9RqhfZtNWpmJYYBIkgdRODkgda2haqQtVNRd1jt2QS7MX1aiOgEAeR6n3zt0qfF9mspldUDBWAWb/ABn3R/jWytqrV9T/AImpxhyrnLXA3WHLYVhLfF3ALYIPXKk9T1n7MnGzxA8dsx+ZcDafLSpEnoMxsT5VsK1LXUuMXlWO/Z7OZvcOG2glEdsHYnSSBn3YORR1qyisVFliSAZFqEb3mP0nFGKasD1niu1PduEYaSxnllYB+pTjykxtVQsXgFVF0joSojOYhTIyQPL7KOF2rTdjr9hn9FTtw5UCnC3Z1OkicABdSjbcnrk7yKqfh3j8nI1cyyo5fTnj7fOtZb/rUxxR86cIcqx27LDeFADP5rQI65iZxj7OtW2uzEiNOo+ihQM+E43+zatZeLPnS+EVeMZ3WAeAP0Gn05Y3jI1GcZ6eVK72cWEd2DMySYLHYDEldz16V0A4gUvhA8hTjF5Vi27BReVYPUaienmZq1TiW1fUAfxMVqG+OoFRa4vkK9OPWyxnGOOXTlu6zu8X8/8A6aajmK+S/YKer38/1O3j+Of/ANT3fm/iv66kOx7nzfxH666YNMU9XhDnXNr2Pc6r+Ix+NSPZj/MP2j9dGceqm/qcArYsM5BEgs7YkHGFsP8A26zF7lBZINplXldD3cm4tq4pYAjMtMyT8k4qzpxnuUSOBf5n4j9dTHAv5fooRL1lrpZbQZAhAlFIlmt55VOnAMT5MMU9m2pulu61JpxFsEKwKkISFgg/GGfLSCavbOdG/BGA2P2j9dR+DMPkj7V/XQnDXLet9aKisWAi3seQIVGnJC6piQGJmqAW7k2zZy4ME2zqkoQLagpvrAaQYAk07ZzrQYGPkj/mQfbmqyfMp/bT9qk9/VeQnhmVFJJAssclbilvAJHNbwJOCdgTTWrSi9LW7jW1BPNacskhJHhkglZxPXap24dymFxfn2/vLf7VIXV+fb+8t/tUDwt253F5m4dohYJVRq7tUUvBgwe7JzHSJkwXxdm4GtzZJCvaE8kuRxFoglSRBABXE5fOM07UO5Vguj56feW/2qfv1+fb+8t/tVaeKDPbvJac2kt3dR0hTLd2cKxBbSLbzHUiJzE7vFaXF8227s21QRoLlmurpOgHY6gN5E7DNTtRe7Q3wtfpLf3lv9qpfC0+kt/eW/2qq7S4orb4gPadRdYd3gGQtlA2rSSV/Jv+FXcTx0vbDowIvDOljqjWZ0hcQoYmR8lqvZh3accUn0lv7y3+1SHEr9Jb+8t/tUN2le7woLZJItsWKB20XDaa2raVBKwztsvkc9CmUFrY7q4qIJwr6hOmdxqMgMnnDtip2od2pi6Pnp/bT9qpB/zk/tp+uhXuk3i9tHKqJyG3Ny2XEQYDLbMAbHcKDJSljxHeFWFtC0EW3hgxXljTqnDtkETGdqdmHdovX+cv9tP10wv/AJ6f20/XQPCW2tteYW7jST3fJc0sscocEam04XPmSJiagOP0W3ttbhn706So1JrN1isDLEs1sCBB171ezDu1oHi1+fb+8T9qkOOX6S30/nE64+d50NxIXvECu69GxcIUhcsojkDSUwBk1Zxr27g7tCSpS7bfxsVJUgFlgtrDhBMSJMmp2odyjjZfy/Efrpu5f5p/CjeDv94iPEa1DR1GoAx+MVZFTtxedZnwZ/m/iP10q1VHr/H2U1TtxOdMhlQfQfoqdKyORf6I/QKRaMnYZPurqyweOuqVu63Ci9eFoGQIVNCuc4gEXft9ao4ni012bdtVugMGnWjMxUgmGZ5kKLs6sbCcxVXwkJdsMxiLauF2Zjfa7cePPK2sehovtR9bKFdtBe2GHOsMeIsQVkAjl7zrjVjet6YHBrmoHRdgLpA1WtJnOogv4gevl76quutt++uLcWECSSCiiSScOROBMAkAA+dE2OyEXwlxMTFy5mJjrQXavZlpLedWkuoaWcoq51MwnAKBkn/ibipPaj5YXlAUlTr1tqICmAQoUnm2Akeu0mo2uEKi5DNqYs+SxAYrso6oMQv+IwF2fxatxLKj6lFs/LLydSZMsY+VB6g0cyt3iEPpQJBtwJY5AzPu88r6mpoT4e0wRQ7S2kaj8mQcxgDrEwJA2FR4ZXAXvYL6plRCLIIABbJ2jz5h76iLb65BUWokrAmSCW1CMHWQZmMHBJkT4mxbuOmtZYHUBImBJDsJ2kYPmffRQfG8O3d39VydatoBXSLSkFCSJloDgn+j0JoXi+9LpqxD2yMQpC8TbUkDWYOVOdx5VocQ1xu+ttblO6JDzAdiDK6QdQjAn091ZHFOGThz3jPr7os+vmBN6wd1OlZJY6QPk4iK1GaM4bhLsXLBuJAWZFszF03DgF4GmCBv0n1gOFutw5U3UHd6hIt5JsXOUkl4Em0pIjYnPWmu8MBw1ziA794eHLFu8eCVtsy4nThiTERk097glHc21uOVvOy3F7wsXVrV13ImSCWAJKxufOmlQ7W4K49pbjOsKuoKE0+MAEFu8PQnP6aewGN21eJB7y4UgLEDRf2I3IIbLe73jdrAIXsLdcJb4YPoLAxFzSASRqI0jwz0o+xwzC+paQC7tAIgsoaC3KCSABtg956U+ILv8S3fraNpyhUN3vyAwJIX3yq/2lwRNWW1uFn1aQkHSRkzqMY8tMTPUeVU8ceIH5MWxKmS5OlCNsAAkRJOdxGAZq3irjhlRbWpGgMcAQzQ0zjAliD4pgVnTSelxdOpk7sjlWDrnB3ODtcPujaDNY4dxcJFwG2qaAhBJ7zB1M25ER9ppPeDGVuALZZhdwN1CsRJ8MCZPkx8qncsW73dXJ1AEMhDYJkER5mV/SNiQWhLiLDsU0uFAaXBWSy+Q8vf6+mYcSH0sbJDORK62ItZ0gyUEnAJHvOc1G7ZYXlPfRKkLaMAEwZJzLDr6Eb096+4dAi6lYyxIwoBAOZGkxJEg6iYxvTQfieORXFtn0sVLjeAAGJJ6RCsf+X3VmXLTF3s6VMM7W+coRqPealIQwVF0DyOifMVp8Rx2hrQIM3SFAwCvUk56SJA6AnYUB2naXvrRljrJkggQVdEV8qY094RIjAE1ZEo3slpRlOCrsIkkQx7xYkA+G4g2G1Gaaz+zYDuA5cMBE6cG2dLRpAEaWtVonz9alWHtrSqxFFKspVVo8i/0R+gUN2mx7pwN2Gge9yE/wD6mibJ5F/or+ihOMuTcsIOrFz/AEUX9t7X41paVu0rvdOkEApbggEQq6sD33WH1VnXezwl0wcauHYCF5Z4mSsxJUaVgTgADYVceKuBbBSQbr6mi01xdLNq52X8nyNAPUxsA1X8X+UP/wCP/wDsmtJZ4Hs4AkkARuTA+0+tZ3tKpPC3h00NqzBKbuASMHRqj1ijeO4MXbZRtjGYBggggies1V2yZsXvLurn/YazFvphezSjvG6qbJncg86jwnJ3Iz69ZrbRrpS4bigEElAhyQokCTiSQROMHpWR2Of5VxETP8oiIExfG3rPXz90nUJuuiMoFp2jXq5yFGqIgQckGDHi6GtZe2YduJuCz3htTcgkIDJHkJ9YHrmOlO3Dp3gdgBdZVXxeGQy8s4LZcSBJin4ziUtIWh4BACLOWnUNO0kk+cHbfFLieFS53bXFkIwuLJ092Qu7Q0NBnGRt5TUUPx95z3i6T3ZSDdVpO8OAoyCoNw4zy+6sntK6hRIsqqFrPyG0EfCLUFRoAUadWTGIFb10i4jQywVfSwkgeJSxzkCRI85+rneL41ntWoXCdwQMy0X7SEhioVt1EYg9cVqJR54nhlvEwgGhAD3ZADa3wOWJMp64FNbexDhrYzccoDYdZkahpBSccw+o0ZxvEvcQqlpyy3LcybYHLct3DnX8zNVPxdy5cGmyfibnOGdAc2jGmCQcXVO/mKgANywOEFsqA/coWU2mDaggBLSvmCJPlV3DW7aX7fdljl1jTBxbuFsgAEErb5ehUU3H8a7d+wssAid03Om4i5MBttNweuRjFT+GkXLIKuNN0jmAGosGtEjSSGILg77KTmqgziLFq5eRCG1IpbTHJBOQw9dWehBgztRJvq1x0OsFFksJCgHSxE7TEHbbVGzQyXXGsaQoBAtnxa5GokgHHMWGSM+m8+AvOyAtbNsyeVm1MB0JI6ny6VlpWnFLcZ7YmNLZhSp6HefnCNQgwd4NNe70IQiKulwFC6W+KEZC8oB35Z2GMkVdwxaXLIq5wQRLgFon/l0DPUt0Akex3l6yQ82mJGVkEQFaCDmJ1KdpAnEiAbibwtql66i6wqhoALBiPCpJAEFrgyT4oBk5sv2ruq0EcEK03ZIDFcxgL5SPk50mcEGxgy2iF1OyKFEwGcgAapYQT1mImn4Z2cE3LeghuUagZAAIJ0+pOD5UEtZBcsYVc4yYADHUImTzCB0jqayO1il6yl0g6NUqShlAUYKXGSVN0W56Eadxmi3Nu1fwT31+N9RBC4OQIGAfdjYEVDjrrNZvs6hTbLRDByUVlcHGxZVB077edIgTg3HeWm7kWmGlCQp5g4YMNQUDT3gsQTEma6BRWDxvFM6mbbd5bLEae7JMSVUr3mpeYIfeo3reVpAI2MH3ilWLLZxSpkpVkc3Y9vOEKgByTpGynyoDifbnhmNwhyPihbQlSIZ2bV7oi19laHC8IqqvKiFFG4DCwpGSTnXebfM7/wBuZUDAAXTzQ2RaUmTdvfOumSVUzkj1NdPG0C2v9IfBwApeAIHIRjpknyoPifbrhu81AvBFiOXJ0Xi7ddtJrYThwCOVQcuqsByTOq/fPVjLYPu3kq6cOmIQNJ1ICBqvOAPjbmMKIUjGOXHgWngBf/UfhY/nT66B6/nT0qnj/wDSBwzWrijXLI6iVEElYA38yJ+utZgmliYYGFuOFzdOQLVsDpkiB5kbliJuIzyoVXJgabCEDlUbFzy+m2CNIaeDy5rsj2msrfu3OaGN0yVk810MAROMCPfjMUU/trY7y2Q91ESOQW4BHyQTqgdMRtpiJrWJiMBdILgN4bCyZvXZ8VxiWgEzJP5zGaKcAA76wG6f8e/tLYkLiMYGmUu4M8+3VgT+U5QpjRAgbwZ2j9GOtV3vbbh31Ky3SrAiNEaliN9WMknVj8K1CJAAEgmVVt7pEfG3cYQYIHov5q0z5ndw2PXiDvH5tpZPoc7jxzwMZPa6wttgiXJOp+YFg7kEDmLls4B33xQF3t+0ws2kN4ktYTmjLC7bIgsdoVsQM6POunYySWJI2LLINw/RWcyF8zOc5wxXB9pmJvcFjC8QimDFtMpFtehK4k7dMRAs1tGvxNtyj9yeIDvB1BrRBaFGckLyhdgBgUuJsOA5srxCu2nxPbIaCBLF2OdAIn3VsC5PUQcnJVgGwvrJbHShLfaGu7ctNbyNJ8SsrAkjyAEFMjmgsBg4GdtaZfaXDi3Z4lx8JGpWdtTW4JVIkiZ8KqIGMCsPjPa5GDEG+xViySOoeV1SdsANG8Gur9oCPg3EGCfiXbrkFDgEyPkCQPQnesz2ctfybhwBuoKJJIaCfjbh+aPkqNjEZjTqXxtlTxntxbbUEXiEYxnu9ULJ2GsQd8/m9Yp+J9sLFxArWuIZeUghCCxXM8rcw8OIgz1kVsFBGSXDmDtqvttAzC2wJxtEnaS8iTzktGnDuJhB9Fa9dpO8xiYCzwrKt+2PDoiotu+FWFAKGMY0ltRk5iCd8biqeF9ruFslyEvAu5LHuycyWAy2MPgDzxiI2TiMadABA3WyDszCee4ei539SWYW9J3AK8/NzCzIM3bh+XdI1eg6YyzwMjh/bDh1a6dV896RAa2YtyDAE+rHfppHTMr/ALaWSyNqvKihiydy3MehYzygRPr9tawtnlULknWqtJJM/lr/AJmYhfMDaPi3gMvW4rmPzuJMddgLYA9xA+b43gZh9uLJBCi9zbfFEeWpgYM7gzG8VTx3tpYdHAF894jW9PdmDhhy+RjWMAzA+bWxdbJJYyeRmSZmfyFjqMzLYMg5EfFtlZyEKKFJGU4a3AOlBEO5AXpG2I0qzwMu/wC29kiNN78oM9y2CHBUb4bw79emQKXB+3NhECd3xHJCD4okgAwoPqV0Y3yBWiBGASvd5yZFmROu5M95ebUSAZjVJ3lpgacA6dEvDGe6Bkm7ek81w8xAO0knqaXQAt/6QbBn4viMGPyLHoDmNsEb0qLHHPZ5UuWbCtLReJN24Sc3GhhBYg4OcdPCFV3PxPLQ4Lg0Fu0QPCoKzJ5iAS5nxNvzHOT51ZZ7MRdMA8hLCSTLGJZpPM2NzMdOkT7PA7m1/Vp/2CiJrF3toJ8ATSFIJ5g5k+NhsX+d0wccq4gAU7cEp1kzNzBMmY+aDuq5bA+cfOiaaaCn4OuCBELpEQAg/NGwPSfQCorwKAJg8kkSSeY/LafE25k5yTV5NMWqKHt8AogZMEudRnU5I53+cRGOgxAECJDg0ggjBbUcnmMzzeeQMHEADYRVoanBoiluFU6seIgtk5jofzfzdsnGTTXeFU6iZlgFJkgxjlBGwPUDeTV00B2sghSxvwDEWdckkfLCZI5fx9aohxS8wADAQFlcGI/J2AIgmJZugG4iV5r2oEXOCgDHEKpAwiAMp0JtJG5aN942Gpdt2gJbh+KeDA1M8kk7KHugmd4jpnbGf2jxnD2GRW4ESzBRqNtgGY7M0tByCesMD1rc9o6p+LUTquACSMtbGDBkGQcTA642O9BW+1eGVpNyyrMTrPeWySQYVnPiYxt5SR5VC3wjjw8JwqQY8Y3kiOWzuIPWrZ4nOluHQgiQEuuRIxsVrOhndt9rJc4a6qPrd7NwaUm5DtsAQuckgExgUH7P8Vo4ZEazfBVOZRauzcbJCBtMLbAIETnMgAHVodp3uKSzdud+p0W2uLosjQYEhZZ2md8UJ2Lxt2/w9u6/EXFGTcKrbA8TKttIQlnMKTExMZJEa+I0hxz79xfZipBIATSMQlvWykDc6sGVnyCncBbDIhNo2yk6UYg6c+LlJUk7zvk+ZnP4bgWdirXOIPUjvdPcrGNZQCXY/JGwI8pbX4LhRaQKpYiTlmZ2yZyzEk71mqVvg1GkgeEsRknJ3YgnmONzJEmN6gvAqNIzCktBJOpp8TzliDnPUz0EFCkRU2oX/V6lSpkhm1NJMvmYY9VjEbQI2qV3hAxYywLLpkMVKifkEeGTuR5DyoletRWmxXb4NQQwEFV0rvCj80bAnAJ3gAVVb7OQC2ACe7JIkkyx3d58TdZPUk0Tpp0FBQvAoNMDwsX3JljPM0+I5nPWPIVD/VyQBGA+vJJ1NnLEnmzGDtC/NEFio0VQnZ6AsSgYsSxLDWZPq04AgAbACnolCaenKs6D9mEdza/q7f8A2CiQKF7L/wB3s/1Vv/sWi5pfaofV/H8RVHGOyoSukEdWwqjqzeYAkxifMbgnFD9oLKEaUaCDz+BYIOo/0Y1dNtxuAyRxh1IilmYKXGvl5TIN+/EaV8QVIBMTAjksClgolnk61E6TdIIPeNHgtA6YUb8u+zVBAAxUa9ep8732A/K3Pm2lwFX+j6VjdlcTx3E2FuqLBFySSxYF4kBGAmEGeUHPXdp1pG2CYGWfW2pROlrzCDyfR2VhfeMmZ+MkoYySxIY8zKSC7DAtWBPKuCC8yYbPygAeF7ROqV4aWIBIZxyT+TXEqvuzv1MiTcL2gfD8GXECDc5FxhAByyBvv64ENDRuFm1cx5jpOnABz8Va2lt9Vw7ZiIhWY75/4Z0dI2s2fNvNztHSOUAcFx/NB4ZcaVjvORcSFxiY332zgU7dncfB0vwykLpWA5FvedIK77ZPltvLQPOMkhSoC/OW0DEIk+O4cSc9MbBud9rFIHDgSNN5Dpkkqu8uwnVcY5Mz+Mk2xwPGliBdsfFHSORvEyK5bMktDgaj5tjM1g9vcNxAu2rd50YWyl86FI1arhBJnJPKN8Q3uFaxnlK9DZSTE9ZOYIAONhkNBmfMjNPoMrmYkGMCCd4zkRG/U/Uiyh/Il4BncgEx7hD423pktBQoCiFaFC8oURp22MSRXNpm9uf7rxMEz3NzIIKoVQrpEbZEkec1jeyrTwlk6sqHGqJ7rU7+BRIe8046AHaDD7vbYJ4W+TmLV3JBBnu2BIXyIn7axfZFv5HYbUoIVjqjlshnbZflXGmAPIjEYfU9I2ODsRcA0k6QcapFqR4nPy7rzk5gE9CS+sB+isrhVHeIIblDMFnwagfjL5nLvzADMZxgka01KsMP109IU1QJhTBakaU1AxGaRFKaeqFTGkaUUDgUqe3t/wC6aogXsUfyax/VW/8AsWiqE7C/3Wx/U2v7taLmr9Uv4/j8aG7RTUnhDZBgmE38T5yq+IjMxtRWKG49QUgJrMiFmATO7n5o3Ig+40GVxJm25ANzWrEDZr8DxZ8NpZwNj66hrq9gFH+r7IGRNyDG47180RfYFHYksGBBKzN5oPJbzi2ObrnJmNRaj2AP/wBvsT5P/eN/4Nb+JPboar79dWiRqK6okatIIExvEkCfWrBQadmIL5vgvrKlCNRKQSp8OwjQNvMnc1zaFzSmnpGqgPgm57/9Yv8AcWq5f2tX48nGLVjefp7nl6GB0znpPUcGfjL/APWL/cWq5T2r7Rti+3Os93aAgg8y3LjEHyhf09Zit4+0rsA4EyTCy2rYEHVkwACcMY6cp3p3wpGJyQq8hPN0zjJAJnc+tZR9puG6cQhGokkESBOoLAXIgR5gTJmk/tXw0kd8pAAJENIHzpA2icVnVNiu3UHwfiDgkWbkbSJQ/pgfZWJ7JoTwvD6YkKXUbrb5mm4/z33Cj0PqaftX2n4ZuHuoLqnVadUA1ktNrSA3L+d1nEH3R9lv9ysLoBlTyCPjn1HUzHMWxiZmcYOFbWtRGxwl6HSGhXLRIl77Rm4T8lAAIOJxsukHVNZdi78YDqHMdJYjN1gCe7tCeVFgmcyZ3yTqetYrUMXpav4/j3UgaYmgfVS10xNOTQPSn8KXSmmoH1UlpiacNVE7e1NTI1KozQPYDfyXh/6m1/drRxIrO9nv904Y/wDAs/3S1oAVb7aIkUJ2kFKAEO0sBpX+cjOhsYU9SYEDJ6EuKF488oADEswGlcFsTBb5CwMtjbGTBRGbxdyUcmZKsp0HOBJtWiYgCOZ8bRiAEz/YviHPC8OgYZt3LhYrqJ+OKxhhG5P1VocRZ1WmXURrVrU24zg/FWA2AqwdTGJ0naOTjbt27wF2xbbieXQykhItqdWo2y0FmGsiSOYbeg3PPhHoei79InT+bP7yhuOF5bbsLy8qs35LfSpMZfrFcjxvtM50C1xIy+kkKWhToAnUuDJc43ge+tB+y+NYFW4w84PL3SqVtnBdz8jBbG8wOhicV262xelVY7lQftE/rpr/ABSorOxCqoJJOwFcm/Z/FleXi2AMC2BbALwNwC0hIg6j0nG0j8T2HfZGV+Nd0MI0JqDvI5EXUNRlTJxEGdm0tT9Nq14+9xrXzbc2uHdgAwB7y4dAQIgiS0JJEgCc4k1pcL7O2Lax3ayIVmI7wrt8XbBEPdPUgALOMACr+zeF7m0qF+a2otlgJ0SZ7q2AYN1pBJGBjyFFjE7JoGkkZFkH5CYOu60iTnLDfAa2/iA07D4dZIs2lIwzaVZbQxyLIOu4fODBPuVr17LtzizaDBeVWVSLS/SXifE3UAnzz4mo34O0KVUAjCKcrbB3d4PO++J+VE5Zqi3CsJAWVBBAJE3nMc90/NBzG507QFU52oJezrII02lM5UFV13SI53MStsY6ZJWB4Va6RG+pW5SUEG8RtbtCeW2OYkzG+fE1Wvwrc2oF5gucBrx6W1EwlsTsTmessxc8I8zszDLr/Nr9HZB6mMuQNp+aFojZJ7wGFkHS5+RbXpYtREttJ9M/JUauqs3huHOpGNsAQdKkjTZX031XWnJ2ABE/P0TWasKabVUjTGgU09I0jUCpTTU5O1AzGkWpGnmgSGlSUGlTyAfZ0fyThv6iz/drWgTQHA2GscPbVwoFq0is2sBRpQAmSMDBMmjCG+b/ANQq32J0Lx6yhADnaVSAzjbTJ8IyCSCIA3q9g/zP+ofqplL/ADB/aH6qgBXhmkfJ5cssci9LVkdDjLQNh6aYLwROjkCkTomCtgREx8u4QSPLfMTq0G1z4Bn88D/Cqk4ol2QBCygalF1dSzsWWJE+tXaA/wDVx8QRZDfFq0Yafy11hljkmBtPmZWZ4A80gsN2kgNxDRgN0S2NtPpERhzddwfzYx/xB+zTa7v0Q+8Hn/RpsCvwTk5bLDncYIWfyVofJB3LnOx3jRUnAvyeG3AKgLBFhIA02xEM7DdyIAEAH5Rxa79EPvB+zTHvfol+9/8AhTYDtcC40xCbgZ1d0pydM+O62Zc4Gd86i04BAUiYWdIkkaiSS5nLOZPMZOSdySWm/wDRJ96f3dMTf+it/fH91TYKgUh/5oQNxH0Nv74/uqcNf+iT74/u6iiCoqQoWb/0SffH93TE8R9Fb++P7ugMxTk0CX4n6G19837qm18T9Da++b91TRsaBTstBI/E9bNr6r5/xtVJrnEfQ2/vj+6obGUiaC7ziPoLcf13+XT95f8AoE++/wAuhsZNMGoTXf8AoU++/wAun13/AKFPvf8ALoCdX66kRQJfiPobf33+VUDd4v6C19+f3NNG2kgmlWcb/FD+Yt/f/rtUqaBfa6IbFxbhhGQqTpLESIkKASSCQdqhxvAJetNLsFuIokMdMSGDKCdIJxnfaiON4UXLbISQGEGImPKGBUg7EEEEEgiqW7JTRp5hyKk6iW0oQV8UgmQMkZ61F2xv9mLOmDfkc7EnRqJYGSzeQKlgOhDH3Pa9nLR7spfGpNIVkIkxqG4ckkkscGJXbBFE2/ZKyOtwnBksM6SGXAXTysoYY3mZBIJlnsVEuC4pcNkHMgqTq0EEQBqJaRBknMGKu2uX/rN4X2dtFiUul2tEIQwDhWFtQQwP5pUwCAJ9wB3wZe9uu14c66QoIRrQxOl1YGSVkmJkDPKALeF7DtWw4UNDuLhBd2hgABEtIHKDG1CcV7KWLhYtr5nLkBoAZjLECPlAKpmcKIgyTE3v2jxvZ1m5c1G8khlwSjNqUQF1ag0GJ0gjmk52oT/ZS1KReAVgoEaddyFPheYydLQo+SOpmjLXsnZVSoLwSxgsNypUmQsnBO5ImjOH7HRNGgsBbkATIguH0nUCYDARmcRMVV3r1Q/ZPCJw4I75GAwSdCsCI1SdWMkEjoX6SBWiOMQkAOknYalkxnGfKs5/Zm0SpJuHSRp540gNOkaQMHEky3KMiJqP+ylgBgAwVjJUEBZnUIxIg7AEbCZqJ4aR422N3QTEcy5kEiM5kAn6jUrfEo3hZTPkwM4B6HyZT/zDzrKseydhNteVKmXmQRG0QCMxAA5jg1Zwns5at3TeUv3jEliSIYsQWJGmBq0rMRsIiBRPDWpUqVRCpUqVAqVKlQKlSpUCpUqVAqVKlQKlSpUCpUqV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http://3dmax.1bs.ru/files/images/masta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3889072" cy="2928958"/>
          </a:xfrm>
          <a:prstGeom prst="rect">
            <a:avLst/>
          </a:prstGeom>
          <a:noFill/>
        </p:spPr>
      </p:pic>
      <p:pic>
        <p:nvPicPr>
          <p:cNvPr id="17418" name="Picture 10" descr="http://archstory.ru/wp-content/uploads/2012/07/Mastaba_SHepseska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14356"/>
            <a:ext cx="3929090" cy="2949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2185990"/>
          </a:xfrm>
        </p:spPr>
        <p:txBody>
          <a:bodyPr/>
          <a:lstStyle/>
          <a:p>
            <a:pPr algn="ctr">
              <a:buNone/>
            </a:pPr>
            <a:r>
              <a:rPr lang="ru-RU" dirty="0" err="1"/>
              <a:t>Потім</a:t>
            </a:r>
            <a:r>
              <a:rPr lang="ru-RU" dirty="0"/>
              <a:t> для </a:t>
            </a:r>
            <a:r>
              <a:rPr lang="ru-RU" dirty="0" err="1"/>
              <a:t>поховання</a:t>
            </a:r>
            <a:r>
              <a:rPr lang="ru-RU" dirty="0"/>
              <a:t> </a:t>
            </a:r>
            <a:r>
              <a:rPr lang="ru-RU" dirty="0" err="1"/>
              <a:t>фараонів</a:t>
            </a:r>
            <a:r>
              <a:rPr lang="ru-RU" dirty="0"/>
              <a:t> </a:t>
            </a:r>
            <a:r>
              <a:rPr lang="ru-RU" dirty="0" err="1"/>
              <a:t>споруджували</a:t>
            </a:r>
            <a:r>
              <a:rPr lang="ru-RU" dirty="0"/>
              <a:t> </a:t>
            </a:r>
            <a:r>
              <a:rPr lang="ru-RU" dirty="0" err="1"/>
              <a:t>градіозні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 (фараона </a:t>
            </a:r>
            <a:r>
              <a:rPr lang="ru-RU" dirty="0" err="1"/>
              <a:t>Джосера</a:t>
            </a:r>
            <a:r>
              <a:rPr lang="ru-RU" dirty="0"/>
              <a:t> в </a:t>
            </a:r>
            <a:r>
              <a:rPr lang="ru-RU" dirty="0" err="1"/>
              <a:t>Саккарі</a:t>
            </a:r>
            <a:r>
              <a:rPr lang="ru-RU" dirty="0"/>
              <a:t>, Хеопса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Хефрена</a:t>
            </a:r>
            <a:r>
              <a:rPr lang="ru-RU" dirty="0"/>
              <a:t> в </a:t>
            </a:r>
            <a:r>
              <a:rPr lang="ru-RU" dirty="0" err="1"/>
              <a:t>Гізі</a:t>
            </a:r>
            <a:r>
              <a:rPr lang="ru-RU" dirty="0"/>
              <a:t>).</a:t>
            </a:r>
          </a:p>
        </p:txBody>
      </p:sp>
      <p:pic>
        <p:nvPicPr>
          <p:cNvPr id="16386" name="Picture 2" descr="http://img1.liveinternet.ru/images/attach/c/2/82/962/82962145_4740524_Djoser_pyram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4143404" cy="3107553"/>
          </a:xfrm>
          <a:prstGeom prst="rect">
            <a:avLst/>
          </a:prstGeom>
          <a:noFill/>
        </p:spPr>
      </p:pic>
      <p:pic>
        <p:nvPicPr>
          <p:cNvPr id="16388" name="Picture 4" descr="http://tour.dvdworld.ru/Tripstory/Egypt/egypt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428868"/>
            <a:ext cx="408095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://zoopage.ru/perev_fotos/heo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7854809" cy="5629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000504"/>
            <a:ext cx="8229600" cy="2686056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 </a:t>
            </a:r>
            <a:r>
              <a:rPr lang="ru-RU" dirty="0" err="1"/>
              <a:t>Храми</a:t>
            </a:r>
            <a:r>
              <a:rPr lang="ru-RU" dirty="0"/>
              <a:t> </a:t>
            </a:r>
            <a:r>
              <a:rPr lang="ru-RU" dirty="0" err="1"/>
              <a:t>будувалися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прямокутними</a:t>
            </a:r>
            <a:r>
              <a:rPr lang="ru-RU" dirty="0"/>
              <a:t> залами, </a:t>
            </a:r>
            <a:r>
              <a:rPr lang="ru-RU" dirty="0" err="1"/>
              <a:t>стелі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опиралися</a:t>
            </a:r>
            <a:r>
              <a:rPr lang="ru-RU" dirty="0"/>
              <a:t> на </a:t>
            </a:r>
            <a:r>
              <a:rPr lang="ru-RU" dirty="0" err="1"/>
              <a:t>масивні</a:t>
            </a:r>
            <a:r>
              <a:rPr lang="ru-RU" dirty="0"/>
              <a:t> </a:t>
            </a:r>
            <a:r>
              <a:rPr lang="ru-RU" dirty="0" err="1"/>
              <a:t>чотиригранні</a:t>
            </a:r>
            <a:r>
              <a:rPr lang="ru-RU" dirty="0"/>
              <a:t> </a:t>
            </a:r>
            <a:r>
              <a:rPr lang="ru-RU" dirty="0" err="1"/>
              <a:t>стовпи</a:t>
            </a:r>
            <a:r>
              <a:rPr lang="ru-RU" dirty="0"/>
              <a:t>, </a:t>
            </a:r>
            <a:r>
              <a:rPr lang="ru-RU" dirty="0" err="1"/>
              <a:t>храми</a:t>
            </a:r>
            <a:r>
              <a:rPr lang="ru-RU" dirty="0"/>
              <a:t> </a:t>
            </a:r>
            <a:r>
              <a:rPr lang="ru-RU" dirty="0" err="1"/>
              <a:t>присвячені</a:t>
            </a:r>
            <a:r>
              <a:rPr lang="ru-RU" dirty="0"/>
              <a:t> богу </a:t>
            </a:r>
            <a:r>
              <a:rPr lang="ru-RU" dirty="0" err="1"/>
              <a:t>сонця</a:t>
            </a:r>
            <a:r>
              <a:rPr lang="ru-RU" dirty="0"/>
              <a:t> РА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відкритим</a:t>
            </a:r>
            <a:r>
              <a:rPr lang="ru-RU" dirty="0"/>
              <a:t> </a:t>
            </a:r>
            <a:r>
              <a:rPr lang="ru-RU" dirty="0" err="1"/>
              <a:t>подвір‘ям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святилищем та </a:t>
            </a:r>
            <a:r>
              <a:rPr lang="ru-RU" dirty="0" err="1"/>
              <a:t>обеліском</a:t>
            </a:r>
            <a:r>
              <a:rPr lang="ru-RU" dirty="0"/>
              <a:t>. </a:t>
            </a:r>
          </a:p>
        </p:txBody>
      </p:sp>
      <p:pic>
        <p:nvPicPr>
          <p:cNvPr id="15362" name="Picture 2" descr="http://upload.wikimedia.org/wikipedia/commons/9/94/Hatshetsup-temple-1by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85728"/>
            <a:ext cx="4929222" cy="3696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err="1"/>
              <a:t>Піраміди</a:t>
            </a:r>
            <a:r>
              <a:rPr lang="ru-RU" dirty="0"/>
              <a:t> (3-є тис. до н. е.)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одні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найвеличнійших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 </a:t>
            </a:r>
            <a:r>
              <a:rPr lang="ru-RU" dirty="0" err="1"/>
              <a:t>стародавньої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.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пірамід</a:t>
            </a:r>
            <a:r>
              <a:rPr lang="ru-RU" dirty="0"/>
              <a:t> </a:t>
            </a:r>
            <a:r>
              <a:rPr lang="ru-RU" dirty="0" err="1"/>
              <a:t>збудована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великою </a:t>
            </a:r>
            <a:r>
              <a:rPr lang="ru-RU" dirty="0" err="1"/>
              <a:t>математичною</a:t>
            </a:r>
            <a:r>
              <a:rPr lang="ru-RU" dirty="0"/>
              <a:t> </a:t>
            </a:r>
            <a:r>
              <a:rPr lang="ru-RU" dirty="0" err="1"/>
              <a:t>точністю</a:t>
            </a:r>
            <a:r>
              <a:rPr lang="ru-RU" dirty="0"/>
              <a:t>. Вони </a:t>
            </a:r>
            <a:r>
              <a:rPr lang="ru-RU" dirty="0" err="1"/>
              <a:t>споруджувалися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гладко </a:t>
            </a:r>
            <a:r>
              <a:rPr lang="ru-RU" dirty="0" err="1"/>
              <a:t>обтесаних</a:t>
            </a:r>
            <a:r>
              <a:rPr lang="ru-RU" dirty="0"/>
              <a:t> </a:t>
            </a:r>
            <a:r>
              <a:rPr lang="ru-RU" dirty="0" err="1"/>
              <a:t>вапнякових</a:t>
            </a:r>
            <a:r>
              <a:rPr lang="ru-RU" dirty="0"/>
              <a:t> брил,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якими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будо</a:t>
            </a:r>
            <a:r>
              <a:rPr lang="ru-RU" dirty="0"/>
              <a:t> </a:t>
            </a:r>
            <a:r>
              <a:rPr lang="ru-RU" dirty="0" err="1"/>
              <a:t>просунути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лезо</a:t>
            </a:r>
            <a:r>
              <a:rPr lang="ru-RU" dirty="0"/>
              <a:t> ножа.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rustudent.com/wp-content/uploads/2012/01/pyram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85794"/>
            <a:ext cx="7029416" cy="5272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15352" cy="4525963"/>
          </a:xfrm>
        </p:spPr>
        <p:txBody>
          <a:bodyPr/>
          <a:lstStyle/>
          <a:p>
            <a:pPr algn="ctr">
              <a:buNone/>
            </a:pP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 </a:t>
            </a:r>
            <a:r>
              <a:rPr lang="ru-RU" dirty="0" err="1"/>
              <a:t>будували</a:t>
            </a:r>
            <a:r>
              <a:rPr lang="ru-RU" dirty="0"/>
              <a:t> </a:t>
            </a:r>
            <a:r>
              <a:rPr lang="ru-RU" dirty="0" err="1"/>
              <a:t>ступінчастими</a:t>
            </a:r>
            <a:r>
              <a:rPr lang="ru-RU" dirty="0"/>
              <a:t>, а </a:t>
            </a:r>
            <a:r>
              <a:rPr lang="ru-RU" dirty="0" err="1"/>
              <a:t>згодом</a:t>
            </a:r>
            <a:r>
              <a:rPr lang="ru-RU" dirty="0"/>
              <a:t> – </a:t>
            </a:r>
            <a:r>
              <a:rPr lang="ru-RU" dirty="0" err="1"/>
              <a:t>геометрично</a:t>
            </a:r>
            <a:r>
              <a:rPr lang="ru-RU" dirty="0"/>
              <a:t> </a:t>
            </a:r>
            <a:r>
              <a:rPr lang="ru-RU" dirty="0" err="1"/>
              <a:t>правильної</a:t>
            </a:r>
            <a:r>
              <a:rPr lang="ru-RU" dirty="0"/>
              <a:t> </a:t>
            </a:r>
            <a:r>
              <a:rPr lang="ru-RU" dirty="0" err="1"/>
              <a:t>пірамідальної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них - </a:t>
            </a:r>
            <a:r>
              <a:rPr lang="ru-RU" dirty="0" err="1"/>
              <a:t>піраміда</a:t>
            </a:r>
            <a:r>
              <a:rPr lang="ru-RU" dirty="0"/>
              <a:t> Хеопса. (</a:t>
            </a:r>
            <a:r>
              <a:rPr lang="ru-RU" dirty="0" err="1"/>
              <a:t>висота</a:t>
            </a:r>
            <a:r>
              <a:rPr lang="ru-RU" dirty="0"/>
              <a:t> 146,6 м., </a:t>
            </a:r>
            <a:r>
              <a:rPr lang="ru-RU" dirty="0" err="1"/>
              <a:t>збудована</a:t>
            </a:r>
            <a:r>
              <a:rPr lang="ru-RU" dirty="0"/>
              <a:t> в 28 ст. до н. е.) В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ru-RU" dirty="0" err="1"/>
              <a:t>пірамід</a:t>
            </a:r>
            <a:r>
              <a:rPr lang="ru-RU" dirty="0"/>
              <a:t> </a:t>
            </a:r>
            <a:r>
              <a:rPr lang="ru-RU" dirty="0" err="1"/>
              <a:t>знаходилися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померлих</a:t>
            </a:r>
            <a:r>
              <a:rPr lang="ru-RU" dirty="0"/>
              <a:t> </a:t>
            </a:r>
            <a:r>
              <a:rPr lang="ru-RU" dirty="0" err="1"/>
              <a:t>фараонів</a:t>
            </a:r>
            <a:r>
              <a:rPr lang="ru-RU" dirty="0"/>
              <a:t>. </a:t>
            </a:r>
          </a:p>
        </p:txBody>
      </p:sp>
      <p:sp>
        <p:nvSpPr>
          <p:cNvPr id="3074" name="AutoShape 2" descr="data:image/jpeg;base64,/9j/4AAQSkZJRgABAQAAAQABAAD/2wCEAAkGBhQSEBUUExQUFRUVFxQXFRcWGBcYFRgVFBQXFBUXGBUXHSYeFxojGhQVHy8gIycpLCwsFR4xNTAqNSYrLCkBCQoKDgwOGg8PGiwkHyQsLCwsLCwsLCwsLCwsLCwsLCwsLCwpLCwsLCwsLCwpKSwpLCwpLCwsKSwpLCwsLCwsLP/AABEIALQBGQMBIgACEQEDEQH/xAAbAAABBQEBAAAAAAAAAAAAAAAEAAECAwUGB//EAEEQAAEDAgMEBwgBAQUIAwAAAAEAAhEDIQQSMQVBUWETInGBkaHwBhQyUrHB0eFCYhWCkqLCFiMzQ1NysvE1o9L/xAAaAQADAQEBAQAAAAAAAAAAAAABAgMABAUG/8QAKxEAAgIBAwQBAgYDAAAAAAAAAAECEQMSIVEEEzFBIjJhBRRCcYGRM6Hw/9oADAMBAAIRAxEAPwA1uCCuZs7l9EX0wiGtHh91E03HkvdSS8JHkOTfspdsp3EeSodgHDWPFGDCt/k8qwspDeSjqYoB7g+NFQ9kLVfjhEBvihKxL+ATpv2C0BqTWSr2Ybej9mbKNUzOVg+J32HEpMuaGKDnN0hoQlOSijIc2DCaEf0Qc4kDsHLUK1uD9QkwdTjzwU4PYfLhnilpkjMypoWr7h2+Crfs8KutEqZnAqQbKIOC7U7cKea2tB3BiITQjfduYTtonl4hDWDdgBalk5I51A8vJMMOVrTBbQEWDgo9GFpDCSFX7pCVxg/KRSM5cgXQjgnNLkj20TwVzcO47gEKivQzlJ+zKDOSmGcdFpOwwbdxELn9qbQDiWt+Eb95jeeSjm6iGGN1uVw4p5XXoidtMFXKR1fm4HieS12RuXCuqZiTxM+Oi2dhbbFM5Kt6Z0N+ofwuPB1jbrIdOfpaVwOjVWUzYR3rSGBkSLgiRFxHHmk3Z55r01JHn0zMFMoqnSG8j6Ix2BAGk+KHOTTJbjvW1WYZ7KY+L7Kl9CidHR4IkCkNA49qZxYP+X5IUjWzPOHZuI8Am917Eaag3NCRq8gjoi/RlOXIEMFyPmp+48vM/hEte7cp5qvFL2ocIdZZcmqyrT06viqq2NABH0QjYgS0J3VQDZoSXHk1N+iuplOgjsBk+KrLG8fJWOqnj9FXklOskeRXjlwM2OCsaW8E1OktXZGxOluZDN53nkPylydRjirbNHFJukiexdm9KZy5WDU8eTefPcuhxdBraRAECIAHOyJpUw0ANAAFoGlkBtat8Le0n6D7r5vq+oed/Y9bBi0fuZdPZ1MaMHn+ULjGGmdJadDvHIo0OgWSc5rm5XCxUek6h9PL7e0W6jF3o/cBZjmxcfRROOZzVOIwpYeI3H1vVBC+mhkxzVpniSjki6aDPeWlSFdnoLLzHl5JnPJTfHk3y4NU5CNB5KJw7flWXmPJLOezsJ/K1LkHy4NI4dvD6qRwTd31WYK7hvPipjEvG898fhMk+RH+wW+lCoOIDdypOJcoe8O5J65DfBYdo/0Kynj51H1Q5xB4eSyNp7SJlgdbfG/lZRzZYYo6mWxY5ZJUie29s9J1G/CNT8x/CwsU6G8zZWoDaFS8cB5leDOcskrke7CChHTEqSJVdOVY5YSSNbYu3XUoYXHJu/pnf2cl11Os+xzAg3BmxC85lauxds9Gcr/gO/5T+OS9Hpep0/Cfg8/Pg1fKPk9Aw9W3WI8VJ1du4jxCxw3eN6fKvSqPJwfLg1unA3jxCkcW1ZAThx9Qtpjyb5Gk+pTPBJppnhPasyeSdpbvCNLk1sOqVG3Fu2UP0Y4/RVy35U2YfL9UfADQFEJzSCJptHBRe26+T78uT6BYVwUdCEhSCtyhGYLBZ7kQ3eezch3ZP2Z40vQ2zdk9IZNmjz5BdDRaAABaNwVNJwgBsRy0hSDlpSb8sWkELC2jUzVXcBA8P2VqCrAnguedWkk9/ipNDwXsthINTNKTqoAJO7sU2OWOphwgoJ+HhENxLSCZ3X0+iGO1GFwAvO8aeSeOSUPDA4J+iBpKJoDginPkdXL3yfobICviKzf+S13NryfI3XTjlPJ9LX90RmoR8pkzhwm92CzqntHBh1Ig8CYPhCZvtG35D4/pdn5bqvS/2iHdwmj7sFI0BCAb7Qs+R3j+lc32jp8HDwW7XVr9LBrwP2SOFUfdyn/tinxPggNo7eaGkU5zHeQLDj2oTn1EVck0NGGOTqIPtfHZeo34t5G7l2rCJUnulRXNKcpbyO2EFBUhiYCyXOkzOqPxtSGdtlmBNFDMsL45qeZDq715JmiU9hEpoSTLEbNzYG3OjIp1P+GdD8k/6fouybh5Eg2XmJXQbA9pjRHRvGZv8TMZeWht9E2qeyiwVH2dd7qonClRobYpu1OU84I8R+EUyu06Oae8LSfUY/qTBFYpeGCmgnGHPBGsaXGGwRBJuNwmLbzfwSCT8zkQ/agB+6pe7FG5TwSg8D5rfm8gOxEIpt9Sn6AlD0KMb3d5Ksp4mZEXE94XmOVHZTJ0iARJF9DungrcW90QCIjTh2jgUJWgjkfUdoV2FxcgAm+jXceRSW78mGo1bFuYtnT5eNxuHersBjTTdldTIG9zSYka62jS43FAVozBpMPmzTo6xMjhop0se9luG4j1dHW4+TONmvjNoNNM5Tc2g6xeT2WXM/7QUwYuddOtYTeBusgMV7RPDiWspQbEFp3b9UDS2u8aNpt5BoG6NZTuV7hjCjcdtOq4/CWCReDmiBuFgTdC4jGVHBwcKhmIGXKLEkfbwQX9v1P6ewt/ak7bLv6R/d/am3IdJERnkQHgARxjQTcclXlqzMvb2Fw38le7bLx8l+X7Ru0cS+jEFjhL2k5SLsIBFnHcQY1usk3uEBp4iv8ANU8/qunwGNLqbcxOaBM6yueG2Xxozsgn/UmO03cG+f5WQJKzpMQM1nQ4cHAH6rMr7Bou/iWH+k28DP2V2y8W57DmiQQO6EWunHnyY/ok0RlihL6kc9W9lXfwe13J3VP3Hmg37BxA/wCW49kH6Fdas7bO1eiGVvxn/KOJ+y9HH+LZ1s6Zyy6KD8HLYlrmEhwII1BsUNmV1d0iTJJ17eJVCGfqp53cv6LYsEca2EmTpiVzljPx9TrAcPuhiy0ypvdJJvfgoiyqtkLZFXZUxE3UwUbEluRyJsqmkSgT0orhRLStrZWGoOo1jUI6QNOTMSA2A4yAIzEnKLnfoYKyJRF8GlsfGSRScW3s1zrDkCd3Iroz7Pv4U/8AE78LiF13sv7RzFGqb2FNx38GnnwK6X12aEajRPsQk9wunsiu0jKWCCHCHOsRobtU6Oynj4qdJ3ZUe0/jyW2koS/Es0vNf9/I66eCAqWyGEXDmn/vnzH4Vn9jU/md/jd+EVCULlfV5X+or2or0WYeqCY3j6IeuS12vMFVVCWOB46c+IV73h4nd9DvXnPc6U6LWPBEjf8AEN/AQVXWb3jceaFFYsPAjXsWgx4cJbcaEcP2t5N43A61XO2HmCPhfrHbyRLcJmBkk8DaYACExFCBIu07/WhWBj7OhpNgN577I36Zq4NHF+zrW3LiRxtx3iFQ3ZdOPiOnH9LErAkzeB2qroSL6jlK1WMjdr4FrfhGbjLo7NyizZ0kHKNLw7Qxbu7VmioDAHqUxBQoY2v7NZvJHeFOtQa74nudrq+TfXXiufIKdZIxue70eM95lN0VPd5u4cpWE0idUzh3pqMdNhsQGaEDlIgoyhtZjiASA4mAJBkri31eX381ZRxJY9rgLgg+HFOkKzrdq7WFFtoLyLDhzPJctUqlzi5xJJuT90PXxDnuLnGSdSmKtFUKSc+Rc7zCNw1KmKFQvjOY6OQc4iYyiIg2kkiItNws2VZTxBbbUcDceG7uVE6AVkqutJENEk2HeiS1jtDkPA3b3O1Hf4rPxznMcNxFwe3Qg6Jou2BjbRwxw78pDXy0OBBIEH+kiQbFG4dk02lrafWALs99f4iB1Rz1WfjcS6oQ57i9xAkuknxWxgXAU2jq/COI3cEMsqQ+OO+5g4gtzENkCdJnTnaVFp1Vu0B/vD3Hxv6iypphdC8EZrZlgKspsnkBqd37PJNSpSJNmjfx5Dn9E73zbQDQetSlb32JJcjVKu4Wbz1PM/jcq8qkWqJTID+4xCaFIpiURTtfZj2i6QClUPXHwuP8x/8Aoea6SV5MHkEESCLiDe1xBXd+zPtB07cj7VWi/Bw+Yc+IXJmx18kdGOV7M2q+ne3/AMgrfW5VYj4e9v8A5BXLnK0A0sQHsBIsY03PH2IQ1CuWvvMaEcuKuNDoncWPseXPuVGIokDmJn+pvEdin53DXoMxFOYjWJHAjghqOINM5h3jj+1XhqxLcm8XZP0VtduZkwQd9vNZr2C/TDqlbqZ6YzAgy3jHLjZZ2KwIc6SxzbTEzqYiRzJ03IHG7RdRYS0kEkc++PusWr7RYjdUMHhA7jARSsyTR0FbAUwJyZrgWNwDv56KFLBsM5qZbGl5B8D9Vzj8dUdrUf4kKvpanzuP95x+6OkY6N1BuraQAgxMm8SLD1dWUsKwgZhlndJXMteTrPDeneSd5Q0hOldg6XzevFVPpUf6e8j8rnpSbT9RfyS6DG1UFMaGnF7ki1reaqbiR81Huncs2Aohg3JlELNh+MYBMhx4AW5LMq1S4kn9KCcq8Y0I2RSTKVOMwmw7JvutwTgLKuEe1rXuY4Nf8LiCA7sO9UrW2hjzWptYGg5TMhxcfhyw1rgCxtpLbieGiyJui69A8DF6z34ggmNOengiazraeKz3KkULdl+IIyg6GLax+lp0axFNpHBv0Cy6tUEARO7WNy6DBUqXQsJqtEtEgkSCLX8ApTvSWxNKXyAmMpurtYQS97QGiBkEtseRsd29RxOycjrgwJtv7JOnf3SjBRw7XZ+llw06wMRcRaVpYDbVLEDLUhr4id3d+NErlJboDSZjVtmj3QVy9uc1GsbTDm9VmV8lzZzTLRu0knW2Yuj2r7OEdYXG4j15HuIXP1aJaYKvDJGXg55QaIJnJ0lUQgVFTIUCUxOtxNEKVLEFrg5pIcDII48VGfX1Uc3LtWCeg7H24MRSjSo3Lmbx6w6w5fRbsrynB4x1N4eww5vqDyPBdL/t0/8A6Tf8RXFkwO/idEcirc7M0g4QRqs2thT8B1F6bv8ASe7ctakVU9gNl56e50tWc9iW5XWJtoYi4E277Il7OkbLCW1GxGsQDNhwKW1sI4HMLtMZu2IBjwQZrlgLrgtB+n0V0+CbTFtHZj6jQ5rQN5B3crarHZsJ5O4dh87K5vtPV3mf7oH2VD9tVJ18h6KNNeAJljdhHUuH1+qb+zm2HSC4nTcdCI1HNVN2vUO8eCj79VNgY5NDVqfsNhlLZjTo8+A3a2OqTsEzi8jiG28gqafvDvn+n0UmbJrnUnvJ/KH8jUy73Bm4PO47oV4wtNtiEO32cqnV3mpv9nA0EvfAGpQtBpkXBoEwwXvYGW7oBOqAr1Mx3DkAAqnMaCcogc9f0nPr16+ytFUIxJkiVFxVEAdIpk6JiFCct9b/AFKm7GHfD+TrnuOo8VFxQ5F06QtjYxzTABLeRuPHVCvoHXXmLp8Qb8lW15nVMkAinlW9NOoB56HxCnRwmecgcYEnqkwBqSWiw5mAmsJQHJMN1fToRGZtpF8wgAmJjei6+z2XykgiNYg/jzSvIltYyhJq0jR2P7SPp9V3XYNZ1A5E/Rbb8DRxTM1Iid7d45QuMeCbAOyjkbnifVlbhn1GODmZmkbwD6KlPEn8o7CRnWzFtDC9HULN41HcD90OQjcVTfVeXkQ5xl02HCQe4WVFfCuYTNwN/wBOxWjJUle5OUXwDlyippiFUk0MCmI+vmpZLJujWNQsv6Sz8z4Jy1K/JYY9eohRK1BsWBPSAASbtjxuqW7KkBwqMIdGUjQzpBEgrxu3Lg7VljyAQs3H7Hzh2WAXAz375XRu2K6PiZxvI7VE7FqcWeJ/COia9B7kH7OI/wBkQLlxtwVlDYNMmNTExvXZO2JViIb3O/Sof7OPJHVEgm8tkk634ovWDVDk5VmApgxkd4WFgb87iyue5jW9UNbcQXNMH7rpa+znsbLhYRclp1MDTtQNTAMcZIBmDe+nDgptteR1T8GZ0TxcHxEg33ReIU+kdN+qLWIJ7biyKxGDYDml2bWzoLo3Rp/6VVDFtIM2AmHGItunlvOiFjEH4kDXhPARvMnSFzO1dqmq6BZgNuZ4n8blbtrbHSOytkUx/mI39nL0MyeK6McK3ZKUhgkSok+v2mBuroUlPr16skSmlVvcmATBn1zUiUPmgDTvuoVMUI19fZGgBD7iZQzzAKrGLHNUYnHAWgqiQtic+VFDOxvAeagcY7l4J6BqQYtPYW2Pd3uf0eclpa3rFuUn+YsZcN06Sud6d3zeFlWXHijQHKzXOJgAdUQjau3aeTql2cxJhuUGZdFiY4Lm05SvHF7sKyySpG9R2qXaOv2NB+itGOqfOfL7Lmw5GUNoEWdfnv8A2jpjwT1M3cLjHmowF7oLmzc6SJTUtpn+UvHM9YdjvtohcI+XAtM5QXf4RP1hMENK4DqaDX4RrwXMPaI07WjTtEjsQVRhGvdwPMcU4cQZBg8Qi6eMBkPAvvAtPEt482we1DeP3DtL7ASQRlbARdtwdLgg/wDa7f2WKjh8HN39Vo1J48Am1KrF0O6I4bDZpJs0an7DmpZKXzP8FfXY10AVKbWjQdbxNrlU+4N/6tL/ADfhBMbSexe/mrQqDqtJaQCTLbtmdO1YeLxNSaVNopEYdwmdC8fAWjL1YEiQtsezoIjOY61oG9uXjw+qifZ90yHidScpk+ZXI0ykZxi6KcXtJ1Wm6m0sBcCCTMAEgEReTco1+MNGgwNYapaGthttBE8hbRDVPZ55jrM1v8QkZgY8k7NkVm5AHNhoAjM4Axyi9llYbhsvQ2y/aWWHpjLgTdlN4aRqAAZNtCTqqKvtBVeyozosri15Yc0w2NHQbP7wL8r1UPZ6s0OGVmtut+QITnZGIEw2Cd4e20kSdZ0BQWrwzJY7tBL6RZs9jHyXNFIOkyZziZO/h3ISVfjKVRuFeKk/GyCSCSOlkSRviEMFz9RsyuLdP9xqkEXiN+7TnuXHbZ2s13+7pCKY1Pznt4fX6dbisKKjHMdMOEW1XA7RwTqLy13cdxG4j19kMCTe42S0VZ/Xr19q3PHr9+vtCFEj1+12ECZqd/rifX3Y1vyoevXr8KJKZGsd9YqipUPoqT1RUTJAZFzlFIlNmTpAYsqCrOkoqo+AUEqJE2JJJJEUSSSSxhJJJLGGhOkkiYNwbyylUcLE5GDvOc+TPNWUMcDZ1j5fpCOfDAOJLo7OqPuqZW2CzcBTFZdDEObYXnd+FuU2tZBqfGRIZNxzKD2AlZbhCWDM4kNP8fm7iqcRii8ydNw3BQqVS4yf13KCCjvbGb9EglCYJ1ZbiHq7Nt1KNF1N3S5ob0Dyzr1JgBkaFw4jddVezNSo+q9tWrUILS4UiTEuOWo1zj1iWyIFonkhadLEsd0lbDdNUsQ5wzZctx0YaYaJ4XRNIYpzxiRhW5r9Q1ejcZGUuLXNI8XCYXDXJZteEHVWvpV20qTXE5HvDjVqGckdU03EtM2b3yEPt/bNatUZh8ERnfTNVzyYDWfxBN4JlWv2lVdTFf3Ss2qwupCnIzAvLXCoHCzmdWDbedyhsDB1MKaxqMDq9eajMphhLWyKAP8AEjXgZPBKZOlZTsDaOIZTqNqsyP6J76TX3e5zA7UDiRoOCM2f7QVXubma2DhOn+Eg58zhvOlhZKhhMVXf0lanh6MNLWGC+s3N8QmcrQe8qqrXZhmOZUrAEYeoOu9shzhLWATJsLWRZvqfgjR2u7FbPFV7Q0mqGw2Y6rwJuowgvZz/AOIp86zj/wDafwtUNt4Lh6j6jqxJb1yDoLa2ym12QbOHwu4H8FacRw8lAtXMm09i2mzzTE4YscWuEOBgjx8uaHcu+9oNidO2Rao0dXdmHyn7Lg6jIJBEEWIOo5R3et3pYpqaOSUdLK/Xr1wUSE5HrRVuKvQhF59BUOKscqnlMkAjCgnJVVVxHrwVEI3ZVXrTa+qqTJwU+wok0p00IAHUW+vFMHKQRCJOmhOgASQCZWvbAA4iT36DwRRiFR8nyHYPXmk1sqdKiXchvJ0U3VQLN7zvTIxZhsT0RkAF0WJHw8xzQ9SoXEkmSTJJ1KiUgmUTWEUcaRY3Hn4o+lXDtD3b1kKQMIOIDaCeVnUceR8V+e/9on31nE+BWSox6bRp1Wizqg7M3+mob9yc7SxDR/xKnKek5T8VMrWpNSIXg92R36EZY29iW2NQWP8AI098/M0bkU32krixNMkcRS17nhFZOaiaA3hp7gm7zB248EG+0+I+Rh/un/S88EPidq9IZq4Sk8wLmm8mI0nKdOCI92aRdjD2gcUwwTDbI0TraNOzsC3eYFjj6RM1iaQpigykwODgGGwuSbQNSSrS3T6KFLCNaZaIOmp07zZTefW9SlJydsrCo7Iryq3ouSqzFTFQ/RSSKNkyyy5v2n9nukBqMHXHxAfzA3/931XRyRw/STzbd+k0G4O0TdPZnkhKqe5dh7V+zszWpi+r2jzeB9Vxz16+KamrRyyWllTlS4qx/r16+yqJVkhLIqjEHcr0FVuT4KkRCICeEwClKalYBkinlJBmIgJwJMbzokrqFRogkOzA6goGLsZsl9Oq+l1XOZElplvWa1wgmJEOCoq4VzRJFu0G/cbaI3+12mo59QPqFwEzG4ANvyDQEI/EUwCGUyJM9Z092nNYxVTaC4A6SJ7ERUpwS5++4aNf/SqGLI0AHYLqsmdb9q3sxZUqk8huA0UEySqgDwmSJSWMJOmTrGEkkksY9Op7XrAQKr4FgCZEdh7E42xVH8p7Wt/CSSDxxa3SJ6mvDJN9oKv9Ph+ERS2/UPy+f5TJLnyYcdfSiiyT5DaW1HHc3z/KNpYkmLC6SS8vLFJ7HbBtrcIY+SUnFJJc5T2P0XMpMYAkklXgLGe4+cfRKpp3JJLMBUV577XYFtOv1BAc0OI3AkmYG4W0TpLs6X/LRPP9Jj0sGHcfL8I1mw2HVz/EfhMkvXSOFsJZ7OUv6z3pN9naA/hPa5x+6SSskibbAtrbFpAAtGWJ+Hf2zK5+rRASSU35KR8EQzqk8CPMH8KCSSKGGKUJ0kjMMAkkkt6MJIJ0kEYZOkknXkAikkkiYQTpkkTFtCnJujv7Nbxd5fhJJY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img0.liveinternet.ru/images/attach/c/1/50/680/50680476_piramida_v_razre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7"/>
            <a:ext cx="4136043" cy="2928958"/>
          </a:xfrm>
          <a:prstGeom prst="rect">
            <a:avLst/>
          </a:prstGeom>
          <a:noFill/>
        </p:spPr>
      </p:pic>
      <p:pic>
        <p:nvPicPr>
          <p:cNvPr id="3080" name="Picture 8" descr="http://cache2.allpostersimages.com/p/LRG/29/2956/9MRRD00Z/posters/garrett-kenneth-colossal-stone-sarcophagus-carved-in-iufaa-s-image-abusir-tomb-egyp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64331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err="1"/>
              <a:t>Єгипет</a:t>
            </a:r>
            <a:r>
              <a:rPr lang="ru-RU" dirty="0"/>
              <a:t> – </a:t>
            </a:r>
            <a:r>
              <a:rPr lang="ru-RU" dirty="0" err="1"/>
              <a:t>стародавня</a:t>
            </a:r>
            <a:r>
              <a:rPr lang="ru-RU" dirty="0"/>
              <a:t> </a:t>
            </a:r>
            <a:r>
              <a:rPr lang="ru-RU" dirty="0" err="1"/>
              <a:t>рабовласницка</a:t>
            </a:r>
            <a:r>
              <a:rPr lang="ru-RU" dirty="0"/>
              <a:t> держава, </a:t>
            </a:r>
            <a:r>
              <a:rPr lang="ru-RU" dirty="0" err="1"/>
              <a:t>що</a:t>
            </a:r>
            <a:r>
              <a:rPr lang="ru-RU" dirty="0"/>
              <a:t> за короткий час </a:t>
            </a:r>
            <a:r>
              <a:rPr lang="ru-RU" dirty="0" err="1"/>
              <a:t>досягла</a:t>
            </a:r>
            <a:r>
              <a:rPr lang="ru-RU" dirty="0"/>
              <a:t> такого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якого</a:t>
            </a:r>
            <a:r>
              <a:rPr lang="ru-RU" dirty="0"/>
              <a:t> не мала </a:t>
            </a:r>
            <a:r>
              <a:rPr lang="ru-RU" dirty="0" err="1"/>
              <a:t>жодна</a:t>
            </a:r>
            <a:r>
              <a:rPr lang="ru-RU" dirty="0"/>
              <a:t> держава того часу. </a:t>
            </a:r>
          </a:p>
        </p:txBody>
      </p:sp>
      <p:pic>
        <p:nvPicPr>
          <p:cNvPr id="28674" name="Picture 2" descr="http://moikompas.ru/img/compas/2007-12-15/egipet/11977126131694988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571744"/>
            <a:ext cx="5715040" cy="3794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Єгиптяни</a:t>
            </a:r>
            <a:r>
              <a:rPr lang="ru-RU" dirty="0" smtClean="0"/>
              <a:t> </a:t>
            </a:r>
            <a:r>
              <a:rPr lang="ru-RU" dirty="0" err="1"/>
              <a:t>здогадувались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 smtClean="0"/>
              <a:t>грабувати,тому</a:t>
            </a:r>
            <a:r>
              <a:rPr lang="ru-RU" dirty="0" smtClean="0"/>
              <a:t> в </a:t>
            </a:r>
            <a:r>
              <a:rPr lang="ru-RU" dirty="0"/>
              <a:t>них </a:t>
            </a:r>
            <a:r>
              <a:rPr lang="ru-RU" dirty="0" err="1"/>
              <a:t>видовбували</a:t>
            </a:r>
            <a:r>
              <a:rPr lang="ru-RU" dirty="0"/>
              <a:t> </a:t>
            </a:r>
            <a:r>
              <a:rPr lang="ru-RU" dirty="0" err="1"/>
              <a:t>тунелі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за своею формою </a:t>
            </a:r>
            <a:r>
              <a:rPr lang="ru-RU" dirty="0" err="1"/>
              <a:t>нагадують</a:t>
            </a:r>
            <a:r>
              <a:rPr lang="ru-RU" dirty="0"/>
              <a:t> </a:t>
            </a:r>
            <a:r>
              <a:rPr lang="ru-RU" dirty="0" err="1"/>
              <a:t>лабіринт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численими</a:t>
            </a:r>
            <a:r>
              <a:rPr lang="ru-RU" dirty="0"/>
              <a:t> </a:t>
            </a:r>
            <a:r>
              <a:rPr lang="ru-RU" dirty="0" err="1"/>
              <a:t>пастками</a:t>
            </a:r>
            <a:r>
              <a:rPr lang="ru-RU" dirty="0"/>
              <a:t> та </a:t>
            </a:r>
            <a:r>
              <a:rPr lang="ru-RU" dirty="0" err="1"/>
              <a:t>додатковими</a:t>
            </a:r>
            <a:r>
              <a:rPr lang="ru-RU" dirty="0"/>
              <a:t> коридорами.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коридори</a:t>
            </a:r>
            <a:r>
              <a:rPr lang="ru-RU" dirty="0"/>
              <a:t> то </a:t>
            </a:r>
            <a:r>
              <a:rPr lang="ru-RU" dirty="0" err="1"/>
              <a:t>звужуються</a:t>
            </a:r>
            <a:r>
              <a:rPr lang="ru-RU" dirty="0"/>
              <a:t> </a:t>
            </a:r>
            <a:r>
              <a:rPr lang="ru-RU" dirty="0" err="1"/>
              <a:t>то</a:t>
            </a:r>
            <a:r>
              <a:rPr lang="ru-RU" dirty="0"/>
              <a:t> </a:t>
            </a:r>
            <a:r>
              <a:rPr lang="ru-RU" dirty="0" err="1"/>
              <a:t>росходяться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переходять</a:t>
            </a:r>
            <a:r>
              <a:rPr lang="ru-RU" dirty="0"/>
              <a:t> в </a:t>
            </a:r>
            <a:r>
              <a:rPr lang="ru-RU" dirty="0" err="1"/>
              <a:t>зали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просто в </a:t>
            </a:r>
            <a:r>
              <a:rPr lang="ru-RU" dirty="0" err="1"/>
              <a:t>глухий</a:t>
            </a:r>
            <a:r>
              <a:rPr lang="ru-RU" dirty="0"/>
              <a:t> кут. </a:t>
            </a:r>
          </a:p>
        </p:txBody>
      </p:sp>
      <p:pic>
        <p:nvPicPr>
          <p:cNvPr id="2050" name="Picture 2" descr="http://img1.liveinternet.ru/images/attach/c/4/82/220/82220453_342777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86124"/>
            <a:ext cx="2500330" cy="3333773"/>
          </a:xfrm>
          <a:prstGeom prst="rect">
            <a:avLst/>
          </a:prstGeom>
          <a:noFill/>
        </p:spPr>
      </p:pic>
      <p:pic>
        <p:nvPicPr>
          <p:cNvPr id="2052" name="Picture 4" descr="http://www.sinor.ru/~ufolog/foto/img_4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786190"/>
            <a:ext cx="4214842" cy="2809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5000636"/>
            <a:ext cx="6686568" cy="132873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6600" b="1" i="1" dirty="0" smtClean="0"/>
              <a:t>Дякую за увагу</a:t>
            </a:r>
            <a:r>
              <a:rPr lang="en-US" sz="6600" b="1" i="1" dirty="0" smtClean="0"/>
              <a:t>!</a:t>
            </a:r>
            <a:endParaRPr lang="ru-RU" sz="6600" b="1" i="1" dirty="0"/>
          </a:p>
        </p:txBody>
      </p:sp>
      <p:pic>
        <p:nvPicPr>
          <p:cNvPr id="1026" name="Picture 2" descr="http://www.vt-e.com/vtimtext/egipet/Egypt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94992"/>
            <a:ext cx="6786610" cy="4519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071942"/>
            <a:ext cx="8229600" cy="2643206"/>
          </a:xfrm>
        </p:spPr>
        <p:txBody>
          <a:bodyPr/>
          <a:lstStyle/>
          <a:p>
            <a:pPr algn="ctr">
              <a:buNone/>
            </a:pPr>
            <a:r>
              <a:rPr lang="ru-RU" b="1" dirty="0" err="1"/>
              <a:t>Мова</a:t>
            </a:r>
            <a:r>
              <a:rPr lang="ru-RU" dirty="0"/>
              <a:t> в </a:t>
            </a:r>
            <a:r>
              <a:rPr lang="ru-RU" dirty="0" err="1"/>
              <a:t>єгиптян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семіто-хамітських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. </a:t>
            </a:r>
            <a:r>
              <a:rPr lang="ru-RU" dirty="0" err="1"/>
              <a:t>Найдавніші</a:t>
            </a:r>
            <a:r>
              <a:rPr lang="ru-RU" dirty="0"/>
              <a:t> </a:t>
            </a:r>
            <a:r>
              <a:rPr lang="ru-RU" dirty="0" err="1"/>
              <a:t>пам‘ятки</a:t>
            </a:r>
            <a:r>
              <a:rPr lang="ru-RU" dirty="0"/>
              <a:t> </a:t>
            </a:r>
            <a:r>
              <a:rPr lang="ru-RU" dirty="0" err="1"/>
              <a:t>єгипецькою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датуються</a:t>
            </a:r>
            <a:r>
              <a:rPr lang="ru-RU" dirty="0"/>
              <a:t> 3-м </a:t>
            </a:r>
            <a:r>
              <a:rPr lang="ru-RU" dirty="0" err="1"/>
              <a:t>тисячоліттям</a:t>
            </a:r>
            <a:r>
              <a:rPr lang="ru-RU" dirty="0"/>
              <a:t> до н.е. </a:t>
            </a:r>
          </a:p>
        </p:txBody>
      </p:sp>
      <p:pic>
        <p:nvPicPr>
          <p:cNvPr id="27650" name="Picture 2" descr="http://t2.gstatic.com/images?q=tbn:ANd9GcTl57pmsnhNToYkYdnmicDosU0n0PIKIe2iKuyi8A_gUCfJYlXo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00042"/>
            <a:ext cx="5429288" cy="3187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Х</a:t>
            </a:r>
            <a:r>
              <a:rPr lang="ru-RU" dirty="0" err="1" smtClean="0"/>
              <a:t>арактерною</a:t>
            </a:r>
            <a:r>
              <a:rPr lang="ru-RU" dirty="0" smtClean="0"/>
              <a:t> </a:t>
            </a:r>
            <a:r>
              <a:rPr lang="ru-RU" dirty="0" err="1"/>
              <a:t>рисою</a:t>
            </a:r>
            <a:r>
              <a:rPr lang="ru-RU" dirty="0"/>
              <a:t> </a:t>
            </a:r>
            <a:r>
              <a:rPr lang="ru-RU" dirty="0" err="1"/>
              <a:t>єгипецької</a:t>
            </a:r>
            <a:r>
              <a:rPr lang="ru-RU" dirty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/>
              <a:t>анонімність</a:t>
            </a:r>
            <a:r>
              <a:rPr lang="ru-RU" dirty="0"/>
              <a:t>. З </a:t>
            </a:r>
            <a:r>
              <a:rPr lang="ru-RU" dirty="0" err="1"/>
              <a:t>ціеї</a:t>
            </a:r>
            <a:r>
              <a:rPr lang="ru-RU" dirty="0"/>
              <a:t> причини </a:t>
            </a: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 smtClean="0"/>
              <a:t>знає</a:t>
            </a:r>
            <a:r>
              <a:rPr lang="ru-RU" dirty="0" smtClean="0"/>
              <a:t> </a:t>
            </a:r>
            <a:r>
              <a:rPr lang="ru-RU" dirty="0"/>
              <a:t>точно,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являється</a:t>
            </a:r>
            <a:r>
              <a:rPr lang="ru-RU" dirty="0"/>
              <a:t> авторами </a:t>
            </a:r>
            <a:r>
              <a:rPr lang="ru-RU" dirty="0" err="1"/>
              <a:t>стародавніх</a:t>
            </a:r>
            <a:r>
              <a:rPr lang="ru-RU" dirty="0"/>
              <a:t> </a:t>
            </a:r>
            <a:r>
              <a:rPr lang="ru-RU" dirty="0" err="1"/>
              <a:t>літературних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. </a:t>
            </a:r>
            <a:r>
              <a:rPr lang="ru-RU" dirty="0" err="1"/>
              <a:t>Основними</a:t>
            </a:r>
            <a:r>
              <a:rPr lang="ru-RU" dirty="0"/>
              <a:t> жанрами </a:t>
            </a:r>
            <a:r>
              <a:rPr lang="ru-RU" dirty="0" err="1"/>
              <a:t>єгипецької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казки</a:t>
            </a:r>
            <a:r>
              <a:rPr lang="ru-RU" dirty="0"/>
              <a:t>, </a:t>
            </a:r>
            <a:r>
              <a:rPr lang="ru-RU" dirty="0" err="1"/>
              <a:t>міфи</a:t>
            </a:r>
            <a:r>
              <a:rPr lang="ru-RU" dirty="0"/>
              <a:t>, </a:t>
            </a:r>
            <a:r>
              <a:rPr lang="ru-RU" dirty="0" err="1"/>
              <a:t>оповіді</a:t>
            </a:r>
            <a:r>
              <a:rPr lang="ru-RU" dirty="0"/>
              <a:t>, </a:t>
            </a:r>
            <a:r>
              <a:rPr lang="ru-RU" dirty="0" err="1"/>
              <a:t>гімни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молитви</a:t>
            </a:r>
            <a:r>
              <a:rPr lang="ru-RU" dirty="0"/>
              <a:t>, </a:t>
            </a:r>
            <a:r>
              <a:rPr lang="ru-RU" dirty="0" err="1"/>
              <a:t>епічні</a:t>
            </a:r>
            <a:r>
              <a:rPr lang="ru-RU" dirty="0"/>
              <a:t> твори, </a:t>
            </a:r>
            <a:r>
              <a:rPr lang="ru-RU" dirty="0" err="1"/>
              <a:t>любовна</a:t>
            </a:r>
            <a:r>
              <a:rPr lang="ru-RU" dirty="0"/>
              <a:t> </a:t>
            </a:r>
            <a:r>
              <a:rPr lang="ru-RU" dirty="0" err="1"/>
              <a:t>лірика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err="1"/>
              <a:t>Єгипецьке</a:t>
            </a:r>
            <a:r>
              <a:rPr lang="ru-RU" dirty="0"/>
              <a:t> письмо </a:t>
            </a:r>
            <a:r>
              <a:rPr lang="ru-RU" dirty="0" err="1"/>
              <a:t>також</a:t>
            </a:r>
            <a:r>
              <a:rPr lang="ru-RU" dirty="0"/>
              <a:t> одна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найдавніших</a:t>
            </a:r>
            <a:r>
              <a:rPr lang="ru-RU" dirty="0"/>
              <a:t> систем письма. Вона </a:t>
            </a:r>
            <a:r>
              <a:rPr lang="ru-RU" dirty="0" err="1"/>
              <a:t>існувала</a:t>
            </a:r>
            <a:r>
              <a:rPr lang="ru-RU" dirty="0"/>
              <a:t> в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різновидах</a:t>
            </a:r>
            <a:r>
              <a:rPr lang="ru-RU" dirty="0"/>
              <a:t>: </a:t>
            </a:r>
            <a:r>
              <a:rPr lang="ru-RU" i="1" u="sng" dirty="0" err="1"/>
              <a:t>ієрогліфічне</a:t>
            </a:r>
            <a:r>
              <a:rPr lang="ru-RU" dirty="0"/>
              <a:t>, </a:t>
            </a:r>
            <a:r>
              <a:rPr lang="ru-RU" i="1" u="sng" dirty="0" err="1"/>
              <a:t>ієритичне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i="1" u="sng" dirty="0" err="1"/>
              <a:t>демотичне</a:t>
            </a:r>
            <a:r>
              <a:rPr lang="ru-RU" dirty="0"/>
              <a:t>.</a:t>
            </a:r>
          </a:p>
        </p:txBody>
      </p:sp>
      <p:pic>
        <p:nvPicPr>
          <p:cNvPr id="25602" name="Picture 2" descr="http://ankh.ucoz.ru/Kartush/2794311_hieroglyph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500306"/>
            <a:ext cx="5072098" cy="3932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290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Ієрогліфи</a:t>
            </a:r>
            <a:r>
              <a:rPr lang="ru-RU" dirty="0"/>
              <a:t> </a:t>
            </a:r>
            <a:r>
              <a:rPr lang="ru-RU" dirty="0" err="1"/>
              <a:t>являють</a:t>
            </a:r>
            <a:r>
              <a:rPr lang="ru-RU" dirty="0"/>
              <a:t> собою </a:t>
            </a:r>
            <a:r>
              <a:rPr lang="ru-RU" dirty="0" err="1"/>
              <a:t>здебішого</a:t>
            </a:r>
            <a:r>
              <a:rPr lang="ru-RU" dirty="0"/>
              <a:t> </a:t>
            </a:r>
            <a:r>
              <a:rPr lang="ru-RU" dirty="0" err="1"/>
              <a:t>схематичні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часом могли </a:t>
            </a:r>
            <a:r>
              <a:rPr lang="ru-RU" dirty="0" err="1"/>
              <a:t>перетворитися</a:t>
            </a:r>
            <a:r>
              <a:rPr lang="ru-RU" dirty="0"/>
              <a:t> на </a:t>
            </a:r>
            <a:r>
              <a:rPr lang="ru-RU" dirty="0" err="1"/>
              <a:t>фонетичні</a:t>
            </a:r>
            <a:r>
              <a:rPr lang="ru-RU" dirty="0"/>
              <a:t> знаки. </a:t>
            </a:r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/>
              <a:t>ієрогліфи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людські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, </a:t>
            </a:r>
            <a:r>
              <a:rPr lang="ru-RU" dirty="0" err="1"/>
              <a:t>емоції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висловлюються</a:t>
            </a:r>
            <a:r>
              <a:rPr lang="ru-RU" dirty="0"/>
              <a:t> </a:t>
            </a:r>
            <a:r>
              <a:rPr lang="ru-RU" dirty="0" err="1"/>
              <a:t>умовними</a:t>
            </a:r>
            <a:r>
              <a:rPr lang="ru-RU" dirty="0"/>
              <a:t> </a:t>
            </a:r>
            <a:r>
              <a:rPr lang="ru-RU" dirty="0" err="1"/>
              <a:t>позначеннями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позначення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речами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.</a:t>
            </a:r>
          </a:p>
        </p:txBody>
      </p:sp>
      <p:pic>
        <p:nvPicPr>
          <p:cNvPr id="24578" name="Picture 2" descr="http://pero-maat.narod.ru/image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2162175" cy="3162301"/>
          </a:xfrm>
          <a:prstGeom prst="rect">
            <a:avLst/>
          </a:prstGeom>
          <a:noFill/>
        </p:spPr>
      </p:pic>
      <p:pic>
        <p:nvPicPr>
          <p:cNvPr id="24580" name="Picture 4" descr="http://fractal-vortex.narod.ru/french_revolution/picture_wri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143380"/>
            <a:ext cx="3786214" cy="2485554"/>
          </a:xfrm>
          <a:prstGeom prst="rect">
            <a:avLst/>
          </a:prstGeom>
          <a:noFill/>
        </p:spPr>
      </p:pic>
      <p:pic>
        <p:nvPicPr>
          <p:cNvPr id="24582" name="Picture 6" descr="http://us.123rf.com/400wm/400/400/swisshippo/swisshippo1003/swisshippo100300028/6654480-egyptian-hieroglyphs-on-the-w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214818"/>
            <a:ext cx="2071702" cy="2458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b="1" dirty="0" smtClean="0"/>
              <a:t>Живопис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9"/>
            <a:ext cx="8229600" cy="2143140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Найчастійше</a:t>
            </a:r>
            <a:r>
              <a:rPr lang="ru-RU" dirty="0" smtClean="0"/>
              <a:t> </a:t>
            </a:r>
            <a:r>
              <a:rPr lang="ru-RU" dirty="0" err="1"/>
              <a:t>малювали</a:t>
            </a:r>
            <a:r>
              <a:rPr lang="ru-RU" dirty="0"/>
              <a:t> на </a:t>
            </a:r>
            <a:r>
              <a:rPr lang="ru-RU" dirty="0" err="1"/>
              <a:t>стінах</a:t>
            </a:r>
            <a:r>
              <a:rPr lang="ru-RU" dirty="0"/>
              <a:t> </a:t>
            </a:r>
            <a:r>
              <a:rPr lang="ru-RU" dirty="0" err="1"/>
              <a:t>гробниць</a:t>
            </a:r>
            <a:r>
              <a:rPr lang="ru-RU" dirty="0"/>
              <a:t> та </a:t>
            </a:r>
            <a:r>
              <a:rPr lang="ru-RU" dirty="0" err="1"/>
              <a:t>храмів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малювали</a:t>
            </a:r>
            <a:r>
              <a:rPr lang="ru-RU" dirty="0"/>
              <a:t> на </a:t>
            </a:r>
            <a:r>
              <a:rPr lang="ru-RU" dirty="0" err="1"/>
              <a:t>глиняних</a:t>
            </a:r>
            <a:r>
              <a:rPr lang="ru-RU" dirty="0"/>
              <a:t> посудинах, </a:t>
            </a:r>
            <a:r>
              <a:rPr lang="ru-RU" dirty="0" err="1"/>
              <a:t>горщиках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 </a:t>
            </a:r>
          </a:p>
        </p:txBody>
      </p:sp>
      <p:pic>
        <p:nvPicPr>
          <p:cNvPr id="23556" name="Picture 4" descr="http://www.ice-nut.ru/egypt/egypt118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14620"/>
            <a:ext cx="7620000" cy="3924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572008"/>
            <a:ext cx="8229600" cy="1828800"/>
          </a:xfrm>
        </p:spPr>
        <p:txBody>
          <a:bodyPr/>
          <a:lstStyle/>
          <a:p>
            <a:pPr algn="ctr">
              <a:buNone/>
            </a:pPr>
            <a:r>
              <a:rPr lang="ru-RU" dirty="0" err="1"/>
              <a:t>Найчастіше</a:t>
            </a:r>
            <a:r>
              <a:rPr lang="ru-RU" dirty="0"/>
              <a:t> на </a:t>
            </a:r>
            <a:r>
              <a:rPr lang="ru-RU" dirty="0" err="1"/>
              <a:t>давньоєгипецьких</a:t>
            </a:r>
            <a:r>
              <a:rPr lang="ru-RU" dirty="0"/>
              <a:t> </a:t>
            </a:r>
            <a:r>
              <a:rPr lang="ru-RU" dirty="0" err="1"/>
              <a:t>зображеннях</a:t>
            </a:r>
            <a:r>
              <a:rPr lang="ru-RU" dirty="0"/>
              <a:t> ми </a:t>
            </a:r>
            <a:r>
              <a:rPr lang="ru-RU" dirty="0" err="1"/>
              <a:t>бачимо</a:t>
            </a:r>
            <a:r>
              <a:rPr lang="ru-RU" dirty="0"/>
              <a:t> </a:t>
            </a:r>
            <a:r>
              <a:rPr lang="ru-RU" dirty="0" err="1"/>
              <a:t>фараонів</a:t>
            </a:r>
            <a:r>
              <a:rPr lang="ru-RU" dirty="0"/>
              <a:t> – </a:t>
            </a:r>
            <a:r>
              <a:rPr lang="ru-RU" dirty="0" err="1"/>
              <a:t>верховних</a:t>
            </a:r>
            <a:r>
              <a:rPr lang="ru-RU" dirty="0"/>
              <a:t> </a:t>
            </a:r>
            <a:r>
              <a:rPr lang="ru-RU" dirty="0" err="1"/>
              <a:t>правителів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</p:txBody>
      </p:sp>
      <p:pic>
        <p:nvPicPr>
          <p:cNvPr id="22530" name="Picture 2" descr="http://dic.academic.ru/pictures/enc_colier/ph03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3675144" cy="2928958"/>
          </a:xfrm>
          <a:prstGeom prst="rect">
            <a:avLst/>
          </a:prstGeom>
          <a:noFill/>
        </p:spPr>
      </p:pic>
      <p:pic>
        <p:nvPicPr>
          <p:cNvPr id="22532" name="Picture 4" descr="http://skolo.ru/uploads/posts/2012-04/1335299515_dopolnenie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000108"/>
            <a:ext cx="3952875" cy="2967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ldtimewallpapers.com/wallpapers/201204/13352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err="1"/>
              <a:t>Музична</a:t>
            </a:r>
            <a:r>
              <a:rPr lang="ru-RU" b="1" dirty="0"/>
              <a:t> культура</a:t>
            </a:r>
            <a:r>
              <a:rPr lang="ru-RU" dirty="0"/>
              <a:t> </a:t>
            </a:r>
            <a:r>
              <a:rPr lang="ru-RU" dirty="0" err="1"/>
              <a:t>Єгипту</a:t>
            </a:r>
            <a:r>
              <a:rPr lang="ru-RU" dirty="0"/>
              <a:t> </a:t>
            </a:r>
            <a:r>
              <a:rPr lang="ru-RU" dirty="0" err="1"/>
              <a:t>налічує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5 </a:t>
            </a:r>
            <a:r>
              <a:rPr lang="ru-RU" dirty="0" err="1"/>
              <a:t>тисячоліть</a:t>
            </a:r>
            <a:r>
              <a:rPr lang="ru-RU" dirty="0"/>
              <a:t>. Але записи </a:t>
            </a:r>
            <a:r>
              <a:rPr lang="ru-RU" dirty="0" err="1"/>
              <a:t>єгипецької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виявлені</a:t>
            </a:r>
            <a:r>
              <a:rPr lang="ru-RU" dirty="0"/>
              <a:t>.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свідчень</a:t>
            </a:r>
            <a:r>
              <a:rPr lang="ru-RU" dirty="0"/>
              <a:t> про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археологічні</a:t>
            </a:r>
            <a:r>
              <a:rPr lang="ru-RU" dirty="0"/>
              <a:t> </a:t>
            </a:r>
            <a:r>
              <a:rPr lang="ru-RU" dirty="0" err="1"/>
              <a:t>пам‘ятки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знайдені</a:t>
            </a:r>
            <a:r>
              <a:rPr lang="ru-RU" dirty="0"/>
              <a:t> </a:t>
            </a:r>
            <a:r>
              <a:rPr lang="ru-RU" dirty="0" err="1"/>
              <a:t>дугоподібна</a:t>
            </a:r>
            <a:r>
              <a:rPr lang="ru-RU" dirty="0"/>
              <a:t> арфа, </a:t>
            </a:r>
            <a:r>
              <a:rPr lang="ru-RU" dirty="0" err="1"/>
              <a:t>повздовжня</a:t>
            </a:r>
            <a:r>
              <a:rPr lang="ru-RU" dirty="0"/>
              <a:t> флейта, систр (</a:t>
            </a:r>
            <a:r>
              <a:rPr lang="ru-RU" dirty="0" err="1"/>
              <a:t>металеве</a:t>
            </a:r>
            <a:r>
              <a:rPr lang="ru-RU" dirty="0"/>
              <a:t> </a:t>
            </a:r>
            <a:r>
              <a:rPr lang="ru-RU" dirty="0" err="1"/>
              <a:t>брязкальце</a:t>
            </a:r>
            <a:r>
              <a:rPr lang="ru-RU" dirty="0"/>
              <a:t>). </a:t>
            </a:r>
          </a:p>
        </p:txBody>
      </p:sp>
      <p:pic>
        <p:nvPicPr>
          <p:cNvPr id="21506" name="Picture 2" descr="http://setadra.ru/wp-content/uploads/2010/05/19e8017b4d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857628"/>
            <a:ext cx="3500462" cy="2611345"/>
          </a:xfrm>
          <a:prstGeom prst="rect">
            <a:avLst/>
          </a:prstGeom>
          <a:noFill/>
        </p:spPr>
      </p:pic>
      <p:pic>
        <p:nvPicPr>
          <p:cNvPr id="21508" name="Picture 4" descr="http://www.middleeast.org.ua/history/ar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14752"/>
            <a:ext cx="2857500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2E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345</Words>
  <Application>Microsoft Office PowerPoint</Application>
  <PresentationFormat>Экран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Культура Стародавнього Єгипту</vt:lpstr>
      <vt:lpstr>Слайд 2</vt:lpstr>
      <vt:lpstr>Слайд 3</vt:lpstr>
      <vt:lpstr>Слайд 4</vt:lpstr>
      <vt:lpstr>Слайд 5</vt:lpstr>
      <vt:lpstr>Слайд 6</vt:lpstr>
      <vt:lpstr>Живопис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Стародавнього Єгипту</dc:title>
  <dc:creator>Admin</dc:creator>
  <cp:lastModifiedBy>Admin</cp:lastModifiedBy>
  <cp:revision>11</cp:revision>
  <dcterms:created xsi:type="dcterms:W3CDTF">2014-02-26T17:31:07Z</dcterms:created>
  <dcterms:modified xsi:type="dcterms:W3CDTF">2014-02-26T18:04:45Z</dcterms:modified>
</cp:coreProperties>
</file>