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56" r:id="rId2"/>
    <p:sldId id="258" r:id="rId3"/>
    <p:sldId id="257" r:id="rId4"/>
    <p:sldId id="260" r:id="rId5"/>
    <p:sldId id="261" r:id="rId6"/>
    <p:sldId id="264" r:id="rId7"/>
    <p:sldId id="263" r:id="rId8"/>
    <p:sldId id="262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C64E3CD-A320-4333-A93C-11C7E3DC3C7E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D4E672-7644-4431-AACD-B0D675847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119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FD996-99F8-47F0-AD19-4B961C9BC7D3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B8B23-C440-487D-81D2-C4047B8E0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876DD-4C06-4D1A-B377-DC8C569213B8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EB96C-43B6-4E75-9BCB-4D4AC4A27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4ECFF-D467-4607-AE78-55F84DCF3DD5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BAA81-EFBF-4B9D-8AB5-DB6B6392C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32440-1391-46AB-96E1-4C86CA0C616D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3801-995E-4ADB-B380-65D4A99A4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41451-244E-4EBA-A29F-F9D6B7B97AFC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C7B8C-120A-482B-92E1-3949FEFB0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9B3E2-AD63-4E1E-879D-D6EAFF8EE315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FA2B3-1038-45E0-AA4A-2C729B2435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89D9A-A1D3-4AEB-B760-A5157686C70A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6D151-B9E5-4F9D-8ED2-7684937BD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FF6A-F5C7-4DDF-B80A-4D104EF10DA5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23EA1-FF31-4404-8ABA-2EC667E74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962B6-8F95-4DEA-AA90-749A4851BDB4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2D679-FBBE-421F-A6C0-BCAA4F8615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495CD-2EDC-4FE0-9F83-11A91AD24487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BAF9D-8B92-49A1-877F-7BB21D6E9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86520-D02B-446B-9BCF-FD7EBBB79CF9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93527-993C-4FCF-8302-D691FE26F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C78E8F-5B28-49B8-B191-1D574D000943}" type="datetimeFigureOut">
              <a:rPr lang="ru-RU"/>
              <a:pPr>
                <a:defRPr/>
              </a:pPr>
              <a:t>23.11.2013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E4D66C-34AD-4155-BB64-BEEE65DCE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9" r:id="rId1"/>
    <p:sldLayoutId id="2147483873" r:id="rId2"/>
    <p:sldLayoutId id="2147483880" r:id="rId3"/>
    <p:sldLayoutId id="2147483874" r:id="rId4"/>
    <p:sldLayoutId id="2147483881" r:id="rId5"/>
    <p:sldLayoutId id="2147483875" r:id="rId6"/>
    <p:sldLayoutId id="2147483876" r:id="rId7"/>
    <p:sldLayoutId id="2147483882" r:id="rId8"/>
    <p:sldLayoutId id="2147483883" r:id="rId9"/>
    <p:sldLayoutId id="2147483877" r:id="rId10"/>
    <p:sldLayoutId id="21474838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42" y="1714488"/>
            <a:ext cx="6500858" cy="328612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Брежнев </a:t>
            </a:r>
            <a:br>
              <a:rPr lang="ru-RU" dirty="0" smtClean="0"/>
            </a:br>
            <a:r>
              <a:rPr lang="ru-RU" dirty="0" smtClean="0"/>
              <a:t>Леонид</a:t>
            </a:r>
            <a:br>
              <a:rPr lang="ru-RU" dirty="0" smtClean="0"/>
            </a:br>
            <a:r>
              <a:rPr lang="ru-RU" dirty="0" smtClean="0"/>
              <a:t>Ильич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2" name="Picture 3" descr="C:\Documents and Settings\Блохастый.945488DAD7494DA\Мои документы\Новая папка (4)\Брежнев_files\Praviteli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143000"/>
            <a:ext cx="3352800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Прямоугольник 5"/>
          <p:cNvSpPr>
            <a:spLocks noChangeArrowheads="1"/>
          </p:cNvSpPr>
          <p:nvPr/>
        </p:nvSpPr>
        <p:spPr bwMode="auto">
          <a:xfrm>
            <a:off x="6351362" y="4365104"/>
            <a:ext cx="26431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err="1" smtClean="0"/>
              <a:t>Підготувала</a:t>
            </a:r>
            <a:r>
              <a:rPr lang="ru-RU" sz="2800" dirty="0" smtClean="0"/>
              <a:t> </a:t>
            </a:r>
          </a:p>
          <a:p>
            <a:r>
              <a:rPr lang="ru-RU" sz="2800" dirty="0" err="1" smtClean="0"/>
              <a:t>Учениця</a:t>
            </a:r>
            <a:r>
              <a:rPr lang="ru-RU" sz="2800" dirty="0" smtClean="0"/>
              <a:t> 11 </a:t>
            </a:r>
            <a:r>
              <a:rPr lang="ru-RU" sz="2800" dirty="0" err="1" smtClean="0"/>
              <a:t>класу</a:t>
            </a:r>
            <a:endParaRPr lang="ru-RU" sz="2800" dirty="0" smtClean="0"/>
          </a:p>
          <a:p>
            <a:r>
              <a:rPr lang="ru-RU" sz="2800" dirty="0" err="1" smtClean="0"/>
              <a:t>Шарудило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Наталія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Космическая программа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972050" cy="4525963"/>
          </a:xfrm>
        </p:spPr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Л.И. Брежнев принимал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активное участие в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космической программе. Он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выбирал место для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строительства космодрома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«Байконур» и лично давал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указания Королёву, как ему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вести работы над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запуском второго спутника </a:t>
            </a:r>
            <a:endParaRPr lang="ru-RU" dirty="0"/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1643063"/>
            <a:ext cx="332105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5715000" y="4143375"/>
            <a:ext cx="278606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/>
              <a:t>Н. С. Хрущёв и Л. И. Брежнев разговаривают по телефону с космонавтами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1964</a:t>
            </a:r>
            <a:r>
              <a:rPr lang="ru-RU" b="1" dirty="0" smtClean="0">
                <a:latin typeface="Arial" charset="0"/>
              </a:rPr>
              <a:t> - </a:t>
            </a:r>
            <a:r>
              <a:rPr lang="ru-RU" b="1" dirty="0" smtClean="0"/>
              <a:t>1977 </a:t>
            </a:r>
            <a:r>
              <a:rPr lang="ru-RU" b="1" dirty="0" smtClean="0"/>
              <a:t>роки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186488" cy="4525963"/>
          </a:xfrm>
        </p:spPr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Формально, в 1964 р. </a:t>
            </a:r>
            <a:r>
              <a:rPr lang="ru-RU" dirty="0" err="1"/>
              <a:t>було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проголошено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до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«</a:t>
            </a:r>
            <a:r>
              <a:rPr lang="ru-RU" dirty="0" err="1"/>
              <a:t>Ленінським</a:t>
            </a:r>
            <a:r>
              <a:rPr lang="ru-RU" dirty="0"/>
              <a:t> принципам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колективного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керівництва</a:t>
            </a:r>
            <a:r>
              <a:rPr lang="ru-RU" dirty="0"/>
              <a:t> ». </a:t>
            </a:r>
            <a:r>
              <a:rPr lang="ru-RU" dirty="0" err="1"/>
              <a:t>поряд</a:t>
            </a:r>
            <a:r>
              <a:rPr lang="ru-RU" dirty="0"/>
              <a:t> з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Брежнєвим</a:t>
            </a:r>
            <a:r>
              <a:rPr lang="ru-RU" dirty="0"/>
              <a:t>, </a:t>
            </a:r>
            <a:r>
              <a:rPr lang="ru-RU" dirty="0" err="1"/>
              <a:t>важливу</a:t>
            </a:r>
            <a:r>
              <a:rPr lang="ru-RU" dirty="0"/>
              <a:t> роль в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керівництві</a:t>
            </a:r>
            <a:r>
              <a:rPr lang="ru-RU" dirty="0"/>
              <a:t> </a:t>
            </a:r>
            <a:r>
              <a:rPr lang="ru-RU" dirty="0" err="1"/>
              <a:t>грали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А. Н. </a:t>
            </a:r>
            <a:r>
              <a:rPr lang="ru-RU" dirty="0" err="1"/>
              <a:t>Шелепін</a:t>
            </a:r>
            <a:r>
              <a:rPr lang="ru-RU" dirty="0"/>
              <a:t>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М. В. </a:t>
            </a:r>
            <a:r>
              <a:rPr lang="ru-RU" dirty="0" err="1"/>
              <a:t>Підгорний</a:t>
            </a:r>
            <a:r>
              <a:rPr lang="ru-RU" dirty="0"/>
              <a:t> і А. Н. </a:t>
            </a:r>
            <a:r>
              <a:rPr lang="ru-RU" dirty="0" err="1" smtClean="0"/>
              <a:t>Косигін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25" y="1643063"/>
            <a:ext cx="269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43625" y="4149080"/>
            <a:ext cx="269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11 січня 1973. </a:t>
            </a:r>
            <a:endParaRPr lang="uk-UA" dirty="0" smtClean="0"/>
          </a:p>
          <a:p>
            <a:pPr algn="ctr"/>
            <a:r>
              <a:rPr lang="uk-UA" dirty="0" smtClean="0"/>
              <a:t>Мінськ</a:t>
            </a:r>
            <a:r>
              <a:rPr lang="uk-UA" dirty="0"/>
              <a:t>. Під час зустрічі на аеродромі Президента Французької Республіки Жорж </a:t>
            </a:r>
            <a:r>
              <a:rPr lang="uk-UA" dirty="0" err="1"/>
              <a:t>Помпіду</a:t>
            </a:r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1964—1977 </a:t>
            </a:r>
            <a:r>
              <a:rPr lang="ru-RU" b="1" dirty="0" smtClean="0"/>
              <a:t>роки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29238" cy="4525963"/>
          </a:xfrm>
        </p:spPr>
        <p:txBody>
          <a:bodyPr>
            <a:normAutofit/>
          </a:bodyPr>
          <a:lstStyle/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22 </a:t>
            </a:r>
            <a:r>
              <a:rPr lang="ru-RU" dirty="0" err="1"/>
              <a:t>січня</a:t>
            </a:r>
            <a:r>
              <a:rPr lang="ru-RU" dirty="0"/>
              <a:t> 1969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урочистої</a:t>
            </a:r>
            <a:r>
              <a:rPr lang="ru-RU" dirty="0"/>
              <a:t> </a:t>
            </a:r>
            <a:r>
              <a:rPr lang="ru-RU" dirty="0" err="1"/>
              <a:t>зустрічі</a:t>
            </a:r>
            <a:r>
              <a:rPr lang="ru-RU" dirty="0"/>
              <a:t> </a:t>
            </a:r>
            <a:r>
              <a:rPr lang="ru-RU" dirty="0" err="1"/>
              <a:t>екіпажів</a:t>
            </a:r>
            <a:r>
              <a:rPr lang="ru-RU" dirty="0"/>
              <a:t> </a:t>
            </a:r>
            <a:r>
              <a:rPr lang="ru-RU" dirty="0" err="1"/>
              <a:t>космічних</a:t>
            </a:r>
            <a:r>
              <a:rPr lang="ru-RU" dirty="0"/>
              <a:t> </a:t>
            </a:r>
            <a:r>
              <a:rPr lang="ru-RU" dirty="0" err="1"/>
              <a:t>кораблів</a:t>
            </a:r>
            <a:r>
              <a:rPr lang="ru-RU" dirty="0"/>
              <a:t> «Союз-4» і «Союз-5» на Л. І. </a:t>
            </a:r>
            <a:r>
              <a:rPr lang="ru-RU" dirty="0" err="1"/>
              <a:t>Брежнєва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скоєно</a:t>
            </a:r>
            <a:r>
              <a:rPr lang="ru-RU" dirty="0"/>
              <a:t> </a:t>
            </a:r>
            <a:r>
              <a:rPr lang="ru-RU" dirty="0" err="1"/>
              <a:t>невдалий</a:t>
            </a:r>
            <a:r>
              <a:rPr lang="ru-RU" dirty="0"/>
              <a:t> замах</a:t>
            </a:r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У </a:t>
            </a:r>
            <a:r>
              <a:rPr lang="ru-RU" dirty="0" err="1"/>
              <a:t>листопаді</a:t>
            </a:r>
            <a:r>
              <a:rPr lang="ru-RU" dirty="0"/>
              <a:t> 1972 року </a:t>
            </a:r>
            <a:r>
              <a:rPr lang="ru-RU" dirty="0" err="1"/>
              <a:t>переніс</a:t>
            </a:r>
            <a:r>
              <a:rPr lang="ru-RU" dirty="0"/>
              <a:t> </a:t>
            </a:r>
            <a:r>
              <a:rPr lang="ru-RU" dirty="0" err="1"/>
              <a:t>інсульт</a:t>
            </a:r>
            <a:r>
              <a:rPr lang="ru-RU" dirty="0"/>
              <a:t> з </a:t>
            </a:r>
            <a:r>
              <a:rPr lang="ru-RU" dirty="0" err="1"/>
              <a:t>важкими</a:t>
            </a:r>
            <a:r>
              <a:rPr lang="ru-RU" dirty="0"/>
              <a:t> </a:t>
            </a:r>
            <a:r>
              <a:rPr lang="ru-RU" dirty="0" err="1" smtClean="0"/>
              <a:t>наслідками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3" y="1428750"/>
            <a:ext cx="3214687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652120" y="4037528"/>
            <a:ext cx="33123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1972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 err="1"/>
              <a:t>Офіційний</a:t>
            </a:r>
            <a:r>
              <a:rPr lang="ru-RU" dirty="0"/>
              <a:t> </a:t>
            </a:r>
            <a:r>
              <a:rPr lang="ru-RU" dirty="0" err="1"/>
              <a:t>візит</a:t>
            </a:r>
            <a:r>
              <a:rPr lang="ru-RU" dirty="0"/>
              <a:t> Президента США </a:t>
            </a:r>
            <a:r>
              <a:rPr lang="ru-RU" dirty="0" err="1"/>
              <a:t>Річарда</a:t>
            </a:r>
            <a:r>
              <a:rPr lang="ru-RU" dirty="0"/>
              <a:t> </a:t>
            </a:r>
            <a:r>
              <a:rPr lang="ru-RU" dirty="0" err="1"/>
              <a:t>Ніксона</a:t>
            </a:r>
            <a:r>
              <a:rPr lang="ru-RU" dirty="0"/>
              <a:t> в СРСР. </a:t>
            </a:r>
            <a:r>
              <a:rPr lang="ru-RU" dirty="0" err="1"/>
              <a:t>Л.И.Брежнев</a:t>
            </a:r>
            <a:r>
              <a:rPr lang="ru-RU" dirty="0"/>
              <a:t> і </a:t>
            </a:r>
            <a:r>
              <a:rPr lang="ru-RU" dirty="0" err="1"/>
              <a:t>Річард</a:t>
            </a:r>
            <a:r>
              <a:rPr lang="ru-RU" dirty="0"/>
              <a:t> </a:t>
            </a:r>
            <a:r>
              <a:rPr lang="ru-RU" dirty="0" err="1"/>
              <a:t>Ніксон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моряків</a:t>
            </a:r>
            <a:r>
              <a:rPr lang="ru-RU" dirty="0"/>
              <a:t> </a:t>
            </a:r>
            <a:r>
              <a:rPr lang="ru-RU" dirty="0" err="1"/>
              <a:t>Чорноморського</a:t>
            </a:r>
            <a:r>
              <a:rPr lang="ru-RU" dirty="0"/>
              <a:t> флоту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1977 - 1982 </a:t>
            </a:r>
            <a:r>
              <a:rPr lang="ru-RU" b="1" dirty="0" smtClean="0"/>
              <a:t>роки</a:t>
            </a:r>
            <a:endParaRPr lang="ru-RU" dirty="0" smtClean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" indent="0" eaLnBrk="1" hangingPunct="1">
              <a:buNone/>
            </a:pPr>
            <a:r>
              <a:rPr lang="ru-RU" dirty="0"/>
              <a:t>У 1978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нагороджений</a:t>
            </a:r>
            <a:r>
              <a:rPr lang="ru-RU" dirty="0"/>
              <a:t> орденом</a:t>
            </a:r>
          </a:p>
          <a:p>
            <a:pPr marL="36512" indent="0" eaLnBrk="1" hangingPunct="1">
              <a:buNone/>
            </a:pPr>
            <a:r>
              <a:rPr lang="ru-RU" dirty="0"/>
              <a:t>«Перемога»,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вручався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</a:t>
            </a:r>
          </a:p>
          <a:p>
            <a:pPr marL="36512" indent="0" eaLnBrk="1" hangingPunct="1">
              <a:buNone/>
            </a:pPr>
            <a:r>
              <a:rPr lang="ru-RU" dirty="0" err="1"/>
              <a:t>воєнний</a:t>
            </a:r>
            <a:r>
              <a:rPr lang="ru-RU" dirty="0"/>
              <a:t> час за </a:t>
            </a:r>
            <a:r>
              <a:rPr lang="ru-RU" dirty="0" err="1"/>
              <a:t>видатні</a:t>
            </a:r>
            <a:r>
              <a:rPr lang="ru-RU" dirty="0"/>
              <a:t> заслуги</a:t>
            </a:r>
          </a:p>
          <a:p>
            <a:pPr marL="36512" indent="0" eaLnBrk="1" hangingPunct="1">
              <a:buNone/>
            </a:pPr>
            <a:r>
              <a:rPr lang="ru-RU" dirty="0"/>
              <a:t>в </a:t>
            </a:r>
            <a:r>
              <a:rPr lang="ru-RU" dirty="0" err="1"/>
              <a:t>командуванні</a:t>
            </a:r>
            <a:r>
              <a:rPr lang="ru-RU" dirty="0"/>
              <a:t> фронтом при </a:t>
            </a:r>
            <a:r>
              <a:rPr lang="ru-RU" dirty="0" err="1"/>
              <a:t>перемогах</a:t>
            </a:r>
            <a:r>
              <a:rPr lang="ru-RU" dirty="0"/>
              <a:t>,</a:t>
            </a:r>
          </a:p>
          <a:p>
            <a:pPr marL="36512" indent="0" eaLnBrk="1" hangingPunct="1">
              <a:buNone/>
            </a:pPr>
            <a:r>
              <a:rPr lang="ru-RU" dirty="0" err="1"/>
              <a:t>забезпечили</a:t>
            </a:r>
            <a:r>
              <a:rPr lang="ru-RU" dirty="0"/>
              <a:t> </a:t>
            </a:r>
            <a:r>
              <a:rPr lang="ru-RU" dirty="0" err="1"/>
              <a:t>корінний</a:t>
            </a:r>
            <a:r>
              <a:rPr lang="ru-RU" dirty="0"/>
              <a:t> перелом в</a:t>
            </a:r>
          </a:p>
          <a:p>
            <a:pPr marL="36512" indent="0" eaLnBrk="1" hangingPunct="1">
              <a:buNone/>
            </a:pPr>
            <a:r>
              <a:rPr lang="ru-RU" dirty="0" err="1"/>
              <a:t>стратегічної</a:t>
            </a:r>
            <a:r>
              <a:rPr lang="ru-RU" dirty="0"/>
              <a:t> </a:t>
            </a:r>
            <a:r>
              <a:rPr lang="ru-RU" dirty="0" err="1" smtClean="0"/>
              <a:t>обстановці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13" y="4286250"/>
            <a:ext cx="2452687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err="1" smtClean="0"/>
              <a:t>Останні</a:t>
            </a:r>
            <a:r>
              <a:rPr lang="ru-RU" dirty="0" smtClean="0"/>
              <a:t> рои </a:t>
            </a:r>
            <a:r>
              <a:rPr lang="ru-RU" dirty="0" err="1" smtClean="0"/>
              <a:t>життя</a:t>
            </a:r>
            <a:endParaRPr lang="ru-RU" dirty="0" smtClean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141168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dirty="0"/>
              <a:t>У початку 1976 р.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переніс</a:t>
            </a:r>
            <a:r>
              <a:rPr lang="ru-RU" sz="2400" dirty="0"/>
              <a:t> </a:t>
            </a:r>
            <a:r>
              <a:rPr lang="ru-RU" sz="2400" dirty="0" err="1"/>
              <a:t>клінічну</a:t>
            </a:r>
            <a:endParaRPr lang="ru-RU" sz="2400" dirty="0"/>
          </a:p>
          <a:p>
            <a:pPr eaLnBrk="1" hangingPunct="1">
              <a:buNone/>
            </a:pPr>
            <a:r>
              <a:rPr lang="ru-RU" sz="2400" dirty="0"/>
              <a:t>смерть.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так і не </a:t>
            </a:r>
            <a:r>
              <a:rPr lang="ru-RU" sz="2400" dirty="0" err="1"/>
              <a:t>зміг</a:t>
            </a:r>
            <a:endParaRPr lang="ru-RU" sz="2400" dirty="0"/>
          </a:p>
          <a:p>
            <a:pPr eaLnBrk="1" hangingPunct="1">
              <a:buNone/>
            </a:pPr>
            <a:r>
              <a:rPr lang="ru-RU" sz="2400" dirty="0" err="1"/>
              <a:t>фізично</a:t>
            </a:r>
            <a:r>
              <a:rPr lang="ru-RU" sz="2400" dirty="0"/>
              <a:t> </a:t>
            </a:r>
            <a:r>
              <a:rPr lang="ru-RU" sz="2400" dirty="0" err="1"/>
              <a:t>відновитися</a:t>
            </a:r>
            <a:r>
              <a:rPr lang="ru-RU" sz="2400" dirty="0"/>
              <a:t>, і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важке</a:t>
            </a:r>
            <a:endParaRPr lang="ru-RU" sz="2400" dirty="0"/>
          </a:p>
          <a:p>
            <a:pPr eaLnBrk="1" hangingPunct="1">
              <a:buNone/>
            </a:pPr>
            <a:r>
              <a:rPr lang="ru-RU" sz="2400" dirty="0"/>
              <a:t>стан і </a:t>
            </a:r>
            <a:r>
              <a:rPr lang="ru-RU" sz="2400" dirty="0" err="1"/>
              <a:t>нездатність</a:t>
            </a:r>
            <a:r>
              <a:rPr lang="ru-RU" sz="2400" dirty="0"/>
              <a:t> </a:t>
            </a:r>
            <a:r>
              <a:rPr lang="ru-RU" sz="2400" dirty="0" err="1"/>
              <a:t>керувати</a:t>
            </a:r>
            <a:r>
              <a:rPr lang="ru-RU" sz="2400" dirty="0"/>
              <a:t> </a:t>
            </a:r>
            <a:r>
              <a:rPr lang="ru-RU" sz="2400" dirty="0" err="1"/>
              <a:t>країною</a:t>
            </a:r>
            <a:endParaRPr lang="ru-RU" sz="2400" dirty="0"/>
          </a:p>
          <a:p>
            <a:pPr eaLnBrk="1" hangingPunct="1">
              <a:buNone/>
            </a:pPr>
            <a:r>
              <a:rPr lang="ru-RU" sz="2400" dirty="0"/>
              <a:t>з </a:t>
            </a:r>
            <a:r>
              <a:rPr lang="ru-RU" sz="2400" dirty="0" err="1"/>
              <a:t>кожним</a:t>
            </a:r>
            <a:r>
              <a:rPr lang="ru-RU" sz="2400" dirty="0"/>
              <a:t> роком ставали все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очевидним</a:t>
            </a:r>
            <a:r>
              <a:rPr lang="ru-RU" sz="2400" dirty="0"/>
              <a:t>.</a:t>
            </a:r>
          </a:p>
          <a:p>
            <a:pPr eaLnBrk="1" hangingPunct="1">
              <a:buNone/>
            </a:pPr>
            <a:r>
              <a:rPr lang="ru-RU" sz="2400" dirty="0" err="1"/>
              <a:t>Брежнєв</a:t>
            </a:r>
            <a:r>
              <a:rPr lang="ru-RU" sz="2400" dirty="0"/>
              <a:t> </a:t>
            </a:r>
            <a:r>
              <a:rPr lang="ru-RU" sz="2400" dirty="0" err="1"/>
              <a:t>страждав</a:t>
            </a:r>
            <a:r>
              <a:rPr lang="ru-RU" sz="2400" dirty="0"/>
              <a:t> </a:t>
            </a:r>
            <a:r>
              <a:rPr lang="ru-RU" sz="2400" dirty="0" err="1"/>
              <a:t>астенією</a:t>
            </a:r>
            <a:r>
              <a:rPr lang="ru-RU" sz="2400" dirty="0"/>
              <a:t> (</a:t>
            </a:r>
            <a:r>
              <a:rPr lang="ru-RU" sz="2400" dirty="0" err="1"/>
              <a:t>нервово</a:t>
            </a:r>
            <a:endParaRPr lang="ru-RU" sz="2400" dirty="0"/>
          </a:p>
          <a:p>
            <a:pPr eaLnBrk="1" hangingPunct="1">
              <a:buNone/>
            </a:pPr>
            <a:r>
              <a:rPr lang="ru-RU" sz="2400" dirty="0" err="1"/>
              <a:t>психічної</a:t>
            </a:r>
            <a:r>
              <a:rPr lang="ru-RU" sz="2400" dirty="0"/>
              <a:t> </a:t>
            </a:r>
            <a:r>
              <a:rPr lang="ru-RU" sz="2400" dirty="0" err="1"/>
              <a:t>слабкістю</a:t>
            </a:r>
            <a:r>
              <a:rPr lang="ru-RU" sz="2400" dirty="0"/>
              <a:t>) та атеросклероз</a:t>
            </a:r>
          </a:p>
          <a:p>
            <a:pPr eaLnBrk="1" hangingPunct="1">
              <a:buNone/>
            </a:pPr>
            <a:r>
              <a:rPr lang="ru-RU" sz="2400" dirty="0" err="1"/>
              <a:t>мозкових</a:t>
            </a:r>
            <a:r>
              <a:rPr lang="ru-RU" sz="2400" dirty="0"/>
              <a:t> </a:t>
            </a:r>
            <a:r>
              <a:rPr lang="ru-RU" sz="2400" dirty="0" err="1"/>
              <a:t>судин</a:t>
            </a:r>
            <a:r>
              <a:rPr lang="ru-RU" sz="2400" dirty="0"/>
              <a:t>. </a:t>
            </a:r>
            <a:r>
              <a:rPr lang="ru-RU" sz="2400" dirty="0" err="1"/>
              <a:t>Працювати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міг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годину-</a:t>
            </a:r>
          </a:p>
          <a:p>
            <a:pPr eaLnBrk="1" hangingPunct="1">
              <a:buNone/>
            </a:pPr>
            <a:r>
              <a:rPr lang="ru-RU" sz="2400" dirty="0"/>
              <a:t>два на </a:t>
            </a:r>
            <a:r>
              <a:rPr lang="ru-RU" sz="2400" dirty="0" err="1"/>
              <a:t>добу</a:t>
            </a:r>
            <a:r>
              <a:rPr lang="ru-RU" sz="2400" dirty="0"/>
              <a:t>,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чого</a:t>
            </a:r>
            <a:r>
              <a:rPr lang="ru-RU" sz="2400" dirty="0"/>
              <a:t> спав, </a:t>
            </a:r>
            <a:r>
              <a:rPr lang="ru-RU" sz="2400" dirty="0" err="1"/>
              <a:t>дивився</a:t>
            </a:r>
            <a:r>
              <a:rPr lang="ru-RU" sz="2400" dirty="0"/>
              <a:t> </a:t>
            </a:r>
            <a:r>
              <a:rPr lang="ru-RU" sz="2400" dirty="0" err="1"/>
              <a:t>телевізор</a:t>
            </a:r>
            <a:endParaRPr lang="ru-RU" sz="2400" dirty="0"/>
          </a:p>
          <a:p>
            <a:pPr eaLnBrk="1" hangingPunct="1">
              <a:buNone/>
            </a:pPr>
            <a:r>
              <a:rPr lang="ru-RU" sz="2400" dirty="0"/>
              <a:t>і т. д. У </a:t>
            </a:r>
            <a:r>
              <a:rPr lang="ru-RU" sz="2400" dirty="0" err="1"/>
              <a:t>нього</a:t>
            </a:r>
            <a:r>
              <a:rPr lang="ru-RU" sz="2400" dirty="0"/>
              <a:t> </a:t>
            </a:r>
            <a:r>
              <a:rPr lang="ru-RU" sz="2400" dirty="0" err="1"/>
              <a:t>з'явилася</a:t>
            </a:r>
            <a:r>
              <a:rPr lang="ru-RU" sz="2400" dirty="0"/>
              <a:t> </a:t>
            </a:r>
            <a:r>
              <a:rPr lang="ru-RU" sz="2400" dirty="0" err="1"/>
              <a:t>наркотична</a:t>
            </a:r>
            <a:endParaRPr lang="ru-RU" sz="2400" dirty="0"/>
          </a:p>
          <a:p>
            <a:pPr eaLnBrk="1" hangingPunct="1">
              <a:buNone/>
            </a:pPr>
            <a:r>
              <a:rPr lang="ru-RU" sz="2400" dirty="0" err="1"/>
              <a:t>залежність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снодійного</a:t>
            </a:r>
            <a:r>
              <a:rPr lang="ru-RU" sz="2400" dirty="0"/>
              <a:t> </a:t>
            </a:r>
            <a:r>
              <a:rPr lang="ru-RU" sz="2400" dirty="0" smtClean="0"/>
              <a:t>– </a:t>
            </a:r>
            <a:r>
              <a:rPr lang="ru-RU" sz="2400" dirty="0" err="1" smtClean="0"/>
              <a:t>нембутала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13" y="214313"/>
            <a:ext cx="2428875" cy="182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err="1" smtClean="0"/>
              <a:t>Кінець</a:t>
            </a:r>
            <a:r>
              <a:rPr lang="ru-RU" dirty="0" smtClean="0"/>
              <a:t> </a:t>
            </a:r>
            <a:r>
              <a:rPr lang="ru-RU" dirty="0" err="1"/>
              <a:t>е</a:t>
            </a:r>
            <a:r>
              <a:rPr lang="ru-RU" dirty="0" err="1" smtClean="0"/>
              <a:t>похи</a:t>
            </a:r>
            <a:r>
              <a:rPr lang="ru-RU" dirty="0" smtClean="0"/>
              <a:t> </a:t>
            </a:r>
            <a:r>
              <a:rPr lang="ru-RU" dirty="0" err="1" smtClean="0"/>
              <a:t>Брежнєва</a:t>
            </a:r>
            <a:r>
              <a:rPr lang="ru-RU" dirty="0" smtClean="0"/>
              <a:t> 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829300" cy="4525963"/>
          </a:xfrm>
        </p:spPr>
        <p:txBody>
          <a:bodyPr>
            <a:normAutofit lnSpcReduction="10000"/>
          </a:bodyPr>
          <a:lstStyle/>
          <a:p>
            <a:pPr marL="493776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dirty="0"/>
              <a:t>7 листопада 1982 </a:t>
            </a:r>
            <a:r>
              <a:rPr lang="ru-RU" dirty="0" err="1"/>
              <a:t>відбулося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Останнім</a:t>
            </a:r>
            <a:r>
              <a:rPr lang="ru-RU" dirty="0"/>
              <a:t> </a:t>
            </a:r>
            <a:r>
              <a:rPr lang="ru-RU" dirty="0" err="1"/>
              <a:t>публічна</a:t>
            </a:r>
            <a:r>
              <a:rPr lang="ru-RU" dirty="0"/>
              <a:t> </a:t>
            </a:r>
            <a:r>
              <a:rPr lang="ru-RU" dirty="0" err="1"/>
              <a:t>поява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 smtClean="0"/>
              <a:t>Брежнєв</a:t>
            </a:r>
            <a:r>
              <a:rPr lang="ru-RU" dirty="0" smtClean="0"/>
              <a:t>.</a:t>
            </a:r>
            <a:endParaRPr lang="ru-RU" dirty="0"/>
          </a:p>
          <a:p>
            <a:pPr marL="493776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dirty="0"/>
              <a:t>Помер 10 листопада 1982</a:t>
            </a:r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року на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дачі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«Заріччя-6» </a:t>
            </a:r>
            <a:r>
              <a:rPr lang="ru-RU" dirty="0" err="1"/>
              <a:t>Похований</a:t>
            </a:r>
            <a:r>
              <a:rPr lang="ru-RU" dirty="0"/>
              <a:t> на </a:t>
            </a:r>
            <a:r>
              <a:rPr lang="ru-RU" dirty="0" err="1"/>
              <a:t>Червоній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площі</a:t>
            </a:r>
            <a:r>
              <a:rPr lang="ru-RU" dirty="0"/>
              <a:t> в </a:t>
            </a:r>
            <a:r>
              <a:rPr lang="ru-RU" dirty="0" err="1"/>
              <a:t>Москві</a:t>
            </a:r>
            <a:r>
              <a:rPr lang="ru-RU" dirty="0"/>
              <a:t> у</a:t>
            </a:r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кремлівської</a:t>
            </a:r>
            <a:r>
              <a:rPr lang="ru-RU" dirty="0"/>
              <a:t> </a:t>
            </a:r>
            <a:r>
              <a:rPr lang="ru-RU" dirty="0" err="1" smtClean="0"/>
              <a:t>стіни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38" y="1714500"/>
            <a:ext cx="2374900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Прямоугольник 4"/>
          <p:cNvSpPr>
            <a:spLocks noChangeArrowheads="1"/>
          </p:cNvSpPr>
          <p:nvPr/>
        </p:nvSpPr>
        <p:spPr bwMode="auto">
          <a:xfrm>
            <a:off x="6357938" y="5214938"/>
            <a:ext cx="25003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Памятник Брежневу в Новороссийске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93776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dirty="0" smtClean="0"/>
              <a:t>Перше </a:t>
            </a:r>
            <a:r>
              <a:rPr lang="ru-RU" dirty="0" err="1"/>
              <a:t>передноворічне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телевізійне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керівництва</a:t>
            </a:r>
            <a:r>
              <a:rPr lang="ru-RU" dirty="0"/>
              <a:t> в СРСР до </a:t>
            </a:r>
            <a:r>
              <a:rPr lang="ru-RU" dirty="0" err="1"/>
              <a:t>радянського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народу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секретар</a:t>
            </a:r>
            <a:r>
              <a:rPr lang="ru-RU" dirty="0"/>
              <a:t> ЦК КПРС </a:t>
            </a:r>
            <a:r>
              <a:rPr lang="ru-RU" dirty="0" err="1"/>
              <a:t>Леонід</a:t>
            </a:r>
            <a:r>
              <a:rPr lang="ru-RU" dirty="0"/>
              <a:t> </a:t>
            </a:r>
            <a:r>
              <a:rPr lang="ru-RU" dirty="0" err="1"/>
              <a:t>Брежнєв</a:t>
            </a:r>
            <a:r>
              <a:rPr lang="ru-RU" dirty="0"/>
              <a:t> 31</a:t>
            </a:r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г</a:t>
            </a:r>
            <a:r>
              <a:rPr lang="ru-RU" dirty="0" err="1" smtClean="0"/>
              <a:t>рудень</a:t>
            </a:r>
            <a:r>
              <a:rPr lang="ru-RU" dirty="0" smtClean="0"/>
              <a:t> 1970.</a:t>
            </a:r>
            <a:endParaRPr lang="ru-RU" dirty="0"/>
          </a:p>
          <a:p>
            <a:pPr marL="493776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dirty="0" err="1"/>
              <a:t>Своєрідна</a:t>
            </a:r>
            <a:r>
              <a:rPr lang="ru-RU" dirty="0"/>
              <a:t> </a:t>
            </a:r>
            <a:r>
              <a:rPr lang="ru-RU" dirty="0" err="1"/>
              <a:t>дикція</a:t>
            </a:r>
            <a:r>
              <a:rPr lang="ru-RU" dirty="0"/>
              <a:t> Л. І. </a:t>
            </a:r>
            <a:r>
              <a:rPr lang="ru-RU" dirty="0" err="1"/>
              <a:t>Брежнєва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поранений в </a:t>
            </a:r>
            <a:r>
              <a:rPr lang="ru-RU" dirty="0" err="1"/>
              <a:t>щелепу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особливо</a:t>
            </a:r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позначалося</a:t>
            </a:r>
            <a:r>
              <a:rPr lang="ru-RU" dirty="0"/>
              <a:t> з </a:t>
            </a:r>
            <a:r>
              <a:rPr lang="ru-RU" dirty="0" err="1"/>
              <a:t>віком</a:t>
            </a:r>
            <a:r>
              <a:rPr lang="ru-RU" dirty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93776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dirty="0" err="1"/>
              <a:t>Брежнєв</a:t>
            </a:r>
            <a:r>
              <a:rPr lang="ru-RU" dirty="0"/>
              <a:t> - </a:t>
            </a:r>
            <a:r>
              <a:rPr lang="ru-RU" dirty="0" err="1"/>
              <a:t>єдиний</a:t>
            </a:r>
            <a:r>
              <a:rPr lang="ru-RU" dirty="0"/>
              <a:t> за всю</a:t>
            </a:r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СРСР </a:t>
            </a:r>
            <a:r>
              <a:rPr lang="ru-RU" dirty="0" err="1"/>
              <a:t>людина</a:t>
            </a:r>
            <a:r>
              <a:rPr lang="ru-RU" dirty="0"/>
              <a:t>,</a:t>
            </a:r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володів</a:t>
            </a:r>
            <a:r>
              <a:rPr lang="ru-RU" dirty="0"/>
              <a:t> </a:t>
            </a:r>
            <a:r>
              <a:rPr lang="ru-RU" dirty="0" err="1"/>
              <a:t>п'ятьма</a:t>
            </a:r>
            <a:r>
              <a:rPr lang="ru-RU" dirty="0"/>
              <a:t> </a:t>
            </a:r>
            <a:r>
              <a:rPr lang="ru-RU" dirty="0" err="1"/>
              <a:t>золотими</a:t>
            </a:r>
            <a:r>
              <a:rPr lang="ru-RU" dirty="0"/>
              <a:t> </a:t>
            </a:r>
            <a:r>
              <a:rPr lang="ru-RU" dirty="0" err="1"/>
              <a:t>зірками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Героя: одна </a:t>
            </a:r>
            <a:r>
              <a:rPr lang="ru-RU" dirty="0" err="1"/>
              <a:t>зірка</a:t>
            </a:r>
            <a:r>
              <a:rPr lang="ru-RU" dirty="0"/>
              <a:t> Героя</a:t>
            </a:r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Соціалістичної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і </a:t>
            </a:r>
            <a:r>
              <a:rPr lang="ru-RU" dirty="0" err="1"/>
              <a:t>чотири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зірки</a:t>
            </a:r>
            <a:r>
              <a:rPr lang="ru-RU" dirty="0"/>
              <a:t> Героя </a:t>
            </a:r>
            <a:r>
              <a:rPr lang="ru-RU" dirty="0" err="1"/>
              <a:t>Радянського</a:t>
            </a:r>
            <a:r>
              <a:rPr lang="ru-RU" dirty="0"/>
              <a:t> </a:t>
            </a:r>
            <a:r>
              <a:rPr lang="ru-RU" dirty="0" smtClean="0"/>
              <a:t>Союзу.</a:t>
            </a:r>
            <a:endParaRPr lang="ru-RU" dirty="0"/>
          </a:p>
          <a:p>
            <a:pPr marL="493776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dirty="0"/>
              <a:t>У 2005 </a:t>
            </a:r>
            <a:r>
              <a:rPr lang="ru-RU" dirty="0" err="1"/>
              <a:t>році</a:t>
            </a:r>
            <a:r>
              <a:rPr lang="ru-RU" dirty="0"/>
              <a:t> про </a:t>
            </a:r>
            <a:r>
              <a:rPr lang="ru-RU" dirty="0" err="1"/>
              <a:t>Брежнєва</a:t>
            </a:r>
            <a:r>
              <a:rPr lang="ru-RU" dirty="0"/>
              <a:t> </a:t>
            </a:r>
            <a:r>
              <a:rPr lang="ru-RU" dirty="0" err="1"/>
              <a:t>знятий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/>
              <a:t>однойменний</a:t>
            </a:r>
            <a:r>
              <a:rPr lang="ru-RU" dirty="0"/>
              <a:t> </a:t>
            </a:r>
            <a:r>
              <a:rPr lang="ru-RU" dirty="0" err="1"/>
              <a:t>художній</a:t>
            </a:r>
            <a:endParaRPr lang="ru-RU" dirty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err="1" smtClean="0"/>
              <a:t>Телесеріал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Родители </a:t>
            </a:r>
            <a:r>
              <a:rPr lang="ru-RU" dirty="0" smtClean="0"/>
              <a:t>Л.І. </a:t>
            </a:r>
            <a:r>
              <a:rPr lang="ru-RU" dirty="0" err="1" smtClean="0"/>
              <a:t>Брежнєва</a:t>
            </a:r>
            <a:endParaRPr lang="ru-RU" dirty="0" smtClean="0"/>
          </a:p>
        </p:txBody>
      </p:sp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214313" y="3786188"/>
            <a:ext cx="264318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 err="1"/>
              <a:t>Ілля</a:t>
            </a:r>
            <a:r>
              <a:rPr lang="ru-RU" sz="2800" dirty="0"/>
              <a:t> Якович </a:t>
            </a:r>
            <a:r>
              <a:rPr lang="ru-RU" sz="2800" dirty="0" err="1"/>
              <a:t>Брежнєв</a:t>
            </a:r>
            <a:endParaRPr lang="ru-RU" sz="2800" dirty="0"/>
          </a:p>
          <a:p>
            <a:pPr algn="ctr"/>
            <a:r>
              <a:rPr lang="ru-RU" sz="2800" dirty="0" err="1"/>
              <a:t>батько</a:t>
            </a:r>
            <a:endParaRPr lang="ru-RU" sz="2800" dirty="0"/>
          </a:p>
          <a:p>
            <a:pPr algn="ctr"/>
            <a:r>
              <a:rPr lang="ru-RU" sz="2800" dirty="0"/>
              <a:t>Л. І. </a:t>
            </a:r>
            <a:r>
              <a:rPr lang="ru-RU" sz="2800" dirty="0" err="1" smtClean="0"/>
              <a:t>Брежнєва</a:t>
            </a:r>
            <a:endParaRPr lang="ru-RU" sz="2800" dirty="0" smtClean="0"/>
          </a:p>
          <a:p>
            <a:pPr algn="ctr"/>
            <a:r>
              <a:rPr lang="ru-RU" sz="2800" dirty="0" smtClean="0"/>
              <a:t>(</a:t>
            </a:r>
            <a:r>
              <a:rPr lang="ru-RU" sz="2800" dirty="0"/>
              <a:t>1874 </a:t>
            </a:r>
            <a:r>
              <a:rPr lang="ru-RU" sz="2800" dirty="0"/>
              <a:t>- 1930)</a:t>
            </a:r>
          </a:p>
        </p:txBody>
      </p:sp>
      <p:sp>
        <p:nvSpPr>
          <p:cNvPr id="8196" name="Прямоугольник 4"/>
          <p:cNvSpPr>
            <a:spLocks noChangeArrowheads="1"/>
          </p:cNvSpPr>
          <p:nvPr/>
        </p:nvSpPr>
        <p:spPr bwMode="auto">
          <a:xfrm>
            <a:off x="6357938" y="3857625"/>
            <a:ext cx="2786062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 err="1" smtClean="0"/>
              <a:t>Наталія</a:t>
            </a:r>
            <a:r>
              <a:rPr lang="ru-RU" sz="2800" dirty="0" smtClean="0"/>
              <a:t> </a:t>
            </a:r>
            <a:r>
              <a:rPr lang="ru-RU" sz="2800" dirty="0" err="1" smtClean="0"/>
              <a:t>Денисівна</a:t>
            </a:r>
            <a:r>
              <a:rPr lang="ru-RU" sz="2800" dirty="0" smtClean="0"/>
              <a:t> </a:t>
            </a:r>
            <a:r>
              <a:rPr lang="ru-RU" sz="2800" dirty="0"/>
              <a:t>Мазалова</a:t>
            </a:r>
          </a:p>
          <a:p>
            <a:pPr algn="ctr"/>
            <a:r>
              <a:rPr lang="ru-RU" sz="2800" dirty="0"/>
              <a:t> </a:t>
            </a:r>
            <a:r>
              <a:rPr lang="ru-RU" sz="2800" dirty="0" err="1" smtClean="0"/>
              <a:t>мати</a:t>
            </a:r>
            <a:endParaRPr lang="ru-RU" sz="2800" dirty="0"/>
          </a:p>
          <a:p>
            <a:pPr algn="ctr"/>
            <a:r>
              <a:rPr lang="ru-RU" sz="2800" dirty="0"/>
              <a:t> </a:t>
            </a:r>
            <a:r>
              <a:rPr lang="ru-RU" sz="2800" dirty="0" smtClean="0"/>
              <a:t>Л.І. </a:t>
            </a:r>
            <a:r>
              <a:rPr lang="ru-RU" sz="2800" dirty="0" err="1" smtClean="0"/>
              <a:t>Брежнєва</a:t>
            </a:r>
            <a:endParaRPr lang="ru-RU" sz="2800" dirty="0"/>
          </a:p>
          <a:p>
            <a:pPr algn="ctr"/>
            <a:r>
              <a:rPr lang="ru-RU" sz="2800" dirty="0"/>
              <a:t>(1886 - 1975)</a:t>
            </a:r>
          </a:p>
        </p:txBody>
      </p:sp>
      <p:pic>
        <p:nvPicPr>
          <p:cNvPr id="819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2938" y="1643063"/>
            <a:ext cx="1673225" cy="2000250"/>
          </a:xfrm>
        </p:spPr>
      </p:pic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75" y="1643063"/>
            <a:ext cx="16144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6063" y="1643063"/>
            <a:ext cx="3762375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488" cy="1225550"/>
          </a:xfrm>
        </p:spPr>
        <p:txBody>
          <a:bodyPr/>
          <a:lstStyle/>
          <a:p>
            <a:pPr algn="ctr" eaLnBrk="1" hangingPunct="1"/>
            <a:r>
              <a:rPr lang="ru-RU" sz="4000" b="1" dirty="0" err="1" smtClean="0"/>
              <a:t>Леонід</a:t>
            </a:r>
            <a:r>
              <a:rPr lang="ru-RU" sz="4000" b="1" dirty="0" smtClean="0"/>
              <a:t> </a:t>
            </a:r>
            <a:r>
              <a:rPr lang="ru-RU" sz="4000" b="1" dirty="0" err="1"/>
              <a:t>І</a:t>
            </a:r>
            <a:r>
              <a:rPr lang="ru-RU" sz="4000" b="1" dirty="0" err="1" smtClean="0"/>
              <a:t>лліч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Брежнєв</a:t>
            </a:r>
            <a:r>
              <a:rPr lang="ru-RU" sz="4000" b="1" dirty="0" smtClean="0"/>
              <a:t>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400" b="1" dirty="0" smtClean="0"/>
              <a:t>(19 декабря 1906 – 10 ноября 1982)</a:t>
            </a:r>
            <a:endParaRPr lang="ru-RU" sz="2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571625"/>
            <a:ext cx="8501063" cy="5286375"/>
          </a:xfrm>
        </p:spPr>
        <p:txBody>
          <a:bodyPr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Перший </a:t>
            </a:r>
            <a:r>
              <a:rPr lang="ru-RU" dirty="0" err="1"/>
              <a:t>секретар</a:t>
            </a:r>
            <a:r>
              <a:rPr lang="ru-RU" dirty="0"/>
              <a:t> ЦК КПРС з 1964 року.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Голова </a:t>
            </a:r>
            <a:r>
              <a:rPr lang="ru-RU" dirty="0" err="1"/>
              <a:t>Президії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СРСР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в 1960 - 1964 роках і з 1977 року.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Маршал </a:t>
            </a:r>
            <a:r>
              <a:rPr lang="ru-RU" dirty="0" err="1"/>
              <a:t>Радянського</a:t>
            </a:r>
            <a:r>
              <a:rPr lang="ru-RU" dirty="0"/>
              <a:t> Союзу (1976).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Герой </a:t>
            </a:r>
            <a:r>
              <a:rPr lang="ru-RU" dirty="0" err="1"/>
              <a:t>Соціалістичної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(1961) і </a:t>
            </a:r>
            <a:r>
              <a:rPr lang="ru-RU" dirty="0" err="1"/>
              <a:t>чотири</a:t>
            </a:r>
            <a:r>
              <a:rPr lang="ru-RU" dirty="0"/>
              <a:t> рази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Герой </a:t>
            </a:r>
            <a:r>
              <a:rPr lang="ru-RU" dirty="0" err="1"/>
              <a:t>Радянського</a:t>
            </a:r>
            <a:r>
              <a:rPr lang="ru-RU" dirty="0"/>
              <a:t> Союзу (1966, 1976, 1978, 1981).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Лауреат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Ленінської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/>
              <a:t> «За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зміцнення</a:t>
            </a:r>
            <a:r>
              <a:rPr lang="ru-RU" dirty="0"/>
              <a:t> миру </a:t>
            </a:r>
            <a:r>
              <a:rPr lang="ru-RU" dirty="0" err="1"/>
              <a:t>між</a:t>
            </a:r>
            <a:r>
              <a:rPr lang="ru-RU" dirty="0"/>
              <a:t> народами »(1973) і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Ленінської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/>
              <a:t> з </a:t>
            </a:r>
            <a:r>
              <a:rPr lang="ru-RU" dirty="0" err="1"/>
              <a:t>літератури</a:t>
            </a:r>
            <a:r>
              <a:rPr lang="ru-RU" dirty="0"/>
              <a:t> (1979).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ім'ям</a:t>
            </a:r>
            <a:r>
              <a:rPr lang="ru-RU" dirty="0"/>
              <a:t> Л. І. </a:t>
            </a:r>
            <a:r>
              <a:rPr lang="ru-RU" dirty="0" err="1"/>
              <a:t>Брежнєва</a:t>
            </a:r>
            <a:r>
              <a:rPr lang="ru-RU" dirty="0"/>
              <a:t> </a:t>
            </a:r>
            <a:r>
              <a:rPr lang="ru-RU" dirty="0" err="1"/>
              <a:t>опублікована</a:t>
            </a:r>
            <a:r>
              <a:rPr lang="ru-RU" dirty="0"/>
              <a:t> </a:t>
            </a:r>
            <a:r>
              <a:rPr lang="ru-RU" dirty="0" err="1"/>
              <a:t>трилогія</a:t>
            </a:r>
            <a:r>
              <a:rPr lang="ru-RU" dirty="0"/>
              <a:t>: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«Мала Земля», «</a:t>
            </a:r>
            <a:r>
              <a:rPr lang="ru-RU" dirty="0" err="1"/>
              <a:t>Відродження</a:t>
            </a:r>
            <a:r>
              <a:rPr lang="ru-RU" dirty="0"/>
              <a:t>» та «</a:t>
            </a:r>
            <a:r>
              <a:rPr lang="ru-RU" dirty="0" err="1"/>
              <a:t>Цілина</a:t>
            </a:r>
            <a:r>
              <a:rPr lang="ru-RU" dirty="0"/>
              <a:t>».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До 1950 </a:t>
            </a:r>
            <a:r>
              <a:rPr lang="ru-RU" b="1" dirty="0" smtClean="0"/>
              <a:t>року:</a:t>
            </a:r>
            <a:endParaRPr lang="ru-RU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Народився</a:t>
            </a:r>
            <a:r>
              <a:rPr lang="ru-RU" dirty="0"/>
              <a:t> в </a:t>
            </a:r>
            <a:r>
              <a:rPr lang="ru-RU" dirty="0" err="1"/>
              <a:t>Кам'янському</a:t>
            </a:r>
            <a:r>
              <a:rPr lang="ru-RU" dirty="0"/>
              <a:t> </a:t>
            </a:r>
            <a:r>
              <a:rPr lang="ru-RU" dirty="0" err="1"/>
              <a:t>Катеринославської</a:t>
            </a:r>
            <a:r>
              <a:rPr lang="ru-RU" dirty="0"/>
              <a:t> </a:t>
            </a:r>
            <a:r>
              <a:rPr lang="ru-RU" dirty="0" err="1"/>
              <a:t>губернії</a:t>
            </a:r>
            <a:r>
              <a:rPr lang="ru-RU" dirty="0"/>
              <a:t> (19 </a:t>
            </a:r>
            <a:r>
              <a:rPr lang="ru-RU" dirty="0" err="1"/>
              <a:t>грудня</a:t>
            </a:r>
            <a:r>
              <a:rPr lang="ru-RU" dirty="0"/>
              <a:t> 1906</a:t>
            </a:r>
            <a:r>
              <a:rPr lang="ru-RU" dirty="0" smtClean="0"/>
              <a:t>).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У 1915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прийнятий</a:t>
            </a:r>
            <a:r>
              <a:rPr lang="ru-RU" dirty="0"/>
              <a:t> в </a:t>
            </a:r>
            <a:r>
              <a:rPr lang="ru-RU" dirty="0" err="1"/>
              <a:t>класичну</a:t>
            </a:r>
            <a:r>
              <a:rPr lang="ru-RU" dirty="0"/>
              <a:t> </a:t>
            </a:r>
            <a:r>
              <a:rPr lang="ru-RU" dirty="0" err="1"/>
              <a:t>гімназію</a:t>
            </a:r>
            <a:r>
              <a:rPr lang="ru-RU" dirty="0"/>
              <a:t>,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трудова</a:t>
            </a:r>
            <a:r>
              <a:rPr lang="ru-RU" dirty="0"/>
              <a:t> школа, яку </a:t>
            </a:r>
            <a:r>
              <a:rPr lang="ru-RU" dirty="0" err="1"/>
              <a:t>закінчив</a:t>
            </a:r>
            <a:r>
              <a:rPr lang="ru-RU" dirty="0"/>
              <a:t> у 1921 </a:t>
            </a:r>
            <a:r>
              <a:rPr lang="ru-RU" dirty="0" err="1"/>
              <a:t>році</a:t>
            </a:r>
            <a:r>
              <a:rPr lang="ru-RU" dirty="0"/>
              <a:t>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З 1921 року </a:t>
            </a:r>
            <a:r>
              <a:rPr lang="ru-RU" dirty="0" err="1"/>
              <a:t>працював</a:t>
            </a:r>
            <a:r>
              <a:rPr lang="ru-RU" dirty="0"/>
              <a:t> на </a:t>
            </a:r>
            <a:r>
              <a:rPr lang="ru-RU" dirty="0" err="1"/>
              <a:t>Курському</a:t>
            </a:r>
            <a:r>
              <a:rPr lang="ru-RU" dirty="0"/>
              <a:t> </a:t>
            </a:r>
            <a:r>
              <a:rPr lang="ru-RU" dirty="0" err="1"/>
              <a:t>маслоробному</a:t>
            </a:r>
            <a:r>
              <a:rPr lang="ru-RU" dirty="0"/>
              <a:t> </a:t>
            </a:r>
            <a:r>
              <a:rPr lang="ru-RU" dirty="0" err="1"/>
              <a:t>заводі</a:t>
            </a:r>
            <a:r>
              <a:rPr lang="ru-RU" dirty="0"/>
              <a:t>. У 1923 </a:t>
            </a:r>
            <a:r>
              <a:rPr lang="ru-RU" dirty="0" err="1"/>
              <a:t>році</a:t>
            </a:r>
            <a:r>
              <a:rPr lang="ru-RU" dirty="0"/>
              <a:t> вступив до </a:t>
            </a:r>
            <a:r>
              <a:rPr lang="ru-RU" dirty="0" smtClean="0"/>
              <a:t>комсомолу.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Курський</a:t>
            </a:r>
            <a:r>
              <a:rPr lang="ru-RU" dirty="0"/>
              <a:t> </a:t>
            </a:r>
            <a:r>
              <a:rPr lang="ru-RU" dirty="0" err="1"/>
              <a:t>землемірно-меліоративний</a:t>
            </a:r>
            <a:r>
              <a:rPr lang="ru-RU" dirty="0"/>
              <a:t> </a:t>
            </a:r>
            <a:r>
              <a:rPr lang="ru-RU" dirty="0" err="1"/>
              <a:t>технікум</a:t>
            </a:r>
            <a:r>
              <a:rPr lang="ru-RU" dirty="0"/>
              <a:t> (1923 - 1927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До 1950 </a:t>
            </a:r>
            <a:r>
              <a:rPr lang="ru-RU" b="1" dirty="0" smtClean="0"/>
              <a:t>року: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У 1928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 smtClean="0"/>
              <a:t>одружився</a:t>
            </a:r>
            <a:r>
              <a:rPr lang="ru-RU" dirty="0" smtClean="0"/>
              <a:t>.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Заступник начальника </a:t>
            </a:r>
            <a:r>
              <a:rPr lang="ru-RU" dirty="0" err="1"/>
              <a:t>Уральського</a:t>
            </a:r>
            <a:r>
              <a:rPr lang="ru-RU" dirty="0"/>
              <a:t> окружного земельного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.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     (1929 - 1930)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1930 - </a:t>
            </a:r>
            <a:r>
              <a:rPr lang="ru-RU" dirty="0" err="1"/>
              <a:t>виїжджає</a:t>
            </a:r>
            <a:r>
              <a:rPr lang="ru-RU" dirty="0"/>
              <a:t> і </a:t>
            </a:r>
            <a:r>
              <a:rPr lang="ru-RU" dirty="0" err="1"/>
              <a:t>надходить</a:t>
            </a:r>
            <a:r>
              <a:rPr lang="ru-RU" dirty="0"/>
              <a:t> у </a:t>
            </a:r>
            <a:r>
              <a:rPr lang="ru-RU" dirty="0" err="1"/>
              <a:t>Московський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машинобудування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</a:t>
            </a:r>
            <a:r>
              <a:rPr lang="ru-RU" dirty="0" err="1" smtClean="0"/>
              <a:t>Калініна</a:t>
            </a:r>
            <a:r>
              <a:rPr lang="ru-RU" dirty="0" smtClean="0"/>
              <a:t>.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Член ВКП (б) з 24 </a:t>
            </a:r>
            <a:r>
              <a:rPr lang="ru-RU" dirty="0" err="1"/>
              <a:t>жовтня</a:t>
            </a:r>
            <a:r>
              <a:rPr lang="ru-RU" dirty="0"/>
              <a:t> </a:t>
            </a:r>
            <a:r>
              <a:rPr lang="ru-RU" dirty="0" smtClean="0"/>
              <a:t>1931.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У 1935 - 1936 роках служив в </a:t>
            </a:r>
            <a:r>
              <a:rPr lang="ru-RU" dirty="0" err="1"/>
              <a:t>армії</a:t>
            </a:r>
            <a:r>
              <a:rPr lang="ru-RU" dirty="0"/>
              <a:t>: курсант і </a:t>
            </a:r>
            <a:r>
              <a:rPr lang="ru-RU" dirty="0" err="1"/>
              <a:t>політрук</a:t>
            </a:r>
            <a:r>
              <a:rPr lang="ru-RU" dirty="0"/>
              <a:t> </a:t>
            </a:r>
            <a:r>
              <a:rPr lang="ru-RU" dirty="0" err="1"/>
              <a:t>танкової</a:t>
            </a:r>
            <a:r>
              <a:rPr lang="ru-RU" dirty="0"/>
              <a:t> </a:t>
            </a:r>
            <a:r>
              <a:rPr lang="ru-RU" dirty="0" err="1"/>
              <a:t>роти</a:t>
            </a:r>
            <a:r>
              <a:rPr lang="ru-RU" dirty="0"/>
              <a:t> на Далекому </a:t>
            </a:r>
            <a:r>
              <a:rPr lang="ru-RU" dirty="0" err="1" smtClean="0"/>
              <a:t>Сході</a:t>
            </a:r>
            <a:r>
              <a:rPr lang="ru-RU" dirty="0" smtClean="0"/>
              <a:t>.</a:t>
            </a:r>
            <a:endParaRPr lang="ru-RU" dirty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1285875"/>
            <a:ext cx="34956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Прямоугольник 4"/>
          <p:cNvSpPr>
            <a:spLocks noChangeArrowheads="1"/>
          </p:cNvSpPr>
          <p:nvPr/>
        </p:nvSpPr>
        <p:spPr bwMode="auto">
          <a:xfrm>
            <a:off x="1143000" y="3857625"/>
            <a:ext cx="278606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err="1" smtClean="0"/>
              <a:t>Брежнєв</a:t>
            </a:r>
            <a:r>
              <a:rPr lang="ru-RU" sz="2400" dirty="0" smtClean="0"/>
              <a:t> Л.І. </a:t>
            </a:r>
            <a:r>
              <a:rPr lang="ru-RU" sz="2400" dirty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жінкой</a:t>
            </a:r>
            <a:r>
              <a:rPr lang="ru-RU" sz="2400" dirty="0" smtClean="0"/>
              <a:t> </a:t>
            </a:r>
            <a:endParaRPr lang="ru-RU" sz="2400" dirty="0"/>
          </a:p>
          <a:p>
            <a:pPr algn="ctr"/>
            <a:r>
              <a:rPr lang="ru-RU" sz="2400" dirty="0" err="1" smtClean="0"/>
              <a:t>Вікторією</a:t>
            </a:r>
            <a:endParaRPr lang="ru-RU" sz="2400" dirty="0"/>
          </a:p>
          <a:p>
            <a:pPr algn="ctr"/>
            <a:r>
              <a:rPr lang="ru-RU" sz="2400" dirty="0"/>
              <a:t>1935 </a:t>
            </a:r>
            <a:r>
              <a:rPr lang="ru-RU" sz="2400" dirty="0" err="1" smtClean="0"/>
              <a:t>рік</a:t>
            </a:r>
            <a:endParaRPr lang="ru-RU" sz="2400" dirty="0"/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3" y="2071688"/>
            <a:ext cx="23002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Прямоугольник 6"/>
          <p:cNvSpPr>
            <a:spLocks noChangeArrowheads="1"/>
          </p:cNvSpPr>
          <p:nvPr/>
        </p:nvSpPr>
        <p:spPr bwMode="auto">
          <a:xfrm>
            <a:off x="4929188" y="5143500"/>
            <a:ext cx="3286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err="1" smtClean="0"/>
              <a:t>Діти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Брежнєва</a:t>
            </a:r>
            <a:r>
              <a:rPr lang="ru-RU" sz="2400" dirty="0" smtClean="0"/>
              <a:t> Л.І. </a:t>
            </a:r>
            <a:r>
              <a:rPr lang="ru-RU" sz="2400" dirty="0"/>
              <a:t>Галя (1929г.р.) </a:t>
            </a:r>
          </a:p>
          <a:p>
            <a:pPr algn="ctr"/>
            <a:r>
              <a:rPr lang="ru-RU" sz="2400" dirty="0"/>
              <a:t> Юра (1933г.р.)</a:t>
            </a:r>
          </a:p>
        </p:txBody>
      </p:sp>
      <p:sp>
        <p:nvSpPr>
          <p:cNvPr id="12294" name="Прямоугольник 5"/>
          <p:cNvSpPr>
            <a:spLocks noChangeArrowheads="1"/>
          </p:cNvSpPr>
          <p:nvPr/>
        </p:nvSpPr>
        <p:spPr bwMode="auto">
          <a:xfrm>
            <a:off x="1143000" y="214313"/>
            <a:ext cx="7000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600" dirty="0" err="1" smtClean="0"/>
              <a:t>Сім</a:t>
            </a:r>
            <a:r>
              <a:rPr lang="en-US" sz="4600" dirty="0" smtClean="0"/>
              <a:t>’</a:t>
            </a:r>
            <a:r>
              <a:rPr lang="ru-RU" sz="4600" dirty="0" smtClean="0"/>
              <a:t>я  </a:t>
            </a:r>
            <a:r>
              <a:rPr lang="ru-RU" sz="4600" dirty="0" err="1" smtClean="0"/>
              <a:t>Л.І.Брежнєва</a:t>
            </a:r>
            <a:endParaRPr lang="ru-RU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75" y="1785938"/>
            <a:ext cx="295275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До 1950 </a:t>
            </a:r>
            <a:r>
              <a:rPr lang="ru-RU" b="1" dirty="0" smtClean="0"/>
              <a:t>РОКУ:</a:t>
            </a:r>
            <a:endParaRPr lang="ru-RU" dirty="0" smtClean="0"/>
          </a:p>
        </p:txBody>
      </p:sp>
      <p:sp>
        <p:nvSpPr>
          <p:cNvPr id="13316" name="Прямоугольник 6"/>
          <p:cNvSpPr>
            <a:spLocks noChangeArrowheads="1"/>
          </p:cNvSpPr>
          <p:nvPr/>
        </p:nvSpPr>
        <p:spPr bwMode="auto">
          <a:xfrm>
            <a:off x="428625" y="1285875"/>
            <a:ext cx="600075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/>
          </a:p>
          <a:p>
            <a:r>
              <a:rPr lang="ru-RU" sz="2400"/>
              <a:t>С началом Великой Отечественной войны принимает участие в мобилизации населения в Красную Армию, занимается эвакуацией промышленности, затем на политических должностях в действующей армии: заместитель начальника политуправления Южного фронта. Будучи бригадным комиссаром, при упразднении института военных комиссаров в октябре 1942 года вместо ожидаемого генеральского звания был аттестован полковником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До </a:t>
            </a:r>
            <a:r>
              <a:rPr lang="ru-RU" b="1" dirty="0" smtClean="0"/>
              <a:t>1950 року: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С 1943 - начальником политотдела 18-й армии. Генерал-майор (1943)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С июня 1945 года начальник политуправления 4-го Украинского фронта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Участник Парада Победы 24 июня 1945 года комиссаром сводного полка 4-го Украинского фронта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С 30 августа 1946 года по ноябрь 1947 года первый секретарь Запорожского (назначен по рекомендации Н. С. Хрущёва), а после Днепропетровского (до 1950 года) обкомов партии.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1950 - 1964 </a:t>
            </a:r>
            <a:r>
              <a:rPr lang="ru-RU" b="1" dirty="0" smtClean="0"/>
              <a:t>роки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В 1950 - 1952 годах первый секретарь ЦК Компартии Молдавии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В 1953 - 1954 годах заместитель начальника Главного политического управления Советской Армии и Военно-морского флота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В 1960 году назначен председателем Президиума Верховного Совета СССР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В 1964 году участвует в организации смещения Н. С. Хрущёва, после чего возглавляет секретариат ЦК КПСС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142</TotalTime>
  <Words>747</Words>
  <Application>Microsoft Office PowerPoint</Application>
  <PresentationFormat>Экран (4:3)</PresentationFormat>
  <Paragraphs>135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Брежнев  Леонид Ильич </vt:lpstr>
      <vt:lpstr>Родители Л.І. Брежнєва</vt:lpstr>
      <vt:lpstr>Леонід Ілліч Брежнєв  (19 декабря 1906 – 10 ноября 1982)</vt:lpstr>
      <vt:lpstr>До 1950 року:</vt:lpstr>
      <vt:lpstr>До 1950 року:</vt:lpstr>
      <vt:lpstr>Презентация PowerPoint</vt:lpstr>
      <vt:lpstr>До 1950 РОКУ:</vt:lpstr>
      <vt:lpstr>До 1950 року:</vt:lpstr>
      <vt:lpstr>1950 - 1964 роки</vt:lpstr>
      <vt:lpstr>Космическая программа</vt:lpstr>
      <vt:lpstr>1964 - 1977 роки</vt:lpstr>
      <vt:lpstr>1964—1977 роки</vt:lpstr>
      <vt:lpstr>1977 - 1982 роки</vt:lpstr>
      <vt:lpstr>Останні рои життя</vt:lpstr>
      <vt:lpstr>Кінець епохи Брежнєва </vt:lpstr>
      <vt:lpstr>Цікаві факти</vt:lpstr>
      <vt:lpstr>Цікаві факти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Брежнев  Леонид Ильич </dc:title>
  <dc:creator>Блохастый</dc:creator>
  <cp:lastModifiedBy>User</cp:lastModifiedBy>
  <cp:revision>22</cp:revision>
  <dcterms:created xsi:type="dcterms:W3CDTF">2009-01-08T19:04:37Z</dcterms:created>
  <dcterms:modified xsi:type="dcterms:W3CDTF">2013-11-23T13:14:14Z</dcterms:modified>
</cp:coreProperties>
</file>