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9" r:id="rId3"/>
    <p:sldId id="260" r:id="rId4"/>
    <p:sldId id="267" r:id="rId5"/>
    <p:sldId id="268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3885" autoAdjust="0"/>
  </p:normalViewPr>
  <p:slideViewPr>
    <p:cSldViewPr>
      <p:cViewPr>
        <p:scale>
          <a:sx n="80" d="100"/>
          <a:sy n="80" d="100"/>
        </p:scale>
        <p:origin x="-127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72A2B-3743-4EC9-9EE0-A33403144BC1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45AE7-97DA-4971-9F5C-12661CECE3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310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ED35D3-1124-4411-A32F-E92CDAD1BCFC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6212B9-6547-44C3-8884-1F083BC14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008" y="2060847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НЭП И ВОЕННЫЙ КОММУНИЗМ </a:t>
            </a:r>
            <a:endParaRPr lang="ru-RU" sz="4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4069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Причины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897480204"/>
              </p:ext>
            </p:extLst>
          </p:nvPr>
        </p:nvGraphicFramePr>
        <p:xfrm>
          <a:off x="395536" y="1052737"/>
          <a:ext cx="8388016" cy="5063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008"/>
                <a:gridCol w="4194008"/>
              </a:tblGrid>
              <a:tr h="3932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Военный</a:t>
                      </a:r>
                      <a:r>
                        <a:rPr lang="ru-RU" baseline="0" dirty="0" smtClean="0"/>
                        <a:t> коммунизм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НЭП</a:t>
                      </a:r>
                      <a:endParaRPr lang="ru-RU" dirty="0"/>
                    </a:p>
                  </a:txBody>
                  <a:tcPr/>
                </a:tc>
              </a:tr>
              <a:tr h="3932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Социальные</a:t>
                      </a:r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Социальные</a:t>
                      </a:r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</a:tr>
              <a:tr h="1260422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«Потребительский коммунизм»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dirty="0" smtClean="0"/>
                        <a:t>Военный коммунизм был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обусловлен потребностями военного времени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dirty="0" smtClean="0"/>
                        <a:t>Снижение</a:t>
                      </a:r>
                      <a:r>
                        <a:rPr lang="ru-RU" baseline="0" dirty="0" smtClean="0"/>
                        <a:t> дохода населения.</a:t>
                      </a:r>
                      <a:endParaRPr lang="en-US" baseline="0" dirty="0" smtClean="0"/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baseline="0" dirty="0" smtClean="0"/>
                        <a:t>Недовольство населения</a:t>
                      </a:r>
                      <a:endParaRPr lang="ru-RU" dirty="0"/>
                    </a:p>
                  </a:txBody>
                  <a:tcPr/>
                </a:tc>
              </a:tr>
              <a:tr h="3932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Экономические</a:t>
                      </a:r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Экономические</a:t>
                      </a:r>
                      <a:r>
                        <a:rPr lang="en-US" baseline="0" dirty="0" smtClean="0"/>
                        <a:t>:</a:t>
                      </a:r>
                      <a:endParaRPr lang="ru-RU" dirty="0"/>
                    </a:p>
                  </a:txBody>
                  <a:tcPr/>
                </a:tc>
              </a:tr>
              <a:tr h="969555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dirty="0" smtClean="0"/>
                        <a:t>Необходимость</a:t>
                      </a:r>
                      <a:r>
                        <a:rPr lang="ru-RU" baseline="0" dirty="0" smtClean="0"/>
                        <a:t> мобилизации всех ресурсов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baseline="0" dirty="0" smtClean="0"/>
                        <a:t>Нехватка продовольствия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dirty="0" smtClean="0"/>
                        <a:t>Дефицит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dirty="0" smtClean="0"/>
                        <a:t>Спад производства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dirty="0" smtClean="0"/>
                        <a:t>Рост внешней задолженности</a:t>
                      </a:r>
                      <a:endParaRPr lang="ru-RU" dirty="0"/>
                    </a:p>
                  </a:txBody>
                  <a:tcPr/>
                </a:tc>
              </a:tr>
              <a:tr h="3932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Политические</a:t>
                      </a:r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Политические</a:t>
                      </a:r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</a:tr>
              <a:tr h="1260422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baseline="0" dirty="0" smtClean="0"/>
                        <a:t>Борьба с контрреволюцией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baseline="0" dirty="0" smtClean="0"/>
                        <a:t>Стремление Советской власти продержаться до мировой революции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dirty="0" smtClean="0"/>
                        <a:t>Старение руководства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dirty="0" smtClean="0"/>
                        <a:t>Отсутствие</a:t>
                      </a:r>
                      <a:r>
                        <a:rPr lang="ru-RU" baseline="0" dirty="0" smtClean="0"/>
                        <a:t> необходимых реформ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baseline="0" dirty="0" smtClean="0"/>
                        <a:t>Однопартийная система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0857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479" y="0"/>
            <a:ext cx="8833951" cy="17728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Военный коммунизм и НЭП</a:t>
            </a:r>
            <a:br>
              <a:rPr lang="ru-RU" b="1" dirty="0" smtClean="0"/>
            </a:br>
            <a:r>
              <a:rPr lang="ru-RU" b="1" dirty="0" smtClean="0"/>
              <a:t>в сравнении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4035026906"/>
              </p:ext>
            </p:extLst>
          </p:nvPr>
        </p:nvGraphicFramePr>
        <p:xfrm>
          <a:off x="1115616" y="1700808"/>
          <a:ext cx="6400800" cy="490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6908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</a:t>
                      </a:r>
                      <a:r>
                        <a:rPr lang="ru-RU" dirty="0" smtClean="0"/>
                        <a:t>Военный</a:t>
                      </a:r>
                      <a:r>
                        <a:rPr lang="ru-RU" baseline="0" dirty="0" smtClean="0"/>
                        <a:t> коммунизм</a:t>
                      </a:r>
                      <a:r>
                        <a:rPr lang="en-US" baseline="0" dirty="0" smtClean="0"/>
                        <a:t>”</a:t>
                      </a:r>
                      <a:endParaRPr lang="ru-RU" dirty="0"/>
                    </a:p>
                  </a:txBody>
                  <a:tcPr marL="71120" marR="711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Новая</a:t>
                      </a:r>
                      <a:r>
                        <a:rPr lang="ru-RU" baseline="0" dirty="0" smtClean="0"/>
                        <a:t> экономическая политика</a:t>
                      </a:r>
                      <a:endParaRPr lang="ru-RU" dirty="0"/>
                    </a:p>
                  </a:txBody>
                  <a:tcPr marL="71120" marR="71120"/>
                </a:tc>
              </a:tr>
              <a:tr h="4210736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Продразверстка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Запрещение свободы торговли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Национализация промышленности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Централизованное управление экономикой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Трудовая мобилизация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Натуральная оплата труда</a:t>
                      </a:r>
                      <a:endParaRPr lang="ru-RU" dirty="0"/>
                    </a:p>
                  </a:txBody>
                  <a:tcPr marL="71120" marR="7112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Продналог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Свобода торговли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700" dirty="0" smtClean="0"/>
                        <a:t>Денационализация промышленности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800" baseline="0" dirty="0" smtClean="0"/>
                        <a:t>Мелкая частная собственность, аренда, концессии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800" baseline="0" dirty="0" smtClean="0"/>
                        <a:t>Хозрасчет на государственных предприятиях (трестах)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800" baseline="0" dirty="0" smtClean="0"/>
                        <a:t>Свободная наем рабочей силы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800" baseline="0" dirty="0" smtClean="0"/>
                        <a:t>Тарифная оплата труда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800" baseline="0" dirty="0" smtClean="0"/>
                        <a:t>Денежная реформа</a:t>
                      </a:r>
                      <a:endParaRPr lang="ru-RU" sz="1800" dirty="0"/>
                    </a:p>
                  </a:txBody>
                  <a:tcPr marL="71120" marR="7112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10292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MaisJan\Desktop\Снимокв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60647"/>
            <a:ext cx="9144001" cy="58326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MaisJan\Desktop\x_d90acd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11873" cy="6381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Итоги Нэпа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815170466"/>
              </p:ext>
            </p:extLst>
          </p:nvPr>
        </p:nvGraphicFramePr>
        <p:xfrm>
          <a:off x="539552" y="1052736"/>
          <a:ext cx="7200800" cy="5627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36817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Положительные</a:t>
                      </a:r>
                      <a:endParaRPr lang="ru-RU" b="1" dirty="0"/>
                    </a:p>
                  </a:txBody>
                  <a:tcPr marL="71120" marR="711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Отрицательные</a:t>
                      </a:r>
                      <a:endParaRPr lang="ru-RU" b="1" dirty="0"/>
                    </a:p>
                  </a:txBody>
                  <a:tcPr marL="71120" marR="71120"/>
                </a:tc>
              </a:tr>
              <a:tr h="5259609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Увеличились объемы с/х;- восстановлены дореволюционные посевные площади к 1923 г.;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Достигнут довоенный уровень в животноводстве к 1927г.;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Рост середняцких хозяйств (60%);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Достигнут довоенный уровень в промышленности к 1928г.;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Улучшилось материальное положение рабочих, крестьян, служащих (реальная зарплата рабочих составляла 93,7% довоенного уровня).</a:t>
                      </a:r>
                    </a:p>
                  </a:txBody>
                  <a:tcPr marL="71120" marR="71120"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нехватка промышленных товаров;- увеличение цен – тормозился рост жизненного уровня населения;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безработица;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обострение жилищного вопроса;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аграрное перенаселение.</a:t>
                      </a:r>
                    </a:p>
                  </a:txBody>
                  <a:tcPr marL="71120" marR="7112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38713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05064"/>
            <a:ext cx="6624736" cy="165618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b="1" dirty="0"/>
              <a:t>Итоги политики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«</a:t>
            </a:r>
            <a:r>
              <a:rPr lang="ru-RU" b="1" dirty="0"/>
              <a:t>военного коммунизма»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• Сокращение уровня промышленного производства в 7 раз, сельского </a:t>
            </a:r>
            <a:r>
              <a:rPr lang="ru-RU" b="1" i="1" dirty="0" smtClean="0"/>
              <a:t>хозяйства </a:t>
            </a:r>
            <a:r>
              <a:rPr lang="ru-RU" b="1" i="1" dirty="0"/>
              <a:t>– вдвое.</a:t>
            </a:r>
            <a:br>
              <a:rPr lang="ru-RU" b="1" i="1" dirty="0"/>
            </a:br>
            <a:r>
              <a:rPr lang="ru-RU" b="1" i="1" dirty="0"/>
              <a:t>• В городах не хватало продовольствия, горючего, не работали освещение, водопровод, отопление и т.д.</a:t>
            </a:r>
            <a:br>
              <a:rPr lang="ru-RU" b="1" i="1" dirty="0"/>
            </a:br>
            <a:r>
              <a:rPr lang="ru-RU" b="1" i="1" dirty="0"/>
              <a:t>• Детская беспризорность.</a:t>
            </a:r>
            <a:br>
              <a:rPr lang="ru-RU" b="1" i="1" dirty="0"/>
            </a:br>
            <a:r>
              <a:rPr lang="ru-RU" b="1" i="1" dirty="0"/>
              <a:t>• Весна – лето 1921 голод в Поволжье.</a:t>
            </a:r>
          </a:p>
        </p:txBody>
      </p:sp>
    </p:spTree>
    <p:extLst>
      <p:ext uri="{BB962C8B-B14F-4D97-AF65-F5344CB8AC3E}">
        <p14:creationId xmlns="" xmlns:p14="http://schemas.microsoft.com/office/powerpoint/2010/main" val="2261770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261</TotalTime>
  <Words>211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Слайд 1</vt:lpstr>
      <vt:lpstr>Причины</vt:lpstr>
      <vt:lpstr>Военный коммунизм и НЭП в сравнении</vt:lpstr>
      <vt:lpstr>Слайд 4</vt:lpstr>
      <vt:lpstr>Слайд 5</vt:lpstr>
      <vt:lpstr>Итоги Нэпа</vt:lpstr>
      <vt:lpstr>Итоги политики  «военного коммунизма»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KiNeK</dc:creator>
  <cp:lastModifiedBy>MaisJan</cp:lastModifiedBy>
  <cp:revision>25</cp:revision>
  <dcterms:created xsi:type="dcterms:W3CDTF">2012-01-22T16:24:36Z</dcterms:created>
  <dcterms:modified xsi:type="dcterms:W3CDTF">2013-02-28T15:51:15Z</dcterms:modified>
</cp:coreProperties>
</file>