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FDCC01-E0F7-4349-BB8A-A137EA7607F9}" type="datetimeFigureOut">
              <a:rPr lang="ru-RU" smtClean="0"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554965-54C3-46A2-8426-5EC29F7EBC0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/>
              <a:t>Новий</a:t>
            </a:r>
            <a:r>
              <a:rPr lang="ru-RU" sz="4800" dirty="0" smtClean="0"/>
              <a:t> курс Рузвельта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57232"/>
            <a:ext cx="3992675" cy="470634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29124" y="1428736"/>
            <a:ext cx="457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Новий</a:t>
            </a:r>
            <a:r>
              <a:rPr lang="ru-RU" sz="2400" b="1" dirty="0"/>
              <a:t> курс</a:t>
            </a:r>
            <a:r>
              <a:rPr lang="ru-RU" sz="2400" dirty="0"/>
              <a:t>  — заходи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запровадження</a:t>
            </a:r>
            <a:r>
              <a:rPr lang="ru-RU" sz="2400" dirty="0"/>
              <a:t> </a:t>
            </a:r>
            <a:r>
              <a:rPr lang="ru-RU" sz="2400" dirty="0" err="1"/>
              <a:t>централізованого</a:t>
            </a:r>
            <a:r>
              <a:rPr lang="ru-RU" sz="2400" dirty="0"/>
              <a:t> </a:t>
            </a:r>
            <a:r>
              <a:rPr lang="ru-RU" sz="2400" dirty="0" err="1"/>
              <a:t>планування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стимулювання</a:t>
            </a:r>
            <a:r>
              <a:rPr lang="ru-RU" sz="2400" dirty="0"/>
              <a:t> </a:t>
            </a:r>
            <a:r>
              <a:rPr lang="ru-RU" sz="2400" dirty="0" err="1"/>
              <a:t>економіки</a:t>
            </a:r>
            <a:r>
              <a:rPr lang="ru-RU" sz="2400" dirty="0"/>
              <a:t> США,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здійснювались</a:t>
            </a:r>
            <a:r>
              <a:rPr lang="ru-RU" sz="2400" dirty="0"/>
              <a:t> </a:t>
            </a:r>
            <a:r>
              <a:rPr lang="ru-RU" sz="2400" dirty="0" err="1"/>
              <a:t>адміністрацією</a:t>
            </a:r>
            <a:r>
              <a:rPr lang="ru-RU" sz="2400" dirty="0"/>
              <a:t> президента США </a:t>
            </a:r>
            <a:r>
              <a:rPr lang="ru-RU" sz="2400" u="sng" dirty="0" err="1"/>
              <a:t>Франкліна</a:t>
            </a:r>
            <a:r>
              <a:rPr lang="ru-RU" sz="2400" u="sng" dirty="0"/>
              <a:t> Делано Рузвельта</a:t>
            </a:r>
            <a:r>
              <a:rPr lang="ru-RU" sz="2400" dirty="0"/>
              <a:t> </a:t>
            </a:r>
            <a:r>
              <a:rPr lang="ru-RU" sz="2400" dirty="0" err="1"/>
              <a:t>задля</a:t>
            </a:r>
            <a:r>
              <a:rPr lang="ru-RU" sz="2400" dirty="0"/>
              <a:t> </a:t>
            </a:r>
            <a:r>
              <a:rPr lang="ru-RU" sz="2400" dirty="0" err="1"/>
              <a:t>подолання</a:t>
            </a:r>
            <a:r>
              <a:rPr lang="ru-RU" sz="2400" dirty="0"/>
              <a:t> </a:t>
            </a:r>
            <a:r>
              <a:rPr lang="ru-RU" sz="2400" dirty="0" err="1"/>
              <a:t>Великої</a:t>
            </a:r>
            <a:r>
              <a:rPr lang="ru-RU" sz="2400" dirty="0"/>
              <a:t> </a:t>
            </a:r>
            <a:r>
              <a:rPr lang="ru-RU" sz="2400" dirty="0" err="1"/>
              <a:t>депресії</a:t>
            </a:r>
            <a:r>
              <a:rPr lang="ru-RU" sz="2400" dirty="0"/>
              <a:t> в </a:t>
            </a:r>
            <a:r>
              <a:rPr lang="ru-RU" sz="2400" dirty="0" err="1"/>
              <a:t>період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 1933 </a:t>
            </a:r>
            <a:r>
              <a:rPr lang="ru-RU" sz="2400" dirty="0" err="1"/>
              <a:t>і</a:t>
            </a:r>
            <a:r>
              <a:rPr lang="ru-RU" sz="2400" dirty="0"/>
              <a:t> 1940 </a:t>
            </a:r>
            <a:r>
              <a:rPr lang="ru-RU" sz="2400" dirty="0" err="1"/>
              <a:t>рр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загруженное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1142984"/>
            <a:ext cx="6143668" cy="3408613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Передумови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643446"/>
            <a:ext cx="82867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Кредитна</a:t>
            </a:r>
            <a:r>
              <a:rPr lang="ru-RU" sz="1600" dirty="0"/>
              <a:t> криза, яка </a:t>
            </a:r>
            <a:r>
              <a:rPr lang="ru-RU" sz="1600" dirty="0" err="1"/>
              <a:t>розпочалась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 обвалу на </a:t>
            </a:r>
            <a:r>
              <a:rPr lang="ru-RU" sz="1600" dirty="0" err="1"/>
              <a:t>Нью-Йоркській</a:t>
            </a:r>
            <a:r>
              <a:rPr lang="ru-RU" sz="1600" dirty="0"/>
              <a:t> </a:t>
            </a:r>
            <a:r>
              <a:rPr lang="ru-RU" sz="1600" dirty="0" err="1" smtClean="0"/>
              <a:t>біржі</a:t>
            </a:r>
            <a:r>
              <a:rPr lang="ru-RU" sz="1600" dirty="0" smtClean="0"/>
              <a:t> в </a:t>
            </a:r>
            <a:r>
              <a:rPr lang="ru-RU" sz="1600" dirty="0" err="1"/>
              <a:t>жовтні</a:t>
            </a:r>
            <a:r>
              <a:rPr lang="ru-RU" sz="1600" dirty="0"/>
              <a:t> 1929 р., </a:t>
            </a:r>
            <a:r>
              <a:rPr lang="ru-RU" sz="1600" dirty="0" err="1"/>
              <a:t>призвела</a:t>
            </a:r>
            <a:r>
              <a:rPr lang="ru-RU" sz="1600" dirty="0"/>
              <a:t> до </a:t>
            </a:r>
            <a:r>
              <a:rPr lang="ru-RU" sz="1600" dirty="0" err="1"/>
              <a:t>наростання</a:t>
            </a:r>
            <a:r>
              <a:rPr lang="ru-RU" sz="1600" dirty="0"/>
              <a:t> в США, а </a:t>
            </a:r>
            <a:r>
              <a:rPr lang="ru-RU" sz="1600" dirty="0" err="1"/>
              <a:t>згодом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в </a:t>
            </a:r>
            <a:r>
              <a:rPr lang="ru-RU" sz="1600" dirty="0" err="1"/>
              <a:t>усьому</a:t>
            </a:r>
            <a:r>
              <a:rPr lang="ru-RU" sz="1600" dirty="0"/>
              <a:t> </a:t>
            </a:r>
            <a:r>
              <a:rPr lang="ru-RU" sz="1600" dirty="0" err="1"/>
              <a:t>світі</a:t>
            </a:r>
            <a:r>
              <a:rPr lang="ru-RU" sz="1600" dirty="0"/>
              <a:t> </a:t>
            </a:r>
            <a:r>
              <a:rPr lang="ru-RU" sz="1600" dirty="0" err="1"/>
              <a:t>глибокої</a:t>
            </a:r>
            <a:r>
              <a:rPr lang="ru-RU" sz="1600" dirty="0"/>
              <a:t> </a:t>
            </a:r>
            <a:r>
              <a:rPr lang="ru-RU" sz="1600" dirty="0" err="1"/>
              <a:t>економічної</a:t>
            </a:r>
            <a:r>
              <a:rPr lang="ru-RU" sz="1600" dirty="0"/>
              <a:t>, а </a:t>
            </a:r>
            <a:r>
              <a:rPr lang="ru-RU" sz="1600" dirty="0" err="1"/>
              <a:t>згодом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політичної</a:t>
            </a:r>
            <a:r>
              <a:rPr lang="ru-RU" sz="1600" dirty="0"/>
              <a:t> </a:t>
            </a:r>
            <a:r>
              <a:rPr lang="ru-RU" sz="1600" dirty="0" err="1"/>
              <a:t>кризи</a:t>
            </a:r>
            <a:r>
              <a:rPr lang="ru-RU" sz="1600" dirty="0"/>
              <a:t>. </a:t>
            </a:r>
            <a:r>
              <a:rPr lang="ru-RU" sz="1600" dirty="0" err="1"/>
              <a:t>Спроби</a:t>
            </a:r>
            <a:r>
              <a:rPr lang="ru-RU" sz="1600" dirty="0"/>
              <a:t> </a:t>
            </a:r>
            <a:r>
              <a:rPr lang="ru-RU" sz="1600" dirty="0" err="1"/>
              <a:t>американської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 </a:t>
            </a:r>
            <a:r>
              <a:rPr lang="ru-RU" sz="1600" dirty="0" err="1"/>
              <a:t>підтримати</a:t>
            </a:r>
            <a:r>
              <a:rPr lang="ru-RU" sz="1600" dirty="0"/>
              <a:t> </a:t>
            </a:r>
            <a:r>
              <a:rPr lang="ru-RU" sz="1600" dirty="0" err="1"/>
              <a:t>промисловість</a:t>
            </a:r>
            <a:r>
              <a:rPr lang="ru-RU" sz="1600" dirty="0"/>
              <a:t> </a:t>
            </a:r>
            <a:r>
              <a:rPr lang="ru-RU" sz="1600" dirty="0" smtClean="0"/>
              <a:t>США </a:t>
            </a:r>
            <a:r>
              <a:rPr lang="ru-RU" sz="1600" dirty="0" err="1" smtClean="0"/>
              <a:t>протекціоністським</a:t>
            </a:r>
            <a:r>
              <a:rPr lang="ru-RU" sz="1600" dirty="0" smtClean="0"/>
              <a:t> </a:t>
            </a:r>
            <a:r>
              <a:rPr lang="ru-RU" sz="1600" dirty="0" err="1"/>
              <a:t>митом</a:t>
            </a:r>
            <a:r>
              <a:rPr lang="ru-RU" sz="1600" dirty="0"/>
              <a:t>, </a:t>
            </a:r>
            <a:r>
              <a:rPr lang="ru-RU" sz="1600" dirty="0" err="1"/>
              <a:t>викликали</a:t>
            </a:r>
            <a:r>
              <a:rPr lang="ru-RU" sz="1600" dirty="0"/>
              <a:t> </a:t>
            </a:r>
            <a:r>
              <a:rPr lang="ru-RU" sz="1600" dirty="0" err="1"/>
              <a:t>ланцюгову</a:t>
            </a:r>
            <a:r>
              <a:rPr lang="ru-RU" sz="1600" dirty="0"/>
              <a:t> </a:t>
            </a:r>
            <a:r>
              <a:rPr lang="ru-RU" sz="1600" dirty="0" err="1"/>
              <a:t>реакцію</a:t>
            </a:r>
            <a:r>
              <a:rPr lang="ru-RU" sz="1600" dirty="0"/>
              <a:t> у </a:t>
            </a:r>
            <a:r>
              <a:rPr lang="ru-RU" sz="1600" dirty="0" err="1"/>
              <a:t>провідних</a:t>
            </a:r>
            <a:r>
              <a:rPr lang="ru-RU" sz="1600" dirty="0"/>
              <a:t> </a:t>
            </a:r>
            <a:r>
              <a:rPr lang="ru-RU" sz="1600" dirty="0" err="1"/>
              <a:t>країнах</a:t>
            </a:r>
            <a:r>
              <a:rPr lang="ru-RU" sz="1600" dirty="0"/>
              <a:t> </a:t>
            </a:r>
            <a:r>
              <a:rPr lang="ru-RU" sz="1600" dirty="0" err="1"/>
              <a:t>світу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призвело</a:t>
            </a:r>
            <a:r>
              <a:rPr lang="ru-RU" sz="1600" dirty="0"/>
              <a:t> до обвалу </a:t>
            </a:r>
            <a:r>
              <a:rPr lang="ru-RU" sz="1600" dirty="0" err="1"/>
              <a:t>зовнішньої</a:t>
            </a:r>
            <a:r>
              <a:rPr lang="ru-RU" sz="1600" dirty="0"/>
              <a:t> </a:t>
            </a:r>
            <a:r>
              <a:rPr lang="ru-RU" sz="1600" dirty="0" err="1"/>
              <a:t>торгівлі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зіштовхнуло</a:t>
            </a:r>
            <a:r>
              <a:rPr lang="ru-RU" sz="1600" dirty="0"/>
              <a:t> </a:t>
            </a:r>
            <a:r>
              <a:rPr lang="ru-RU" sz="1600" dirty="0" err="1"/>
              <a:t>економіку</a:t>
            </a:r>
            <a:r>
              <a:rPr lang="ru-RU" sz="1600" dirty="0"/>
              <a:t> в </a:t>
            </a:r>
            <a:r>
              <a:rPr lang="ru-RU" sz="1600" dirty="0" err="1" smtClean="0"/>
              <a:t>депресію</a:t>
            </a:r>
            <a:r>
              <a:rPr lang="ru-RU" sz="1600" baseline="30000" dirty="0" smtClean="0"/>
              <a:t>.</a:t>
            </a:r>
            <a:r>
              <a:rPr lang="ru-RU" sz="1600" dirty="0"/>
              <a:t> За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обставин</a:t>
            </a:r>
            <a:r>
              <a:rPr lang="ru-RU" sz="1600" dirty="0"/>
              <a:t> в </a:t>
            </a:r>
            <a:r>
              <a:rPr lang="ru-RU" sz="1600" dirty="0" err="1"/>
              <a:t>листопаді</a:t>
            </a:r>
            <a:r>
              <a:rPr lang="ru-RU" sz="1600" dirty="0"/>
              <a:t> 1932 р. </a:t>
            </a:r>
            <a:r>
              <a:rPr lang="ru-RU" sz="1600" dirty="0" err="1"/>
              <a:t>відбулися</a:t>
            </a:r>
            <a:r>
              <a:rPr lang="ru-RU" sz="1600" dirty="0"/>
              <a:t> </a:t>
            </a:r>
            <a:r>
              <a:rPr lang="ru-RU" sz="1600" dirty="0" err="1"/>
              <a:t>чергові</a:t>
            </a:r>
            <a:r>
              <a:rPr lang="ru-RU" sz="1600" dirty="0"/>
              <a:t> </a:t>
            </a:r>
            <a:r>
              <a:rPr lang="ru-RU" sz="1600" dirty="0" err="1"/>
              <a:t>президентські</a:t>
            </a:r>
            <a:r>
              <a:rPr lang="ru-RU" sz="1600" dirty="0"/>
              <a:t> </a:t>
            </a:r>
            <a:r>
              <a:rPr lang="ru-RU" sz="1600" dirty="0" err="1"/>
              <a:t>вибори</a:t>
            </a:r>
            <a:r>
              <a:rPr lang="ru-RU" sz="1600" dirty="0"/>
              <a:t>. Перемогу на </a:t>
            </a:r>
            <a:r>
              <a:rPr lang="ru-RU" sz="1600" dirty="0" err="1"/>
              <a:t>виборах</a:t>
            </a:r>
            <a:r>
              <a:rPr lang="ru-RU" sz="1600" dirty="0"/>
              <a:t> </a:t>
            </a:r>
            <a:r>
              <a:rPr lang="ru-RU" sz="1600" dirty="0" err="1"/>
              <a:t>отримав</a:t>
            </a:r>
            <a:r>
              <a:rPr lang="ru-RU" sz="1600" dirty="0"/>
              <a:t> </a:t>
            </a:r>
            <a:r>
              <a:rPr lang="ru-RU" sz="1600" dirty="0" err="1"/>
              <a:t>представник</a:t>
            </a:r>
            <a:r>
              <a:rPr lang="ru-RU" sz="1600" dirty="0"/>
              <a:t> </a:t>
            </a:r>
            <a:r>
              <a:rPr lang="ru-RU" sz="1600" dirty="0" err="1"/>
              <a:t>демократичної</a:t>
            </a:r>
            <a:r>
              <a:rPr lang="ru-RU" sz="1600" dirty="0"/>
              <a:t> </a:t>
            </a:r>
            <a:r>
              <a:rPr lang="ru-RU" sz="1600" dirty="0" err="1"/>
              <a:t>партії</a:t>
            </a:r>
            <a:r>
              <a:rPr lang="ru-RU" sz="1600" dirty="0"/>
              <a:t> </a:t>
            </a:r>
            <a:r>
              <a:rPr lang="ru-RU" sz="1600" dirty="0" err="1"/>
              <a:t>Франклін</a:t>
            </a:r>
            <a:r>
              <a:rPr lang="ru-RU" sz="1600" dirty="0"/>
              <a:t> Рузвельт,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виступив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програмою</a:t>
            </a:r>
            <a:r>
              <a:rPr lang="ru-RU" sz="1600" dirty="0"/>
              <a:t> </a:t>
            </a:r>
            <a:r>
              <a:rPr lang="ru-RU" sz="1600" i="1" dirty="0"/>
              <a:t>«Нового курсу»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Перші</a:t>
            </a:r>
            <a:r>
              <a:rPr lang="ru-RU" b="1" dirty="0" smtClean="0"/>
              <a:t> сто </a:t>
            </a:r>
            <a:r>
              <a:rPr lang="ru-RU" b="1" dirty="0" err="1" smtClean="0"/>
              <a:t>днів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Заступивши на посаду, Рузвельт закликав </a:t>
            </a:r>
            <a:r>
              <a:rPr lang="ru-RU" dirty="0" err="1" smtClean="0"/>
              <a:t>країну</a:t>
            </a:r>
            <a:r>
              <a:rPr lang="ru-RU" dirty="0" smtClean="0"/>
              <a:t> до «</a:t>
            </a:r>
            <a:r>
              <a:rPr lang="ru-RU" dirty="0" err="1" smtClean="0"/>
              <a:t>сміливих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наполегливих</a:t>
            </a:r>
            <a:r>
              <a:rPr lang="ru-RU" dirty="0" smtClean="0"/>
              <a:t> </a:t>
            </a:r>
            <a:r>
              <a:rPr lang="ru-RU" dirty="0" err="1" smtClean="0"/>
              <a:t>експериментів</a:t>
            </a:r>
            <a:r>
              <a:rPr lang="ru-RU" dirty="0" smtClean="0"/>
              <a:t>»,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 «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труднощів</a:t>
            </a:r>
            <a:r>
              <a:rPr lang="ru-RU" dirty="0" smtClean="0"/>
              <a:t>». Президент </a:t>
            </a:r>
            <a:r>
              <a:rPr lang="ru-RU" dirty="0" err="1" smtClean="0"/>
              <a:t>неодноразово</a:t>
            </a:r>
            <a:r>
              <a:rPr lang="ru-RU" dirty="0" smtClean="0"/>
              <a:t> заявляв </a:t>
            </a:r>
            <a:r>
              <a:rPr lang="ru-RU" dirty="0" err="1" smtClean="0"/>
              <a:t>своє</a:t>
            </a:r>
            <a:r>
              <a:rPr lang="ru-RU" dirty="0" smtClean="0"/>
              <a:t> кредо:</a:t>
            </a:r>
          </a:p>
          <a:p>
            <a:r>
              <a:rPr lang="ru-RU" b="1" dirty="0" smtClean="0"/>
              <a:t>«</a:t>
            </a:r>
            <a:r>
              <a:rPr lang="ru-RU" i="1" dirty="0" smtClean="0"/>
              <a:t>Головне - </a:t>
            </a:r>
            <a:r>
              <a:rPr lang="ru-RU" i="1" dirty="0" err="1" smtClean="0"/>
              <a:t>пробувати</a:t>
            </a:r>
            <a:r>
              <a:rPr lang="ru-RU" i="1" dirty="0" smtClean="0"/>
              <a:t> </a:t>
            </a:r>
            <a:r>
              <a:rPr lang="ru-RU" i="1" dirty="0" err="1" smtClean="0"/>
              <a:t>що-небудь</a:t>
            </a:r>
            <a:r>
              <a:rPr lang="ru-RU" b="1" dirty="0" smtClean="0"/>
              <a:t> </a:t>
            </a:r>
            <a:r>
              <a:rPr lang="ru-RU" b="1" dirty="0" smtClean="0"/>
              <a:t>»</a:t>
            </a:r>
          </a:p>
          <a:p>
            <a:r>
              <a:rPr lang="ru-RU" dirty="0" smtClean="0"/>
              <a:t>Президент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вніс</a:t>
            </a:r>
            <a:r>
              <a:rPr lang="ru-RU" dirty="0" smtClean="0"/>
              <a:t> до </a:t>
            </a:r>
            <a:r>
              <a:rPr lang="ru-RU" dirty="0" err="1" smtClean="0"/>
              <a:t>Конгресу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дістав</a:t>
            </a:r>
            <a:r>
              <a:rPr lang="ru-RU" dirty="0" smtClean="0"/>
              <a:t> </a:t>
            </a:r>
            <a:r>
              <a:rPr lang="ru-RU" dirty="0" err="1" smtClean="0"/>
              <a:t>схвалення</a:t>
            </a:r>
            <a:r>
              <a:rPr lang="ru-RU" dirty="0" smtClean="0"/>
              <a:t> 70 </a:t>
            </a:r>
            <a:r>
              <a:rPr lang="ru-RU" dirty="0" err="1" smtClean="0"/>
              <a:t>законодавчих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, </a:t>
            </a:r>
            <a:r>
              <a:rPr lang="ru-RU" dirty="0" err="1" smtClean="0"/>
              <a:t>направлених</a:t>
            </a:r>
            <a:r>
              <a:rPr lang="ru-RU" dirty="0" smtClean="0"/>
              <a:t> на </a:t>
            </a:r>
            <a:r>
              <a:rPr lang="ru-RU" dirty="0" err="1" smtClean="0"/>
              <a:t>порятунок</a:t>
            </a:r>
            <a:r>
              <a:rPr lang="ru-RU" dirty="0" smtClean="0"/>
              <a:t> </a:t>
            </a:r>
            <a:r>
              <a:rPr lang="ru-RU" dirty="0" err="1" smtClean="0"/>
              <a:t>грошово-кредитної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банківської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оздоровлення</a:t>
            </a:r>
            <a:r>
              <a:rPr lang="ru-RU" dirty="0" smtClean="0"/>
              <a:t> </a:t>
            </a:r>
            <a:r>
              <a:rPr lang="ru-RU" dirty="0" err="1" smtClean="0"/>
              <a:t>промисловості</a:t>
            </a:r>
            <a:r>
              <a:rPr lang="ru-RU" dirty="0" smtClean="0"/>
              <a:t>, </a:t>
            </a:r>
            <a:r>
              <a:rPr lang="ru-RU" dirty="0" err="1" smtClean="0"/>
              <a:t>сільськог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торгіві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заходи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першого</a:t>
            </a:r>
            <a:r>
              <a:rPr lang="ru-RU" dirty="0" smtClean="0"/>
              <a:t> Нового курсу» </a:t>
            </a:r>
            <a:r>
              <a:rPr lang="ru-RU" dirty="0" smtClean="0"/>
              <a:t>,суть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полягала</a:t>
            </a:r>
            <a:r>
              <a:rPr lang="ru-RU" dirty="0" smtClean="0"/>
              <a:t> в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державно-монополістичного</a:t>
            </a:r>
            <a:r>
              <a:rPr lang="ru-RU" dirty="0" smtClean="0"/>
              <a:t> 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</TotalTime>
  <Words>19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Начальная</vt:lpstr>
      <vt:lpstr>Новий курс Рузвельта</vt:lpstr>
      <vt:lpstr>Слайд 2</vt:lpstr>
      <vt:lpstr>Передумови</vt:lpstr>
      <vt:lpstr>Перші сто днів 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Новий курс Рузвельта</dc:title>
  <dc:creator>карина</dc:creator>
  <cp:lastModifiedBy>карина</cp:lastModifiedBy>
  <cp:revision>2</cp:revision>
  <dcterms:created xsi:type="dcterms:W3CDTF">2013-01-23T13:41:01Z</dcterms:created>
  <dcterms:modified xsi:type="dcterms:W3CDTF">2013-01-23T13:51:51Z</dcterms:modified>
</cp:coreProperties>
</file>