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9" r:id="rId2"/>
    <p:sldId id="290" r:id="rId3"/>
    <p:sldId id="271" r:id="rId4"/>
    <p:sldId id="272" r:id="rId5"/>
    <p:sldId id="319" r:id="rId6"/>
    <p:sldId id="320" r:id="rId7"/>
    <p:sldId id="321" r:id="rId8"/>
    <p:sldId id="299" r:id="rId9"/>
    <p:sldId id="323" r:id="rId10"/>
    <p:sldId id="303" r:id="rId11"/>
    <p:sldId id="304" r:id="rId12"/>
    <p:sldId id="301" r:id="rId13"/>
    <p:sldId id="297" r:id="rId14"/>
    <p:sldId id="300" r:id="rId15"/>
    <p:sldId id="318" r:id="rId16"/>
    <p:sldId id="305" r:id="rId17"/>
    <p:sldId id="309" r:id="rId18"/>
    <p:sldId id="311" r:id="rId19"/>
    <p:sldId id="306" r:id="rId20"/>
    <p:sldId id="313" r:id="rId21"/>
    <p:sldId id="314" r:id="rId22"/>
    <p:sldId id="298" r:id="rId23"/>
    <p:sldId id="315" r:id="rId24"/>
    <p:sldId id="316" r:id="rId25"/>
    <p:sldId id="322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33807"/>
    <a:srgbClr val="CC0000"/>
    <a:srgbClr val="F85320"/>
    <a:srgbClr val="FFFF00"/>
    <a:srgbClr val="DDD315"/>
    <a:srgbClr val="FCB7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1F738D-03E2-4759-8DE6-BF4EC44D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2997-4227-4B9E-99CE-6E69A1586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6E1F-0B53-4C1B-9BA4-7970366A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48B0-9DAA-4BD7-AB5D-F4699DBE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A210-6CA8-4530-BC7F-29EA2755A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DE70-0931-4584-8CC9-10A77920D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3C4A-2428-4754-BEE2-B994E4430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7522-D56F-4D3F-A3BF-2BFF3AE88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676F-2643-4FB8-BF39-929B4C524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B896-5692-4C76-B83A-6C5742DBE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8545-093E-4DF4-AA4C-465193D96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352C411-63CD-4B17-9685-C0A6CC575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uk-UA" sz="3200" smtClean="0"/>
              <a:t>Міжнародні відносини в 1871 – 1900рр.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Зовнішньополітичні плани Німеччини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Світове панування.</a:t>
            </a:r>
          </a:p>
          <a:p>
            <a:r>
              <a:rPr lang="uk-UA" smtClean="0"/>
              <a:t>Подальше ослаблення Франції.</a:t>
            </a:r>
          </a:p>
          <a:p>
            <a:r>
              <a:rPr lang="uk-UA" smtClean="0"/>
              <a:t>Загарбання нових територій – Україна, Прибалтика.</a:t>
            </a:r>
          </a:p>
          <a:p>
            <a:r>
              <a:rPr lang="uk-UA" smtClean="0"/>
              <a:t>Боротьба за переділ світу та загарбання колоній Британії, Франції.</a:t>
            </a:r>
          </a:p>
          <a:p>
            <a:r>
              <a:rPr lang="uk-UA" smtClean="0"/>
              <a:t>Посилення позицій на Балканському півострові, в Малій Азії та Близькому Сході.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09550"/>
            <a:ext cx="8632825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313" y="2636838"/>
            <a:ext cx="1512887" cy="9366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40200" y="2636838"/>
            <a:ext cx="2376488" cy="46831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40200" y="1484313"/>
            <a:ext cx="1187450" cy="11525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40200" y="2636838"/>
            <a:ext cx="1295400" cy="20161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5726113" y="2503488"/>
            <a:ext cx="1552575" cy="1274762"/>
          </a:xfrm>
          <a:custGeom>
            <a:avLst/>
            <a:gdLst>
              <a:gd name="connsiteX0" fmla="*/ 1265382 w 1551710"/>
              <a:gd name="connsiteY0" fmla="*/ 157018 h 1275817"/>
              <a:gd name="connsiteX1" fmla="*/ 1117600 w 1551710"/>
              <a:gd name="connsiteY1" fmla="*/ 147781 h 1275817"/>
              <a:gd name="connsiteX2" fmla="*/ 1108364 w 1551710"/>
              <a:gd name="connsiteY2" fmla="*/ 101600 h 1275817"/>
              <a:gd name="connsiteX3" fmla="*/ 1043710 w 1551710"/>
              <a:gd name="connsiteY3" fmla="*/ 36945 h 1275817"/>
              <a:gd name="connsiteX4" fmla="*/ 969819 w 1551710"/>
              <a:gd name="connsiteY4" fmla="*/ 18472 h 1275817"/>
              <a:gd name="connsiteX5" fmla="*/ 914400 w 1551710"/>
              <a:gd name="connsiteY5" fmla="*/ 0 h 1275817"/>
              <a:gd name="connsiteX6" fmla="*/ 572655 w 1551710"/>
              <a:gd name="connsiteY6" fmla="*/ 9236 h 1275817"/>
              <a:gd name="connsiteX7" fmla="*/ 544946 w 1551710"/>
              <a:gd name="connsiteY7" fmla="*/ 18472 h 1275817"/>
              <a:gd name="connsiteX8" fmla="*/ 498764 w 1551710"/>
              <a:gd name="connsiteY8" fmla="*/ 27709 h 1275817"/>
              <a:gd name="connsiteX9" fmla="*/ 434110 w 1551710"/>
              <a:gd name="connsiteY9" fmla="*/ 64654 h 1275817"/>
              <a:gd name="connsiteX10" fmla="*/ 406400 w 1551710"/>
              <a:gd name="connsiteY10" fmla="*/ 92363 h 1275817"/>
              <a:gd name="connsiteX11" fmla="*/ 378691 w 1551710"/>
              <a:gd name="connsiteY11" fmla="*/ 101600 h 1275817"/>
              <a:gd name="connsiteX12" fmla="*/ 350982 w 1551710"/>
              <a:gd name="connsiteY12" fmla="*/ 120072 h 1275817"/>
              <a:gd name="connsiteX13" fmla="*/ 295564 w 1551710"/>
              <a:gd name="connsiteY13" fmla="*/ 138545 h 1275817"/>
              <a:gd name="connsiteX14" fmla="*/ 267855 w 1551710"/>
              <a:gd name="connsiteY14" fmla="*/ 166254 h 1275817"/>
              <a:gd name="connsiteX15" fmla="*/ 240146 w 1551710"/>
              <a:gd name="connsiteY15" fmla="*/ 184727 h 1275817"/>
              <a:gd name="connsiteX16" fmla="*/ 221673 w 1551710"/>
              <a:gd name="connsiteY16" fmla="*/ 212436 h 1275817"/>
              <a:gd name="connsiteX17" fmla="*/ 212437 w 1551710"/>
              <a:gd name="connsiteY17" fmla="*/ 240145 h 1275817"/>
              <a:gd name="connsiteX18" fmla="*/ 147782 w 1551710"/>
              <a:gd name="connsiteY18" fmla="*/ 267854 h 1275817"/>
              <a:gd name="connsiteX19" fmla="*/ 120073 w 1551710"/>
              <a:gd name="connsiteY19" fmla="*/ 286327 h 1275817"/>
              <a:gd name="connsiteX20" fmla="*/ 92364 w 1551710"/>
              <a:gd name="connsiteY20" fmla="*/ 295563 h 1275817"/>
              <a:gd name="connsiteX21" fmla="*/ 83128 w 1551710"/>
              <a:gd name="connsiteY21" fmla="*/ 323272 h 1275817"/>
              <a:gd name="connsiteX22" fmla="*/ 55419 w 1551710"/>
              <a:gd name="connsiteY22" fmla="*/ 350981 h 1275817"/>
              <a:gd name="connsiteX23" fmla="*/ 36946 w 1551710"/>
              <a:gd name="connsiteY23" fmla="*/ 424872 h 1275817"/>
              <a:gd name="connsiteX24" fmla="*/ 18473 w 1551710"/>
              <a:gd name="connsiteY24" fmla="*/ 480290 h 1275817"/>
              <a:gd name="connsiteX25" fmla="*/ 9237 w 1551710"/>
              <a:gd name="connsiteY25" fmla="*/ 508000 h 1275817"/>
              <a:gd name="connsiteX26" fmla="*/ 0 w 1551710"/>
              <a:gd name="connsiteY26" fmla="*/ 535709 h 1275817"/>
              <a:gd name="connsiteX27" fmla="*/ 18473 w 1551710"/>
              <a:gd name="connsiteY27" fmla="*/ 618836 h 1275817"/>
              <a:gd name="connsiteX28" fmla="*/ 36946 w 1551710"/>
              <a:gd name="connsiteY28" fmla="*/ 646545 h 1275817"/>
              <a:gd name="connsiteX29" fmla="*/ 92364 w 1551710"/>
              <a:gd name="connsiteY29" fmla="*/ 757381 h 1275817"/>
              <a:gd name="connsiteX30" fmla="*/ 147782 w 1551710"/>
              <a:gd name="connsiteY30" fmla="*/ 822036 h 1275817"/>
              <a:gd name="connsiteX31" fmla="*/ 175491 w 1551710"/>
              <a:gd name="connsiteY31" fmla="*/ 831272 h 1275817"/>
              <a:gd name="connsiteX32" fmla="*/ 203200 w 1551710"/>
              <a:gd name="connsiteY32" fmla="*/ 868218 h 1275817"/>
              <a:gd name="connsiteX33" fmla="*/ 212437 w 1551710"/>
              <a:gd name="connsiteY33" fmla="*/ 895927 h 1275817"/>
              <a:gd name="connsiteX34" fmla="*/ 240146 w 1551710"/>
              <a:gd name="connsiteY34" fmla="*/ 914400 h 1275817"/>
              <a:gd name="connsiteX35" fmla="*/ 258619 w 1551710"/>
              <a:gd name="connsiteY35" fmla="*/ 979054 h 1275817"/>
              <a:gd name="connsiteX36" fmla="*/ 267855 w 1551710"/>
              <a:gd name="connsiteY36" fmla="*/ 1016000 h 1275817"/>
              <a:gd name="connsiteX37" fmla="*/ 286328 w 1551710"/>
              <a:gd name="connsiteY37" fmla="*/ 1071418 h 1275817"/>
              <a:gd name="connsiteX38" fmla="*/ 304800 w 1551710"/>
              <a:gd name="connsiteY38" fmla="*/ 1099127 h 1275817"/>
              <a:gd name="connsiteX39" fmla="*/ 332510 w 1551710"/>
              <a:gd name="connsiteY39" fmla="*/ 1154545 h 1275817"/>
              <a:gd name="connsiteX40" fmla="*/ 369455 w 1551710"/>
              <a:gd name="connsiteY40" fmla="*/ 1209963 h 1275817"/>
              <a:gd name="connsiteX41" fmla="*/ 387928 w 1551710"/>
              <a:gd name="connsiteY41" fmla="*/ 1237672 h 1275817"/>
              <a:gd name="connsiteX42" fmla="*/ 600364 w 1551710"/>
              <a:gd name="connsiteY42" fmla="*/ 1246909 h 1275817"/>
              <a:gd name="connsiteX43" fmla="*/ 609600 w 1551710"/>
              <a:gd name="connsiteY43" fmla="*/ 1274618 h 1275817"/>
              <a:gd name="connsiteX44" fmla="*/ 646546 w 1551710"/>
              <a:gd name="connsiteY44" fmla="*/ 1265381 h 1275817"/>
              <a:gd name="connsiteX45" fmla="*/ 720437 w 1551710"/>
              <a:gd name="connsiteY45" fmla="*/ 1228436 h 1275817"/>
              <a:gd name="connsiteX46" fmla="*/ 757382 w 1551710"/>
              <a:gd name="connsiteY46" fmla="*/ 1209963 h 1275817"/>
              <a:gd name="connsiteX47" fmla="*/ 831273 w 1551710"/>
              <a:gd name="connsiteY47" fmla="*/ 1163781 h 1275817"/>
              <a:gd name="connsiteX48" fmla="*/ 858982 w 1551710"/>
              <a:gd name="connsiteY48" fmla="*/ 1154545 h 1275817"/>
              <a:gd name="connsiteX49" fmla="*/ 932873 w 1551710"/>
              <a:gd name="connsiteY49" fmla="*/ 1136072 h 1275817"/>
              <a:gd name="connsiteX50" fmla="*/ 960582 w 1551710"/>
              <a:gd name="connsiteY50" fmla="*/ 1126836 h 1275817"/>
              <a:gd name="connsiteX51" fmla="*/ 1283855 w 1551710"/>
              <a:gd name="connsiteY51" fmla="*/ 1117600 h 1275817"/>
              <a:gd name="connsiteX52" fmla="*/ 1311564 w 1551710"/>
              <a:gd name="connsiteY52" fmla="*/ 1108363 h 1275817"/>
              <a:gd name="connsiteX53" fmla="*/ 1339273 w 1551710"/>
              <a:gd name="connsiteY53" fmla="*/ 1089890 h 1275817"/>
              <a:gd name="connsiteX54" fmla="*/ 1403928 w 1551710"/>
              <a:gd name="connsiteY54" fmla="*/ 1043709 h 1275817"/>
              <a:gd name="connsiteX55" fmla="*/ 1431637 w 1551710"/>
              <a:gd name="connsiteY55" fmla="*/ 1034472 h 1275817"/>
              <a:gd name="connsiteX56" fmla="*/ 1477819 w 1551710"/>
              <a:gd name="connsiteY56" fmla="*/ 988290 h 1275817"/>
              <a:gd name="connsiteX57" fmla="*/ 1505528 w 1551710"/>
              <a:gd name="connsiteY57" fmla="*/ 951345 h 1275817"/>
              <a:gd name="connsiteX58" fmla="*/ 1533237 w 1551710"/>
              <a:gd name="connsiteY58" fmla="*/ 895927 h 1275817"/>
              <a:gd name="connsiteX59" fmla="*/ 1551710 w 1551710"/>
              <a:gd name="connsiteY59" fmla="*/ 868218 h 1275817"/>
              <a:gd name="connsiteX60" fmla="*/ 1533237 w 1551710"/>
              <a:gd name="connsiteY60" fmla="*/ 831272 h 1275817"/>
              <a:gd name="connsiteX61" fmla="*/ 1459346 w 1551710"/>
              <a:gd name="connsiteY61" fmla="*/ 785090 h 1275817"/>
              <a:gd name="connsiteX62" fmla="*/ 1403928 w 1551710"/>
              <a:gd name="connsiteY62" fmla="*/ 757381 h 1275817"/>
              <a:gd name="connsiteX63" fmla="*/ 1376219 w 1551710"/>
              <a:gd name="connsiteY63" fmla="*/ 738909 h 1275817"/>
              <a:gd name="connsiteX64" fmla="*/ 1348510 w 1551710"/>
              <a:gd name="connsiteY64" fmla="*/ 729672 h 1275817"/>
              <a:gd name="connsiteX65" fmla="*/ 1311564 w 1551710"/>
              <a:gd name="connsiteY65" fmla="*/ 711200 h 1275817"/>
              <a:gd name="connsiteX66" fmla="*/ 1256146 w 1551710"/>
              <a:gd name="connsiteY66" fmla="*/ 674254 h 1275817"/>
              <a:gd name="connsiteX67" fmla="*/ 1228437 w 1551710"/>
              <a:gd name="connsiteY67" fmla="*/ 572654 h 1275817"/>
              <a:gd name="connsiteX68" fmla="*/ 1237673 w 1551710"/>
              <a:gd name="connsiteY68" fmla="*/ 387927 h 1275817"/>
              <a:gd name="connsiteX69" fmla="*/ 1256146 w 1551710"/>
              <a:gd name="connsiteY69" fmla="*/ 332509 h 1275817"/>
              <a:gd name="connsiteX70" fmla="*/ 1246910 w 1551710"/>
              <a:gd name="connsiteY70" fmla="*/ 286327 h 1275817"/>
              <a:gd name="connsiteX71" fmla="*/ 1228437 w 1551710"/>
              <a:gd name="connsiteY71" fmla="*/ 230909 h 1275817"/>
              <a:gd name="connsiteX72" fmla="*/ 1265382 w 1551710"/>
              <a:gd name="connsiteY72" fmla="*/ 157018 h 12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51710" h="1275817">
                <a:moveTo>
                  <a:pt x="1265382" y="157018"/>
                </a:moveTo>
                <a:lnTo>
                  <a:pt x="1117600" y="147781"/>
                </a:lnTo>
                <a:cubicBezTo>
                  <a:pt x="1102796" y="142556"/>
                  <a:pt x="1112171" y="116830"/>
                  <a:pt x="1108364" y="101600"/>
                </a:cubicBezTo>
                <a:cubicBezTo>
                  <a:pt x="1099537" y="66292"/>
                  <a:pt x="1090288" y="48590"/>
                  <a:pt x="1043710" y="36945"/>
                </a:cubicBezTo>
                <a:cubicBezTo>
                  <a:pt x="1019080" y="30787"/>
                  <a:pt x="993905" y="26500"/>
                  <a:pt x="969819" y="18472"/>
                </a:cubicBezTo>
                <a:lnTo>
                  <a:pt x="914400" y="0"/>
                </a:lnTo>
                <a:cubicBezTo>
                  <a:pt x="800485" y="3079"/>
                  <a:pt x="686469" y="3545"/>
                  <a:pt x="572655" y="9236"/>
                </a:cubicBezTo>
                <a:cubicBezTo>
                  <a:pt x="562931" y="9722"/>
                  <a:pt x="554391" y="16111"/>
                  <a:pt x="544946" y="18472"/>
                </a:cubicBezTo>
                <a:cubicBezTo>
                  <a:pt x="529716" y="22280"/>
                  <a:pt x="514158" y="24630"/>
                  <a:pt x="498764" y="27709"/>
                </a:cubicBezTo>
                <a:cubicBezTo>
                  <a:pt x="476175" y="39003"/>
                  <a:pt x="453695" y="48333"/>
                  <a:pt x="434110" y="64654"/>
                </a:cubicBezTo>
                <a:cubicBezTo>
                  <a:pt x="424075" y="73016"/>
                  <a:pt x="417269" y="85117"/>
                  <a:pt x="406400" y="92363"/>
                </a:cubicBezTo>
                <a:cubicBezTo>
                  <a:pt x="398299" y="97764"/>
                  <a:pt x="387399" y="97246"/>
                  <a:pt x="378691" y="101600"/>
                </a:cubicBezTo>
                <a:cubicBezTo>
                  <a:pt x="368762" y="106564"/>
                  <a:pt x="361126" y="115564"/>
                  <a:pt x="350982" y="120072"/>
                </a:cubicBezTo>
                <a:cubicBezTo>
                  <a:pt x="333188" y="127980"/>
                  <a:pt x="295564" y="138545"/>
                  <a:pt x="295564" y="138545"/>
                </a:cubicBezTo>
                <a:cubicBezTo>
                  <a:pt x="286328" y="147781"/>
                  <a:pt x="277890" y="157892"/>
                  <a:pt x="267855" y="166254"/>
                </a:cubicBezTo>
                <a:cubicBezTo>
                  <a:pt x="259327" y="173361"/>
                  <a:pt x="247995" y="176878"/>
                  <a:pt x="240146" y="184727"/>
                </a:cubicBezTo>
                <a:cubicBezTo>
                  <a:pt x="232297" y="192576"/>
                  <a:pt x="227831" y="203200"/>
                  <a:pt x="221673" y="212436"/>
                </a:cubicBezTo>
                <a:cubicBezTo>
                  <a:pt x="218594" y="221672"/>
                  <a:pt x="219321" y="233261"/>
                  <a:pt x="212437" y="240145"/>
                </a:cubicBezTo>
                <a:cubicBezTo>
                  <a:pt x="201023" y="251559"/>
                  <a:pt x="164343" y="262334"/>
                  <a:pt x="147782" y="267854"/>
                </a:cubicBezTo>
                <a:cubicBezTo>
                  <a:pt x="138546" y="274012"/>
                  <a:pt x="130002" y="281363"/>
                  <a:pt x="120073" y="286327"/>
                </a:cubicBezTo>
                <a:cubicBezTo>
                  <a:pt x="111365" y="290681"/>
                  <a:pt x="99248" y="288679"/>
                  <a:pt x="92364" y="295563"/>
                </a:cubicBezTo>
                <a:cubicBezTo>
                  <a:pt x="85480" y="302447"/>
                  <a:pt x="88528" y="315171"/>
                  <a:pt x="83128" y="323272"/>
                </a:cubicBezTo>
                <a:cubicBezTo>
                  <a:pt x="75882" y="334140"/>
                  <a:pt x="64655" y="341745"/>
                  <a:pt x="55419" y="350981"/>
                </a:cubicBezTo>
                <a:cubicBezTo>
                  <a:pt x="27396" y="435045"/>
                  <a:pt x="70378" y="302289"/>
                  <a:pt x="36946" y="424872"/>
                </a:cubicBezTo>
                <a:cubicBezTo>
                  <a:pt x="31823" y="443658"/>
                  <a:pt x="24631" y="461817"/>
                  <a:pt x="18473" y="480290"/>
                </a:cubicBezTo>
                <a:lnTo>
                  <a:pt x="9237" y="508000"/>
                </a:lnTo>
                <a:lnTo>
                  <a:pt x="0" y="535709"/>
                </a:lnTo>
                <a:cubicBezTo>
                  <a:pt x="3547" y="556988"/>
                  <a:pt x="7105" y="596101"/>
                  <a:pt x="18473" y="618836"/>
                </a:cubicBezTo>
                <a:cubicBezTo>
                  <a:pt x="23437" y="628765"/>
                  <a:pt x="30788" y="637309"/>
                  <a:pt x="36946" y="646545"/>
                </a:cubicBezTo>
                <a:cubicBezTo>
                  <a:pt x="58252" y="710463"/>
                  <a:pt x="49393" y="700085"/>
                  <a:pt x="92364" y="757381"/>
                </a:cubicBezTo>
                <a:cubicBezTo>
                  <a:pt x="105169" y="774454"/>
                  <a:pt x="128484" y="809171"/>
                  <a:pt x="147782" y="822036"/>
                </a:cubicBezTo>
                <a:cubicBezTo>
                  <a:pt x="155883" y="827436"/>
                  <a:pt x="166255" y="828193"/>
                  <a:pt x="175491" y="831272"/>
                </a:cubicBezTo>
                <a:cubicBezTo>
                  <a:pt x="184727" y="843587"/>
                  <a:pt x="195562" y="854852"/>
                  <a:pt x="203200" y="868218"/>
                </a:cubicBezTo>
                <a:cubicBezTo>
                  <a:pt x="208030" y="876671"/>
                  <a:pt x="206355" y="888324"/>
                  <a:pt x="212437" y="895927"/>
                </a:cubicBezTo>
                <a:cubicBezTo>
                  <a:pt x="219372" y="904595"/>
                  <a:pt x="230910" y="908242"/>
                  <a:pt x="240146" y="914400"/>
                </a:cubicBezTo>
                <a:cubicBezTo>
                  <a:pt x="269023" y="1029910"/>
                  <a:pt x="232115" y="886290"/>
                  <a:pt x="258619" y="979054"/>
                </a:cubicBezTo>
                <a:cubicBezTo>
                  <a:pt x="262106" y="991260"/>
                  <a:pt x="264207" y="1003841"/>
                  <a:pt x="267855" y="1016000"/>
                </a:cubicBezTo>
                <a:cubicBezTo>
                  <a:pt x="273450" y="1034651"/>
                  <a:pt x="275527" y="1055216"/>
                  <a:pt x="286328" y="1071418"/>
                </a:cubicBezTo>
                <a:cubicBezTo>
                  <a:pt x="292485" y="1080654"/>
                  <a:pt x="299836" y="1089198"/>
                  <a:pt x="304800" y="1099127"/>
                </a:cubicBezTo>
                <a:cubicBezTo>
                  <a:pt x="343036" y="1175599"/>
                  <a:pt x="279575" y="1075144"/>
                  <a:pt x="332510" y="1154545"/>
                </a:cubicBezTo>
                <a:cubicBezTo>
                  <a:pt x="349301" y="1221709"/>
                  <a:pt x="326932" y="1167440"/>
                  <a:pt x="369455" y="1209963"/>
                </a:cubicBezTo>
                <a:cubicBezTo>
                  <a:pt x="377304" y="1217812"/>
                  <a:pt x="376967" y="1235918"/>
                  <a:pt x="387928" y="1237672"/>
                </a:cubicBezTo>
                <a:cubicBezTo>
                  <a:pt x="457917" y="1248870"/>
                  <a:pt x="529552" y="1243830"/>
                  <a:pt x="600364" y="1246909"/>
                </a:cubicBezTo>
                <a:cubicBezTo>
                  <a:pt x="603443" y="1256145"/>
                  <a:pt x="600560" y="1271002"/>
                  <a:pt x="609600" y="1274618"/>
                </a:cubicBezTo>
                <a:cubicBezTo>
                  <a:pt x="621387" y="1279332"/>
                  <a:pt x="634340" y="1268868"/>
                  <a:pt x="646546" y="1265381"/>
                </a:cubicBezTo>
                <a:cubicBezTo>
                  <a:pt x="688263" y="1253462"/>
                  <a:pt x="671481" y="1255634"/>
                  <a:pt x="720437" y="1228436"/>
                </a:cubicBezTo>
                <a:cubicBezTo>
                  <a:pt x="732473" y="1221749"/>
                  <a:pt x="745067" y="1216121"/>
                  <a:pt x="757382" y="1209963"/>
                </a:cubicBezTo>
                <a:cubicBezTo>
                  <a:pt x="786656" y="1166053"/>
                  <a:pt x="765324" y="1185764"/>
                  <a:pt x="831273" y="1163781"/>
                </a:cubicBezTo>
                <a:cubicBezTo>
                  <a:pt x="840509" y="1160702"/>
                  <a:pt x="849537" y="1156906"/>
                  <a:pt x="858982" y="1154545"/>
                </a:cubicBezTo>
                <a:cubicBezTo>
                  <a:pt x="883612" y="1148387"/>
                  <a:pt x="908787" y="1144100"/>
                  <a:pt x="932873" y="1136072"/>
                </a:cubicBezTo>
                <a:cubicBezTo>
                  <a:pt x="942109" y="1132993"/>
                  <a:pt x="950860" y="1127348"/>
                  <a:pt x="960582" y="1126836"/>
                </a:cubicBezTo>
                <a:cubicBezTo>
                  <a:pt x="1068235" y="1121170"/>
                  <a:pt x="1176097" y="1120679"/>
                  <a:pt x="1283855" y="1117600"/>
                </a:cubicBezTo>
                <a:cubicBezTo>
                  <a:pt x="1293091" y="1114521"/>
                  <a:pt x="1302856" y="1112717"/>
                  <a:pt x="1311564" y="1108363"/>
                </a:cubicBezTo>
                <a:cubicBezTo>
                  <a:pt x="1321493" y="1103398"/>
                  <a:pt x="1330240" y="1096342"/>
                  <a:pt x="1339273" y="1089890"/>
                </a:cubicBezTo>
                <a:cubicBezTo>
                  <a:pt x="1349038" y="1082915"/>
                  <a:pt x="1389414" y="1050966"/>
                  <a:pt x="1403928" y="1043709"/>
                </a:cubicBezTo>
                <a:cubicBezTo>
                  <a:pt x="1412636" y="1039355"/>
                  <a:pt x="1422401" y="1037551"/>
                  <a:pt x="1431637" y="1034472"/>
                </a:cubicBezTo>
                <a:cubicBezTo>
                  <a:pt x="1480898" y="960581"/>
                  <a:pt x="1416243" y="1049866"/>
                  <a:pt x="1477819" y="988290"/>
                </a:cubicBezTo>
                <a:cubicBezTo>
                  <a:pt x="1488704" y="977405"/>
                  <a:pt x="1496581" y="963871"/>
                  <a:pt x="1505528" y="951345"/>
                </a:cubicBezTo>
                <a:cubicBezTo>
                  <a:pt x="1549643" y="889583"/>
                  <a:pt x="1502735" y="956928"/>
                  <a:pt x="1533237" y="895927"/>
                </a:cubicBezTo>
                <a:cubicBezTo>
                  <a:pt x="1538202" y="885998"/>
                  <a:pt x="1545552" y="877454"/>
                  <a:pt x="1551710" y="868218"/>
                </a:cubicBezTo>
                <a:cubicBezTo>
                  <a:pt x="1545552" y="855903"/>
                  <a:pt x="1543471" y="840483"/>
                  <a:pt x="1533237" y="831272"/>
                </a:cubicBezTo>
                <a:cubicBezTo>
                  <a:pt x="1511648" y="811842"/>
                  <a:pt x="1483513" y="801201"/>
                  <a:pt x="1459346" y="785090"/>
                </a:cubicBezTo>
                <a:cubicBezTo>
                  <a:pt x="1379937" y="732152"/>
                  <a:pt x="1480408" y="795621"/>
                  <a:pt x="1403928" y="757381"/>
                </a:cubicBezTo>
                <a:cubicBezTo>
                  <a:pt x="1393999" y="752417"/>
                  <a:pt x="1386148" y="743873"/>
                  <a:pt x="1376219" y="738909"/>
                </a:cubicBezTo>
                <a:cubicBezTo>
                  <a:pt x="1367511" y="734555"/>
                  <a:pt x="1357459" y="733507"/>
                  <a:pt x="1348510" y="729672"/>
                </a:cubicBezTo>
                <a:cubicBezTo>
                  <a:pt x="1335854" y="724248"/>
                  <a:pt x="1323371" y="718284"/>
                  <a:pt x="1311564" y="711200"/>
                </a:cubicBezTo>
                <a:cubicBezTo>
                  <a:pt x="1292526" y="699777"/>
                  <a:pt x="1256146" y="674254"/>
                  <a:pt x="1256146" y="674254"/>
                </a:cubicBezTo>
                <a:cubicBezTo>
                  <a:pt x="1232709" y="603943"/>
                  <a:pt x="1241492" y="637930"/>
                  <a:pt x="1228437" y="572654"/>
                </a:cubicBezTo>
                <a:cubicBezTo>
                  <a:pt x="1231516" y="511078"/>
                  <a:pt x="1230606" y="449173"/>
                  <a:pt x="1237673" y="387927"/>
                </a:cubicBezTo>
                <a:cubicBezTo>
                  <a:pt x="1239905" y="368583"/>
                  <a:pt x="1256146" y="332509"/>
                  <a:pt x="1256146" y="332509"/>
                </a:cubicBezTo>
                <a:cubicBezTo>
                  <a:pt x="1253067" y="317115"/>
                  <a:pt x="1251041" y="301473"/>
                  <a:pt x="1246910" y="286327"/>
                </a:cubicBezTo>
                <a:cubicBezTo>
                  <a:pt x="1241787" y="267541"/>
                  <a:pt x="1228437" y="250381"/>
                  <a:pt x="1228437" y="230909"/>
                </a:cubicBezTo>
                <a:lnTo>
                  <a:pt x="1265382" y="157018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4964113" y="1144588"/>
            <a:ext cx="633412" cy="887412"/>
          </a:xfrm>
          <a:custGeom>
            <a:avLst/>
            <a:gdLst>
              <a:gd name="connsiteX0" fmla="*/ 623383 w 632619"/>
              <a:gd name="connsiteY0" fmla="*/ 18473 h 886691"/>
              <a:gd name="connsiteX1" fmla="*/ 595674 w 632619"/>
              <a:gd name="connsiteY1" fmla="*/ 64655 h 886691"/>
              <a:gd name="connsiteX2" fmla="*/ 604910 w 632619"/>
              <a:gd name="connsiteY2" fmla="*/ 92364 h 886691"/>
              <a:gd name="connsiteX3" fmla="*/ 614147 w 632619"/>
              <a:gd name="connsiteY3" fmla="*/ 129309 h 886691"/>
              <a:gd name="connsiteX4" fmla="*/ 632619 w 632619"/>
              <a:gd name="connsiteY4" fmla="*/ 184727 h 886691"/>
              <a:gd name="connsiteX5" fmla="*/ 623383 w 632619"/>
              <a:gd name="connsiteY5" fmla="*/ 360218 h 886691"/>
              <a:gd name="connsiteX6" fmla="*/ 604910 w 632619"/>
              <a:gd name="connsiteY6" fmla="*/ 387927 h 886691"/>
              <a:gd name="connsiteX7" fmla="*/ 595674 w 632619"/>
              <a:gd name="connsiteY7" fmla="*/ 415636 h 886691"/>
              <a:gd name="connsiteX8" fmla="*/ 549492 w 632619"/>
              <a:gd name="connsiteY8" fmla="*/ 471055 h 886691"/>
              <a:gd name="connsiteX9" fmla="*/ 531019 w 632619"/>
              <a:gd name="connsiteY9" fmla="*/ 757382 h 886691"/>
              <a:gd name="connsiteX10" fmla="*/ 475601 w 632619"/>
              <a:gd name="connsiteY10" fmla="*/ 803564 h 886691"/>
              <a:gd name="connsiteX11" fmla="*/ 447892 w 632619"/>
              <a:gd name="connsiteY11" fmla="*/ 822036 h 886691"/>
              <a:gd name="connsiteX12" fmla="*/ 383238 w 632619"/>
              <a:gd name="connsiteY12" fmla="*/ 840509 h 886691"/>
              <a:gd name="connsiteX13" fmla="*/ 300110 w 632619"/>
              <a:gd name="connsiteY13" fmla="*/ 868218 h 886691"/>
              <a:gd name="connsiteX14" fmla="*/ 272401 w 632619"/>
              <a:gd name="connsiteY14" fmla="*/ 877455 h 886691"/>
              <a:gd name="connsiteX15" fmla="*/ 235456 w 632619"/>
              <a:gd name="connsiteY15" fmla="*/ 886691 h 886691"/>
              <a:gd name="connsiteX16" fmla="*/ 170801 w 632619"/>
              <a:gd name="connsiteY16" fmla="*/ 877455 h 886691"/>
              <a:gd name="connsiteX17" fmla="*/ 87674 w 632619"/>
              <a:gd name="connsiteY17" fmla="*/ 831273 h 886691"/>
              <a:gd name="connsiteX18" fmla="*/ 23019 w 632619"/>
              <a:gd name="connsiteY18" fmla="*/ 812800 h 886691"/>
              <a:gd name="connsiteX19" fmla="*/ 13783 w 632619"/>
              <a:gd name="connsiteY19" fmla="*/ 535709 h 886691"/>
              <a:gd name="connsiteX20" fmla="*/ 23019 w 632619"/>
              <a:gd name="connsiteY20" fmla="*/ 508000 h 886691"/>
              <a:gd name="connsiteX21" fmla="*/ 87674 w 632619"/>
              <a:gd name="connsiteY21" fmla="*/ 480291 h 886691"/>
              <a:gd name="connsiteX22" fmla="*/ 152328 w 632619"/>
              <a:gd name="connsiteY22" fmla="*/ 406400 h 886691"/>
              <a:gd name="connsiteX23" fmla="*/ 170801 w 632619"/>
              <a:gd name="connsiteY23" fmla="*/ 350982 h 886691"/>
              <a:gd name="connsiteX24" fmla="*/ 180038 w 632619"/>
              <a:gd name="connsiteY24" fmla="*/ 277091 h 886691"/>
              <a:gd name="connsiteX25" fmla="*/ 189274 w 632619"/>
              <a:gd name="connsiteY25" fmla="*/ 147782 h 886691"/>
              <a:gd name="connsiteX26" fmla="*/ 207747 w 632619"/>
              <a:gd name="connsiteY26" fmla="*/ 83127 h 886691"/>
              <a:gd name="connsiteX27" fmla="*/ 235456 w 632619"/>
              <a:gd name="connsiteY27" fmla="*/ 64655 h 886691"/>
              <a:gd name="connsiteX28" fmla="*/ 253928 w 632619"/>
              <a:gd name="connsiteY28" fmla="*/ 36946 h 886691"/>
              <a:gd name="connsiteX29" fmla="*/ 281638 w 632619"/>
              <a:gd name="connsiteY29" fmla="*/ 27709 h 886691"/>
              <a:gd name="connsiteX30" fmla="*/ 364765 w 632619"/>
              <a:gd name="connsiteY30" fmla="*/ 9236 h 886691"/>
              <a:gd name="connsiteX31" fmla="*/ 392474 w 632619"/>
              <a:gd name="connsiteY31" fmla="*/ 0 h 886691"/>
              <a:gd name="connsiteX32" fmla="*/ 475601 w 632619"/>
              <a:gd name="connsiteY32" fmla="*/ 9236 h 886691"/>
              <a:gd name="connsiteX33" fmla="*/ 531019 w 632619"/>
              <a:gd name="connsiteY33" fmla="*/ 27709 h 886691"/>
              <a:gd name="connsiteX34" fmla="*/ 577201 w 632619"/>
              <a:gd name="connsiteY34" fmla="*/ 73891 h 886691"/>
              <a:gd name="connsiteX35" fmla="*/ 595674 w 632619"/>
              <a:gd name="connsiteY35" fmla="*/ 101600 h 886691"/>
              <a:gd name="connsiteX36" fmla="*/ 623383 w 632619"/>
              <a:gd name="connsiteY36" fmla="*/ 110836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2619" h="886691">
                <a:moveTo>
                  <a:pt x="623383" y="18473"/>
                </a:moveTo>
                <a:cubicBezTo>
                  <a:pt x="614147" y="33867"/>
                  <a:pt x="600028" y="47239"/>
                  <a:pt x="595674" y="64655"/>
                </a:cubicBezTo>
                <a:cubicBezTo>
                  <a:pt x="593313" y="74100"/>
                  <a:pt x="602235" y="83003"/>
                  <a:pt x="604910" y="92364"/>
                </a:cubicBezTo>
                <a:cubicBezTo>
                  <a:pt x="608397" y="104570"/>
                  <a:pt x="610499" y="117150"/>
                  <a:pt x="614147" y="129309"/>
                </a:cubicBezTo>
                <a:cubicBezTo>
                  <a:pt x="619742" y="147960"/>
                  <a:pt x="632619" y="184727"/>
                  <a:pt x="632619" y="184727"/>
                </a:cubicBezTo>
                <a:cubicBezTo>
                  <a:pt x="629540" y="243224"/>
                  <a:pt x="631298" y="302177"/>
                  <a:pt x="623383" y="360218"/>
                </a:cubicBezTo>
                <a:cubicBezTo>
                  <a:pt x="621883" y="371217"/>
                  <a:pt x="609874" y="377998"/>
                  <a:pt x="604910" y="387927"/>
                </a:cubicBezTo>
                <a:cubicBezTo>
                  <a:pt x="600556" y="396635"/>
                  <a:pt x="600028" y="406928"/>
                  <a:pt x="595674" y="415636"/>
                </a:cubicBezTo>
                <a:cubicBezTo>
                  <a:pt x="582815" y="441355"/>
                  <a:pt x="569920" y="450627"/>
                  <a:pt x="549492" y="471055"/>
                </a:cubicBezTo>
                <a:cubicBezTo>
                  <a:pt x="510373" y="588416"/>
                  <a:pt x="563691" y="419769"/>
                  <a:pt x="531019" y="757382"/>
                </a:cubicBezTo>
                <a:cubicBezTo>
                  <a:pt x="528259" y="785904"/>
                  <a:pt x="493514" y="793328"/>
                  <a:pt x="475601" y="803564"/>
                </a:cubicBezTo>
                <a:cubicBezTo>
                  <a:pt x="465963" y="809071"/>
                  <a:pt x="457821" y="817072"/>
                  <a:pt x="447892" y="822036"/>
                </a:cubicBezTo>
                <a:cubicBezTo>
                  <a:pt x="432366" y="829799"/>
                  <a:pt x="398043" y="836068"/>
                  <a:pt x="383238" y="840509"/>
                </a:cubicBezTo>
                <a:cubicBezTo>
                  <a:pt x="355262" y="848902"/>
                  <a:pt x="327819" y="858981"/>
                  <a:pt x="300110" y="868218"/>
                </a:cubicBezTo>
                <a:cubicBezTo>
                  <a:pt x="290874" y="871297"/>
                  <a:pt x="281846" y="875094"/>
                  <a:pt x="272401" y="877455"/>
                </a:cubicBezTo>
                <a:lnTo>
                  <a:pt x="235456" y="886691"/>
                </a:lnTo>
                <a:cubicBezTo>
                  <a:pt x="213904" y="883612"/>
                  <a:pt x="191921" y="882735"/>
                  <a:pt x="170801" y="877455"/>
                </a:cubicBezTo>
                <a:cubicBezTo>
                  <a:pt x="108507" y="861882"/>
                  <a:pt x="139572" y="860930"/>
                  <a:pt x="87674" y="831273"/>
                </a:cubicBezTo>
                <a:cubicBezTo>
                  <a:pt x="77364" y="825382"/>
                  <a:pt x="31022" y="814801"/>
                  <a:pt x="23019" y="812800"/>
                </a:cubicBezTo>
                <a:cubicBezTo>
                  <a:pt x="-9657" y="682089"/>
                  <a:pt x="-2587" y="740344"/>
                  <a:pt x="13783" y="535709"/>
                </a:cubicBezTo>
                <a:cubicBezTo>
                  <a:pt x="14559" y="526004"/>
                  <a:pt x="16937" y="515603"/>
                  <a:pt x="23019" y="508000"/>
                </a:cubicBezTo>
                <a:cubicBezTo>
                  <a:pt x="38966" y="488066"/>
                  <a:pt x="65488" y="485837"/>
                  <a:pt x="87674" y="480291"/>
                </a:cubicBezTo>
                <a:cubicBezTo>
                  <a:pt x="120001" y="458739"/>
                  <a:pt x="136934" y="452582"/>
                  <a:pt x="152328" y="406400"/>
                </a:cubicBezTo>
                <a:lnTo>
                  <a:pt x="170801" y="350982"/>
                </a:lnTo>
                <a:cubicBezTo>
                  <a:pt x="173880" y="326352"/>
                  <a:pt x="177791" y="301811"/>
                  <a:pt x="180038" y="277091"/>
                </a:cubicBezTo>
                <a:cubicBezTo>
                  <a:pt x="183950" y="234056"/>
                  <a:pt x="184502" y="190731"/>
                  <a:pt x="189274" y="147782"/>
                </a:cubicBezTo>
                <a:cubicBezTo>
                  <a:pt x="189488" y="145852"/>
                  <a:pt x="203226" y="88779"/>
                  <a:pt x="207747" y="83127"/>
                </a:cubicBezTo>
                <a:cubicBezTo>
                  <a:pt x="214682" y="74459"/>
                  <a:pt x="226220" y="70812"/>
                  <a:pt x="235456" y="64655"/>
                </a:cubicBezTo>
                <a:cubicBezTo>
                  <a:pt x="241613" y="55419"/>
                  <a:pt x="245260" y="43881"/>
                  <a:pt x="253928" y="36946"/>
                </a:cubicBezTo>
                <a:cubicBezTo>
                  <a:pt x="261531" y="30864"/>
                  <a:pt x="272276" y="30384"/>
                  <a:pt x="281638" y="27709"/>
                </a:cubicBezTo>
                <a:cubicBezTo>
                  <a:pt x="347983" y="8753"/>
                  <a:pt x="288612" y="28275"/>
                  <a:pt x="364765" y="9236"/>
                </a:cubicBezTo>
                <a:cubicBezTo>
                  <a:pt x="374210" y="6875"/>
                  <a:pt x="383238" y="3079"/>
                  <a:pt x="392474" y="0"/>
                </a:cubicBezTo>
                <a:cubicBezTo>
                  <a:pt x="420183" y="3079"/>
                  <a:pt x="448263" y="3768"/>
                  <a:pt x="475601" y="9236"/>
                </a:cubicBezTo>
                <a:cubicBezTo>
                  <a:pt x="494695" y="13055"/>
                  <a:pt x="531019" y="27709"/>
                  <a:pt x="531019" y="27709"/>
                </a:cubicBezTo>
                <a:cubicBezTo>
                  <a:pt x="549577" y="83379"/>
                  <a:pt x="524524" y="29993"/>
                  <a:pt x="577201" y="73891"/>
                </a:cubicBezTo>
                <a:cubicBezTo>
                  <a:pt x="585729" y="80998"/>
                  <a:pt x="587006" y="94665"/>
                  <a:pt x="595674" y="101600"/>
                </a:cubicBezTo>
                <a:cubicBezTo>
                  <a:pt x="603277" y="107682"/>
                  <a:pt x="623383" y="110836"/>
                  <a:pt x="623383" y="110836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Полилиния 13"/>
          <p:cNvSpPr/>
          <p:nvPr/>
        </p:nvSpPr>
        <p:spPr>
          <a:xfrm>
            <a:off x="4857750" y="4146550"/>
            <a:ext cx="1414463" cy="1422400"/>
          </a:xfrm>
          <a:custGeom>
            <a:avLst/>
            <a:gdLst>
              <a:gd name="connsiteX0" fmla="*/ 1320800 w 1413164"/>
              <a:gd name="connsiteY0" fmla="*/ 193964 h 1422400"/>
              <a:gd name="connsiteX1" fmla="*/ 1191491 w 1413164"/>
              <a:gd name="connsiteY1" fmla="*/ 184728 h 1422400"/>
              <a:gd name="connsiteX2" fmla="*/ 1154546 w 1413164"/>
              <a:gd name="connsiteY2" fmla="*/ 157018 h 1422400"/>
              <a:gd name="connsiteX3" fmla="*/ 1080655 w 1413164"/>
              <a:gd name="connsiteY3" fmla="*/ 138546 h 1422400"/>
              <a:gd name="connsiteX4" fmla="*/ 1052946 w 1413164"/>
              <a:gd name="connsiteY4" fmla="*/ 129309 h 1422400"/>
              <a:gd name="connsiteX5" fmla="*/ 988291 w 1413164"/>
              <a:gd name="connsiteY5" fmla="*/ 110837 h 1422400"/>
              <a:gd name="connsiteX6" fmla="*/ 923637 w 1413164"/>
              <a:gd name="connsiteY6" fmla="*/ 83128 h 1422400"/>
              <a:gd name="connsiteX7" fmla="*/ 785091 w 1413164"/>
              <a:gd name="connsiteY7" fmla="*/ 55418 h 1422400"/>
              <a:gd name="connsiteX8" fmla="*/ 757382 w 1413164"/>
              <a:gd name="connsiteY8" fmla="*/ 46182 h 1422400"/>
              <a:gd name="connsiteX9" fmla="*/ 720437 w 1413164"/>
              <a:gd name="connsiteY9" fmla="*/ 36946 h 1422400"/>
              <a:gd name="connsiteX10" fmla="*/ 683491 w 1413164"/>
              <a:gd name="connsiteY10" fmla="*/ 18473 h 1422400"/>
              <a:gd name="connsiteX11" fmla="*/ 646546 w 1413164"/>
              <a:gd name="connsiteY11" fmla="*/ 9237 h 1422400"/>
              <a:gd name="connsiteX12" fmla="*/ 618837 w 1413164"/>
              <a:gd name="connsiteY12" fmla="*/ 0 h 1422400"/>
              <a:gd name="connsiteX13" fmla="*/ 415637 w 1413164"/>
              <a:gd name="connsiteY13" fmla="*/ 9237 h 1422400"/>
              <a:gd name="connsiteX14" fmla="*/ 378691 w 1413164"/>
              <a:gd name="connsiteY14" fmla="*/ 18473 h 1422400"/>
              <a:gd name="connsiteX15" fmla="*/ 212437 w 1413164"/>
              <a:gd name="connsiteY15" fmla="*/ 27709 h 1422400"/>
              <a:gd name="connsiteX16" fmla="*/ 175491 w 1413164"/>
              <a:gd name="connsiteY16" fmla="*/ 36946 h 1422400"/>
              <a:gd name="connsiteX17" fmla="*/ 120073 w 1413164"/>
              <a:gd name="connsiteY17" fmla="*/ 73891 h 1422400"/>
              <a:gd name="connsiteX18" fmla="*/ 92364 w 1413164"/>
              <a:gd name="connsiteY18" fmla="*/ 101600 h 1422400"/>
              <a:gd name="connsiteX19" fmla="*/ 64655 w 1413164"/>
              <a:gd name="connsiteY19" fmla="*/ 110837 h 1422400"/>
              <a:gd name="connsiteX20" fmla="*/ 46182 w 1413164"/>
              <a:gd name="connsiteY20" fmla="*/ 147782 h 1422400"/>
              <a:gd name="connsiteX21" fmla="*/ 27709 w 1413164"/>
              <a:gd name="connsiteY21" fmla="*/ 175491 h 1422400"/>
              <a:gd name="connsiteX22" fmla="*/ 9237 w 1413164"/>
              <a:gd name="connsiteY22" fmla="*/ 240146 h 1422400"/>
              <a:gd name="connsiteX23" fmla="*/ 0 w 1413164"/>
              <a:gd name="connsiteY23" fmla="*/ 443346 h 1422400"/>
              <a:gd name="connsiteX24" fmla="*/ 9237 w 1413164"/>
              <a:gd name="connsiteY24" fmla="*/ 498764 h 1422400"/>
              <a:gd name="connsiteX25" fmla="*/ 46182 w 1413164"/>
              <a:gd name="connsiteY25" fmla="*/ 591128 h 1422400"/>
              <a:gd name="connsiteX26" fmla="*/ 64655 w 1413164"/>
              <a:gd name="connsiteY26" fmla="*/ 655782 h 1422400"/>
              <a:gd name="connsiteX27" fmla="*/ 83128 w 1413164"/>
              <a:gd name="connsiteY27" fmla="*/ 692728 h 1422400"/>
              <a:gd name="connsiteX28" fmla="*/ 92364 w 1413164"/>
              <a:gd name="connsiteY28" fmla="*/ 720437 h 1422400"/>
              <a:gd name="connsiteX29" fmla="*/ 129309 w 1413164"/>
              <a:gd name="connsiteY29" fmla="*/ 803564 h 1422400"/>
              <a:gd name="connsiteX30" fmla="*/ 157018 w 1413164"/>
              <a:gd name="connsiteY30" fmla="*/ 831273 h 1422400"/>
              <a:gd name="connsiteX31" fmla="*/ 175491 w 1413164"/>
              <a:gd name="connsiteY31" fmla="*/ 886691 h 1422400"/>
              <a:gd name="connsiteX32" fmla="*/ 221673 w 1413164"/>
              <a:gd name="connsiteY32" fmla="*/ 988291 h 1422400"/>
              <a:gd name="connsiteX33" fmla="*/ 249382 w 1413164"/>
              <a:gd name="connsiteY33" fmla="*/ 1006764 h 1422400"/>
              <a:gd name="connsiteX34" fmla="*/ 277091 w 1413164"/>
              <a:gd name="connsiteY34" fmla="*/ 1062182 h 1422400"/>
              <a:gd name="connsiteX35" fmla="*/ 304800 w 1413164"/>
              <a:gd name="connsiteY35" fmla="*/ 1089891 h 1422400"/>
              <a:gd name="connsiteX36" fmla="*/ 350982 w 1413164"/>
              <a:gd name="connsiteY36" fmla="*/ 1145309 h 1422400"/>
              <a:gd name="connsiteX37" fmla="*/ 397164 w 1413164"/>
              <a:gd name="connsiteY37" fmla="*/ 1228437 h 1422400"/>
              <a:gd name="connsiteX38" fmla="*/ 415637 w 1413164"/>
              <a:gd name="connsiteY38" fmla="*/ 1256146 h 1422400"/>
              <a:gd name="connsiteX39" fmla="*/ 424873 w 1413164"/>
              <a:gd name="connsiteY39" fmla="*/ 1283855 h 1422400"/>
              <a:gd name="connsiteX40" fmla="*/ 461818 w 1413164"/>
              <a:gd name="connsiteY40" fmla="*/ 1339273 h 1422400"/>
              <a:gd name="connsiteX41" fmla="*/ 480291 w 1413164"/>
              <a:gd name="connsiteY41" fmla="*/ 1366982 h 1422400"/>
              <a:gd name="connsiteX42" fmla="*/ 498764 w 1413164"/>
              <a:gd name="connsiteY42" fmla="*/ 1403928 h 1422400"/>
              <a:gd name="connsiteX43" fmla="*/ 535709 w 1413164"/>
              <a:gd name="connsiteY43" fmla="*/ 1413164 h 1422400"/>
              <a:gd name="connsiteX44" fmla="*/ 581891 w 1413164"/>
              <a:gd name="connsiteY44" fmla="*/ 1422400 h 1422400"/>
              <a:gd name="connsiteX45" fmla="*/ 766618 w 1413164"/>
              <a:gd name="connsiteY45" fmla="*/ 1403928 h 1422400"/>
              <a:gd name="connsiteX46" fmla="*/ 803564 w 1413164"/>
              <a:gd name="connsiteY46" fmla="*/ 1385455 h 1422400"/>
              <a:gd name="connsiteX47" fmla="*/ 858982 w 1413164"/>
              <a:gd name="connsiteY47" fmla="*/ 1348509 h 1422400"/>
              <a:gd name="connsiteX48" fmla="*/ 877455 w 1413164"/>
              <a:gd name="connsiteY48" fmla="*/ 1320800 h 1422400"/>
              <a:gd name="connsiteX49" fmla="*/ 905164 w 1413164"/>
              <a:gd name="connsiteY49" fmla="*/ 1265382 h 1422400"/>
              <a:gd name="connsiteX50" fmla="*/ 923637 w 1413164"/>
              <a:gd name="connsiteY50" fmla="*/ 1191491 h 1422400"/>
              <a:gd name="connsiteX51" fmla="*/ 942109 w 1413164"/>
              <a:gd name="connsiteY51" fmla="*/ 1117600 h 1422400"/>
              <a:gd name="connsiteX52" fmla="*/ 960582 w 1413164"/>
              <a:gd name="connsiteY52" fmla="*/ 1080655 h 1422400"/>
              <a:gd name="connsiteX53" fmla="*/ 979055 w 1413164"/>
              <a:gd name="connsiteY53" fmla="*/ 1016000 h 1422400"/>
              <a:gd name="connsiteX54" fmla="*/ 997528 w 1413164"/>
              <a:gd name="connsiteY54" fmla="*/ 988291 h 1422400"/>
              <a:gd name="connsiteX55" fmla="*/ 1034473 w 1413164"/>
              <a:gd name="connsiteY55" fmla="*/ 905164 h 1422400"/>
              <a:gd name="connsiteX56" fmla="*/ 1062182 w 1413164"/>
              <a:gd name="connsiteY56" fmla="*/ 877455 h 1422400"/>
              <a:gd name="connsiteX57" fmla="*/ 1089891 w 1413164"/>
              <a:gd name="connsiteY57" fmla="*/ 868218 h 1422400"/>
              <a:gd name="connsiteX58" fmla="*/ 1117600 w 1413164"/>
              <a:gd name="connsiteY58" fmla="*/ 849746 h 1422400"/>
              <a:gd name="connsiteX59" fmla="*/ 1182255 w 1413164"/>
              <a:gd name="connsiteY59" fmla="*/ 831273 h 1422400"/>
              <a:gd name="connsiteX60" fmla="*/ 1237673 w 1413164"/>
              <a:gd name="connsiteY60" fmla="*/ 812800 h 1422400"/>
              <a:gd name="connsiteX61" fmla="*/ 1274618 w 1413164"/>
              <a:gd name="connsiteY61" fmla="*/ 785091 h 1422400"/>
              <a:gd name="connsiteX62" fmla="*/ 1302328 w 1413164"/>
              <a:gd name="connsiteY62" fmla="*/ 766618 h 1422400"/>
              <a:gd name="connsiteX63" fmla="*/ 1348509 w 1413164"/>
              <a:gd name="connsiteY63" fmla="*/ 720437 h 1422400"/>
              <a:gd name="connsiteX64" fmla="*/ 1366982 w 1413164"/>
              <a:gd name="connsiteY64" fmla="*/ 646546 h 1422400"/>
              <a:gd name="connsiteX65" fmla="*/ 1385455 w 1413164"/>
              <a:gd name="connsiteY65" fmla="*/ 581891 h 1422400"/>
              <a:gd name="connsiteX66" fmla="*/ 1413164 w 1413164"/>
              <a:gd name="connsiteY66" fmla="*/ 424873 h 1422400"/>
              <a:gd name="connsiteX67" fmla="*/ 1403928 w 1413164"/>
              <a:gd name="connsiteY67" fmla="*/ 286328 h 1422400"/>
              <a:gd name="connsiteX68" fmla="*/ 1366982 w 1413164"/>
              <a:gd name="connsiteY68" fmla="*/ 230909 h 1422400"/>
              <a:gd name="connsiteX69" fmla="*/ 1357746 w 1413164"/>
              <a:gd name="connsiteY69" fmla="*/ 203200 h 1422400"/>
              <a:gd name="connsiteX70" fmla="*/ 1293091 w 1413164"/>
              <a:gd name="connsiteY70" fmla="*/ 203200 h 1422400"/>
              <a:gd name="connsiteX71" fmla="*/ 1320800 w 1413164"/>
              <a:gd name="connsiteY71" fmla="*/ 193964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3164" h="1422400">
                <a:moveTo>
                  <a:pt x="1320800" y="193964"/>
                </a:moveTo>
                <a:cubicBezTo>
                  <a:pt x="1303867" y="190885"/>
                  <a:pt x="1233675" y="194102"/>
                  <a:pt x="1191491" y="184728"/>
                </a:cubicBezTo>
                <a:cubicBezTo>
                  <a:pt x="1176464" y="181389"/>
                  <a:pt x="1168756" y="162939"/>
                  <a:pt x="1154546" y="157018"/>
                </a:cubicBezTo>
                <a:cubicBezTo>
                  <a:pt x="1131111" y="147253"/>
                  <a:pt x="1104740" y="146575"/>
                  <a:pt x="1080655" y="138546"/>
                </a:cubicBezTo>
                <a:cubicBezTo>
                  <a:pt x="1071419" y="135467"/>
                  <a:pt x="1062307" y="131984"/>
                  <a:pt x="1052946" y="129309"/>
                </a:cubicBezTo>
                <a:cubicBezTo>
                  <a:pt x="971736" y="106106"/>
                  <a:pt x="1054748" y="132988"/>
                  <a:pt x="988291" y="110837"/>
                </a:cubicBezTo>
                <a:cubicBezTo>
                  <a:pt x="944330" y="81529"/>
                  <a:pt x="977858" y="99394"/>
                  <a:pt x="923637" y="83128"/>
                </a:cubicBezTo>
                <a:cubicBezTo>
                  <a:pt x="827320" y="54233"/>
                  <a:pt x="908259" y="69104"/>
                  <a:pt x="785091" y="55418"/>
                </a:cubicBezTo>
                <a:cubicBezTo>
                  <a:pt x="775855" y="52339"/>
                  <a:pt x="766743" y="48857"/>
                  <a:pt x="757382" y="46182"/>
                </a:cubicBezTo>
                <a:cubicBezTo>
                  <a:pt x="745176" y="42695"/>
                  <a:pt x="732323" y="41403"/>
                  <a:pt x="720437" y="36946"/>
                </a:cubicBezTo>
                <a:cubicBezTo>
                  <a:pt x="707545" y="32111"/>
                  <a:pt x="696383" y="23308"/>
                  <a:pt x="683491" y="18473"/>
                </a:cubicBezTo>
                <a:cubicBezTo>
                  <a:pt x="671605" y="14016"/>
                  <a:pt x="658752" y="12724"/>
                  <a:pt x="646546" y="9237"/>
                </a:cubicBezTo>
                <a:cubicBezTo>
                  <a:pt x="637185" y="6562"/>
                  <a:pt x="628073" y="3079"/>
                  <a:pt x="618837" y="0"/>
                </a:cubicBezTo>
                <a:cubicBezTo>
                  <a:pt x="551104" y="3079"/>
                  <a:pt x="483241" y="4037"/>
                  <a:pt x="415637" y="9237"/>
                </a:cubicBezTo>
                <a:cubicBezTo>
                  <a:pt x="402980" y="10211"/>
                  <a:pt x="391333" y="17324"/>
                  <a:pt x="378691" y="18473"/>
                </a:cubicBezTo>
                <a:cubicBezTo>
                  <a:pt x="323415" y="23498"/>
                  <a:pt x="267855" y="24630"/>
                  <a:pt x="212437" y="27709"/>
                </a:cubicBezTo>
                <a:cubicBezTo>
                  <a:pt x="200122" y="30788"/>
                  <a:pt x="186845" y="31269"/>
                  <a:pt x="175491" y="36946"/>
                </a:cubicBezTo>
                <a:cubicBezTo>
                  <a:pt x="155634" y="46875"/>
                  <a:pt x="135772" y="58192"/>
                  <a:pt x="120073" y="73891"/>
                </a:cubicBezTo>
                <a:cubicBezTo>
                  <a:pt x="110837" y="83127"/>
                  <a:pt x="103232" y="94354"/>
                  <a:pt x="92364" y="101600"/>
                </a:cubicBezTo>
                <a:cubicBezTo>
                  <a:pt x="84263" y="107001"/>
                  <a:pt x="73891" y="107758"/>
                  <a:pt x="64655" y="110837"/>
                </a:cubicBezTo>
                <a:cubicBezTo>
                  <a:pt x="58497" y="123152"/>
                  <a:pt x="53013" y="135828"/>
                  <a:pt x="46182" y="147782"/>
                </a:cubicBezTo>
                <a:cubicBezTo>
                  <a:pt x="40674" y="157420"/>
                  <a:pt x="32673" y="165562"/>
                  <a:pt x="27709" y="175491"/>
                </a:cubicBezTo>
                <a:cubicBezTo>
                  <a:pt x="21084" y="188741"/>
                  <a:pt x="12196" y="228309"/>
                  <a:pt x="9237" y="240146"/>
                </a:cubicBezTo>
                <a:cubicBezTo>
                  <a:pt x="6158" y="307879"/>
                  <a:pt x="0" y="375543"/>
                  <a:pt x="0" y="443346"/>
                </a:cubicBezTo>
                <a:cubicBezTo>
                  <a:pt x="0" y="462074"/>
                  <a:pt x="4695" y="480596"/>
                  <a:pt x="9237" y="498764"/>
                </a:cubicBezTo>
                <a:cubicBezTo>
                  <a:pt x="20651" y="544421"/>
                  <a:pt x="27070" y="552905"/>
                  <a:pt x="46182" y="591128"/>
                </a:cubicBezTo>
                <a:cubicBezTo>
                  <a:pt x="50871" y="609883"/>
                  <a:pt x="56702" y="637226"/>
                  <a:pt x="64655" y="655782"/>
                </a:cubicBezTo>
                <a:cubicBezTo>
                  <a:pt x="70079" y="668438"/>
                  <a:pt x="77704" y="680072"/>
                  <a:pt x="83128" y="692728"/>
                </a:cubicBezTo>
                <a:cubicBezTo>
                  <a:pt x="86963" y="701677"/>
                  <a:pt x="88945" y="711321"/>
                  <a:pt x="92364" y="720437"/>
                </a:cubicBezTo>
                <a:cubicBezTo>
                  <a:pt x="98078" y="735675"/>
                  <a:pt x="118265" y="788102"/>
                  <a:pt x="129309" y="803564"/>
                </a:cubicBezTo>
                <a:cubicBezTo>
                  <a:pt x="136901" y="814193"/>
                  <a:pt x="147782" y="822037"/>
                  <a:pt x="157018" y="831273"/>
                </a:cubicBezTo>
                <a:lnTo>
                  <a:pt x="175491" y="886691"/>
                </a:lnTo>
                <a:cubicBezTo>
                  <a:pt x="185092" y="915492"/>
                  <a:pt x="203977" y="976494"/>
                  <a:pt x="221673" y="988291"/>
                </a:cubicBezTo>
                <a:lnTo>
                  <a:pt x="249382" y="1006764"/>
                </a:lnTo>
                <a:cubicBezTo>
                  <a:pt x="258639" y="1034536"/>
                  <a:pt x="257196" y="1038308"/>
                  <a:pt x="277091" y="1062182"/>
                </a:cubicBezTo>
                <a:cubicBezTo>
                  <a:pt x="285453" y="1072217"/>
                  <a:pt x="296438" y="1079856"/>
                  <a:pt x="304800" y="1089891"/>
                </a:cubicBezTo>
                <a:cubicBezTo>
                  <a:pt x="369096" y="1167046"/>
                  <a:pt x="270030" y="1064357"/>
                  <a:pt x="350982" y="1145309"/>
                </a:cubicBezTo>
                <a:cubicBezTo>
                  <a:pt x="367238" y="1194080"/>
                  <a:pt x="354818" y="1164918"/>
                  <a:pt x="397164" y="1228437"/>
                </a:cubicBezTo>
                <a:lnTo>
                  <a:pt x="415637" y="1256146"/>
                </a:lnTo>
                <a:cubicBezTo>
                  <a:pt x="418716" y="1265382"/>
                  <a:pt x="420145" y="1275344"/>
                  <a:pt x="424873" y="1283855"/>
                </a:cubicBezTo>
                <a:cubicBezTo>
                  <a:pt x="435655" y="1303263"/>
                  <a:pt x="449503" y="1320800"/>
                  <a:pt x="461818" y="1339273"/>
                </a:cubicBezTo>
                <a:cubicBezTo>
                  <a:pt x="467976" y="1348509"/>
                  <a:pt x="475327" y="1357053"/>
                  <a:pt x="480291" y="1366982"/>
                </a:cubicBezTo>
                <a:cubicBezTo>
                  <a:pt x="486449" y="1379297"/>
                  <a:pt x="488186" y="1395113"/>
                  <a:pt x="498764" y="1403928"/>
                </a:cubicBezTo>
                <a:cubicBezTo>
                  <a:pt x="508516" y="1412055"/>
                  <a:pt x="523317" y="1410410"/>
                  <a:pt x="535709" y="1413164"/>
                </a:cubicBezTo>
                <a:cubicBezTo>
                  <a:pt x="551034" y="1416569"/>
                  <a:pt x="566497" y="1419321"/>
                  <a:pt x="581891" y="1422400"/>
                </a:cubicBezTo>
                <a:cubicBezTo>
                  <a:pt x="601113" y="1421119"/>
                  <a:pt x="720836" y="1419189"/>
                  <a:pt x="766618" y="1403928"/>
                </a:cubicBezTo>
                <a:cubicBezTo>
                  <a:pt x="779680" y="1399574"/>
                  <a:pt x="791757" y="1392539"/>
                  <a:pt x="803564" y="1385455"/>
                </a:cubicBezTo>
                <a:cubicBezTo>
                  <a:pt x="822602" y="1374032"/>
                  <a:pt x="858982" y="1348509"/>
                  <a:pt x="858982" y="1348509"/>
                </a:cubicBezTo>
                <a:cubicBezTo>
                  <a:pt x="865140" y="1339273"/>
                  <a:pt x="872491" y="1330729"/>
                  <a:pt x="877455" y="1320800"/>
                </a:cubicBezTo>
                <a:cubicBezTo>
                  <a:pt x="915695" y="1244320"/>
                  <a:pt x="852223" y="1344793"/>
                  <a:pt x="905164" y="1265382"/>
                </a:cubicBezTo>
                <a:cubicBezTo>
                  <a:pt x="922819" y="1212415"/>
                  <a:pt x="906920" y="1263932"/>
                  <a:pt x="923637" y="1191491"/>
                </a:cubicBezTo>
                <a:cubicBezTo>
                  <a:pt x="929346" y="1166753"/>
                  <a:pt x="930755" y="1140308"/>
                  <a:pt x="942109" y="1117600"/>
                </a:cubicBezTo>
                <a:lnTo>
                  <a:pt x="960582" y="1080655"/>
                </a:lnTo>
                <a:cubicBezTo>
                  <a:pt x="963543" y="1068812"/>
                  <a:pt x="972427" y="1029255"/>
                  <a:pt x="979055" y="1016000"/>
                </a:cubicBezTo>
                <a:cubicBezTo>
                  <a:pt x="984020" y="1006071"/>
                  <a:pt x="991370" y="997527"/>
                  <a:pt x="997528" y="988291"/>
                </a:cubicBezTo>
                <a:cubicBezTo>
                  <a:pt x="1010953" y="948014"/>
                  <a:pt x="1010077" y="934439"/>
                  <a:pt x="1034473" y="905164"/>
                </a:cubicBezTo>
                <a:cubicBezTo>
                  <a:pt x="1042835" y="895129"/>
                  <a:pt x="1051314" y="884701"/>
                  <a:pt x="1062182" y="877455"/>
                </a:cubicBezTo>
                <a:cubicBezTo>
                  <a:pt x="1070283" y="872054"/>
                  <a:pt x="1081183" y="872572"/>
                  <a:pt x="1089891" y="868218"/>
                </a:cubicBezTo>
                <a:cubicBezTo>
                  <a:pt x="1099820" y="863254"/>
                  <a:pt x="1107671" y="854710"/>
                  <a:pt x="1117600" y="849746"/>
                </a:cubicBezTo>
                <a:cubicBezTo>
                  <a:pt x="1133127" y="841982"/>
                  <a:pt x="1167449" y="835715"/>
                  <a:pt x="1182255" y="831273"/>
                </a:cubicBezTo>
                <a:cubicBezTo>
                  <a:pt x="1200906" y="825678"/>
                  <a:pt x="1237673" y="812800"/>
                  <a:pt x="1237673" y="812800"/>
                </a:cubicBezTo>
                <a:cubicBezTo>
                  <a:pt x="1249988" y="803564"/>
                  <a:pt x="1262092" y="794038"/>
                  <a:pt x="1274618" y="785091"/>
                </a:cubicBezTo>
                <a:cubicBezTo>
                  <a:pt x="1283651" y="778639"/>
                  <a:pt x="1294478" y="774468"/>
                  <a:pt x="1302328" y="766618"/>
                </a:cubicBezTo>
                <a:cubicBezTo>
                  <a:pt x="1363903" y="705043"/>
                  <a:pt x="1274618" y="769696"/>
                  <a:pt x="1348509" y="720437"/>
                </a:cubicBezTo>
                <a:cubicBezTo>
                  <a:pt x="1369621" y="657107"/>
                  <a:pt x="1344695" y="735698"/>
                  <a:pt x="1366982" y="646546"/>
                </a:cubicBezTo>
                <a:cubicBezTo>
                  <a:pt x="1381937" y="586724"/>
                  <a:pt x="1371634" y="654450"/>
                  <a:pt x="1385455" y="581891"/>
                </a:cubicBezTo>
                <a:cubicBezTo>
                  <a:pt x="1395400" y="529682"/>
                  <a:pt x="1413164" y="424873"/>
                  <a:pt x="1413164" y="424873"/>
                </a:cubicBezTo>
                <a:cubicBezTo>
                  <a:pt x="1410085" y="378691"/>
                  <a:pt x="1414648" y="331354"/>
                  <a:pt x="1403928" y="286328"/>
                </a:cubicBezTo>
                <a:cubicBezTo>
                  <a:pt x="1398786" y="264730"/>
                  <a:pt x="1366982" y="230909"/>
                  <a:pt x="1366982" y="230909"/>
                </a:cubicBezTo>
                <a:cubicBezTo>
                  <a:pt x="1363903" y="221673"/>
                  <a:pt x="1364630" y="210084"/>
                  <a:pt x="1357746" y="203200"/>
                </a:cubicBezTo>
                <a:cubicBezTo>
                  <a:pt x="1338597" y="184051"/>
                  <a:pt x="1312619" y="199295"/>
                  <a:pt x="1293091" y="203200"/>
                </a:cubicBezTo>
                <a:cubicBezTo>
                  <a:pt x="1290072" y="203804"/>
                  <a:pt x="1337733" y="197043"/>
                  <a:pt x="1320800" y="193964"/>
                </a:cubicBezTo>
                <a:close/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1773238" y="3021013"/>
            <a:ext cx="1385887" cy="1458912"/>
          </a:xfrm>
          <a:custGeom>
            <a:avLst/>
            <a:gdLst>
              <a:gd name="connsiteX0" fmla="*/ 1247207 w 1386210"/>
              <a:gd name="connsiteY0" fmla="*/ 230909 h 1459345"/>
              <a:gd name="connsiteX1" fmla="*/ 1237971 w 1386210"/>
              <a:gd name="connsiteY1" fmla="*/ 138545 h 1459345"/>
              <a:gd name="connsiteX2" fmla="*/ 1182552 w 1386210"/>
              <a:gd name="connsiteY2" fmla="*/ 92364 h 1459345"/>
              <a:gd name="connsiteX3" fmla="*/ 1145607 w 1386210"/>
              <a:gd name="connsiteY3" fmla="*/ 64654 h 1459345"/>
              <a:gd name="connsiteX4" fmla="*/ 1071716 w 1386210"/>
              <a:gd name="connsiteY4" fmla="*/ 46182 h 1459345"/>
              <a:gd name="connsiteX5" fmla="*/ 1034771 w 1386210"/>
              <a:gd name="connsiteY5" fmla="*/ 27709 h 1459345"/>
              <a:gd name="connsiteX6" fmla="*/ 933171 w 1386210"/>
              <a:gd name="connsiteY6" fmla="*/ 0 h 1459345"/>
              <a:gd name="connsiteX7" fmla="*/ 628371 w 1386210"/>
              <a:gd name="connsiteY7" fmla="*/ 9236 h 1459345"/>
              <a:gd name="connsiteX8" fmla="*/ 545243 w 1386210"/>
              <a:gd name="connsiteY8" fmla="*/ 46182 h 1459345"/>
              <a:gd name="connsiteX9" fmla="*/ 332807 w 1386210"/>
              <a:gd name="connsiteY9" fmla="*/ 55418 h 1459345"/>
              <a:gd name="connsiteX10" fmla="*/ 305098 w 1386210"/>
              <a:gd name="connsiteY10" fmla="*/ 64654 h 1459345"/>
              <a:gd name="connsiteX11" fmla="*/ 286625 w 1386210"/>
              <a:gd name="connsiteY11" fmla="*/ 92364 h 1459345"/>
              <a:gd name="connsiteX12" fmla="*/ 258916 w 1386210"/>
              <a:gd name="connsiteY12" fmla="*/ 138545 h 1459345"/>
              <a:gd name="connsiteX13" fmla="*/ 231207 w 1386210"/>
              <a:gd name="connsiteY13" fmla="*/ 193964 h 1459345"/>
              <a:gd name="connsiteX14" fmla="*/ 55716 w 1386210"/>
              <a:gd name="connsiteY14" fmla="*/ 221673 h 1459345"/>
              <a:gd name="connsiteX15" fmla="*/ 9534 w 1386210"/>
              <a:gd name="connsiteY15" fmla="*/ 230909 h 1459345"/>
              <a:gd name="connsiteX16" fmla="*/ 18771 w 1386210"/>
              <a:gd name="connsiteY16" fmla="*/ 314036 h 1459345"/>
              <a:gd name="connsiteX17" fmla="*/ 28007 w 1386210"/>
              <a:gd name="connsiteY17" fmla="*/ 387927 h 1459345"/>
              <a:gd name="connsiteX18" fmla="*/ 83425 w 1386210"/>
              <a:gd name="connsiteY18" fmla="*/ 498764 h 1459345"/>
              <a:gd name="connsiteX19" fmla="*/ 111134 w 1386210"/>
              <a:gd name="connsiteY19" fmla="*/ 526473 h 1459345"/>
              <a:gd name="connsiteX20" fmla="*/ 148080 w 1386210"/>
              <a:gd name="connsiteY20" fmla="*/ 572654 h 1459345"/>
              <a:gd name="connsiteX21" fmla="*/ 175789 w 1386210"/>
              <a:gd name="connsiteY21" fmla="*/ 665018 h 1459345"/>
              <a:gd name="connsiteX22" fmla="*/ 203498 w 1386210"/>
              <a:gd name="connsiteY22" fmla="*/ 757382 h 1459345"/>
              <a:gd name="connsiteX23" fmla="*/ 212734 w 1386210"/>
              <a:gd name="connsiteY23" fmla="*/ 951345 h 1459345"/>
              <a:gd name="connsiteX24" fmla="*/ 221971 w 1386210"/>
              <a:gd name="connsiteY24" fmla="*/ 979054 h 1459345"/>
              <a:gd name="connsiteX25" fmla="*/ 231207 w 1386210"/>
              <a:gd name="connsiteY25" fmla="*/ 1191491 h 1459345"/>
              <a:gd name="connsiteX26" fmla="*/ 240443 w 1386210"/>
              <a:gd name="connsiteY26" fmla="*/ 1228436 h 1459345"/>
              <a:gd name="connsiteX27" fmla="*/ 258916 w 1386210"/>
              <a:gd name="connsiteY27" fmla="*/ 1256145 h 1459345"/>
              <a:gd name="connsiteX28" fmla="*/ 268152 w 1386210"/>
              <a:gd name="connsiteY28" fmla="*/ 1330036 h 1459345"/>
              <a:gd name="connsiteX29" fmla="*/ 305098 w 1386210"/>
              <a:gd name="connsiteY29" fmla="*/ 1413164 h 1459345"/>
              <a:gd name="connsiteX30" fmla="*/ 332807 w 1386210"/>
              <a:gd name="connsiteY30" fmla="*/ 1422400 h 1459345"/>
              <a:gd name="connsiteX31" fmla="*/ 369752 w 1386210"/>
              <a:gd name="connsiteY31" fmla="*/ 1440873 h 1459345"/>
              <a:gd name="connsiteX32" fmla="*/ 452880 w 1386210"/>
              <a:gd name="connsiteY32" fmla="*/ 1459345 h 1459345"/>
              <a:gd name="connsiteX33" fmla="*/ 591425 w 1386210"/>
              <a:gd name="connsiteY33" fmla="*/ 1450109 h 1459345"/>
              <a:gd name="connsiteX34" fmla="*/ 619134 w 1386210"/>
              <a:gd name="connsiteY34" fmla="*/ 1422400 h 1459345"/>
              <a:gd name="connsiteX35" fmla="*/ 711498 w 1386210"/>
              <a:gd name="connsiteY35" fmla="*/ 1366982 h 1459345"/>
              <a:gd name="connsiteX36" fmla="*/ 785389 w 1386210"/>
              <a:gd name="connsiteY36" fmla="*/ 1348509 h 1459345"/>
              <a:gd name="connsiteX37" fmla="*/ 822334 w 1386210"/>
              <a:gd name="connsiteY37" fmla="*/ 1339273 h 1459345"/>
              <a:gd name="connsiteX38" fmla="*/ 923934 w 1386210"/>
              <a:gd name="connsiteY38" fmla="*/ 1348509 h 1459345"/>
              <a:gd name="connsiteX39" fmla="*/ 951643 w 1386210"/>
              <a:gd name="connsiteY39" fmla="*/ 1366982 h 1459345"/>
              <a:gd name="connsiteX40" fmla="*/ 979352 w 1386210"/>
              <a:gd name="connsiteY40" fmla="*/ 1376218 h 1459345"/>
              <a:gd name="connsiteX41" fmla="*/ 1007061 w 1386210"/>
              <a:gd name="connsiteY41" fmla="*/ 1394691 h 1459345"/>
              <a:gd name="connsiteX42" fmla="*/ 1099425 w 1386210"/>
              <a:gd name="connsiteY42" fmla="*/ 1413164 h 1459345"/>
              <a:gd name="connsiteX43" fmla="*/ 1145607 w 1386210"/>
              <a:gd name="connsiteY43" fmla="*/ 1422400 h 1459345"/>
              <a:gd name="connsiteX44" fmla="*/ 1367280 w 1386210"/>
              <a:gd name="connsiteY44" fmla="*/ 1376218 h 1459345"/>
              <a:gd name="connsiteX45" fmla="*/ 1376516 w 1386210"/>
              <a:gd name="connsiteY45" fmla="*/ 1339273 h 1459345"/>
              <a:gd name="connsiteX46" fmla="*/ 1385752 w 1386210"/>
              <a:gd name="connsiteY46" fmla="*/ 535709 h 1459345"/>
              <a:gd name="connsiteX47" fmla="*/ 1358043 w 1386210"/>
              <a:gd name="connsiteY47" fmla="*/ 406400 h 1459345"/>
              <a:gd name="connsiteX48" fmla="*/ 1348807 w 1386210"/>
              <a:gd name="connsiteY48" fmla="*/ 378691 h 1459345"/>
              <a:gd name="connsiteX49" fmla="*/ 1311861 w 1386210"/>
              <a:gd name="connsiteY49" fmla="*/ 314036 h 1459345"/>
              <a:gd name="connsiteX50" fmla="*/ 1293389 w 1386210"/>
              <a:gd name="connsiteY50" fmla="*/ 249382 h 1459345"/>
              <a:gd name="connsiteX51" fmla="*/ 1284152 w 1386210"/>
              <a:gd name="connsiteY51" fmla="*/ 221673 h 1459345"/>
              <a:gd name="connsiteX52" fmla="*/ 1265680 w 1386210"/>
              <a:gd name="connsiteY52" fmla="*/ 138545 h 1459345"/>
              <a:gd name="connsiteX53" fmla="*/ 1237971 w 1386210"/>
              <a:gd name="connsiteY53" fmla="*/ 120073 h 1459345"/>
              <a:gd name="connsiteX54" fmla="*/ 1173316 w 1386210"/>
              <a:gd name="connsiteY54" fmla="*/ 46182 h 1459345"/>
              <a:gd name="connsiteX55" fmla="*/ 1117898 w 1386210"/>
              <a:gd name="connsiteY55" fmla="*/ 27709 h 1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86210" h="1459345">
                <a:moveTo>
                  <a:pt x="1247207" y="230909"/>
                </a:moveTo>
                <a:cubicBezTo>
                  <a:pt x="1244128" y="200121"/>
                  <a:pt x="1244928" y="168694"/>
                  <a:pt x="1237971" y="138545"/>
                </a:cubicBezTo>
                <a:cubicBezTo>
                  <a:pt x="1230536" y="106327"/>
                  <a:pt x="1206262" y="107183"/>
                  <a:pt x="1182552" y="92364"/>
                </a:cubicBezTo>
                <a:cubicBezTo>
                  <a:pt x="1169498" y="84205"/>
                  <a:pt x="1158973" y="72292"/>
                  <a:pt x="1145607" y="64654"/>
                </a:cubicBezTo>
                <a:cubicBezTo>
                  <a:pt x="1130315" y="55916"/>
                  <a:pt x="1083408" y="48520"/>
                  <a:pt x="1071716" y="46182"/>
                </a:cubicBezTo>
                <a:cubicBezTo>
                  <a:pt x="1059401" y="40024"/>
                  <a:pt x="1047555" y="32823"/>
                  <a:pt x="1034771" y="27709"/>
                </a:cubicBezTo>
                <a:cubicBezTo>
                  <a:pt x="987897" y="8959"/>
                  <a:pt x="979551" y="9276"/>
                  <a:pt x="933171" y="0"/>
                </a:cubicBezTo>
                <a:cubicBezTo>
                  <a:pt x="831571" y="3079"/>
                  <a:pt x="729861" y="3598"/>
                  <a:pt x="628371" y="9236"/>
                </a:cubicBezTo>
                <a:cubicBezTo>
                  <a:pt x="595402" y="11068"/>
                  <a:pt x="578443" y="43628"/>
                  <a:pt x="545243" y="46182"/>
                </a:cubicBezTo>
                <a:cubicBezTo>
                  <a:pt x="474573" y="51618"/>
                  <a:pt x="403619" y="52339"/>
                  <a:pt x="332807" y="55418"/>
                </a:cubicBezTo>
                <a:cubicBezTo>
                  <a:pt x="323571" y="58497"/>
                  <a:pt x="312700" y="58572"/>
                  <a:pt x="305098" y="64654"/>
                </a:cubicBezTo>
                <a:cubicBezTo>
                  <a:pt x="296430" y="71589"/>
                  <a:pt x="292509" y="82950"/>
                  <a:pt x="286625" y="92364"/>
                </a:cubicBezTo>
                <a:cubicBezTo>
                  <a:pt x="277110" y="107587"/>
                  <a:pt x="266944" y="122488"/>
                  <a:pt x="258916" y="138545"/>
                </a:cubicBezTo>
                <a:cubicBezTo>
                  <a:pt x="250223" y="155931"/>
                  <a:pt x="250459" y="181932"/>
                  <a:pt x="231207" y="193964"/>
                </a:cubicBezTo>
                <a:cubicBezTo>
                  <a:pt x="187467" y="221302"/>
                  <a:pt x="92619" y="218834"/>
                  <a:pt x="55716" y="221673"/>
                </a:cubicBezTo>
                <a:cubicBezTo>
                  <a:pt x="40322" y="224752"/>
                  <a:pt x="22596" y="222201"/>
                  <a:pt x="9534" y="230909"/>
                </a:cubicBezTo>
                <a:cubicBezTo>
                  <a:pt x="-15656" y="247702"/>
                  <a:pt x="16812" y="308159"/>
                  <a:pt x="18771" y="314036"/>
                </a:cubicBezTo>
                <a:cubicBezTo>
                  <a:pt x="21850" y="338666"/>
                  <a:pt x="22806" y="363656"/>
                  <a:pt x="28007" y="387927"/>
                </a:cubicBezTo>
                <a:cubicBezTo>
                  <a:pt x="36202" y="426168"/>
                  <a:pt x="55404" y="470743"/>
                  <a:pt x="83425" y="498764"/>
                </a:cubicBezTo>
                <a:lnTo>
                  <a:pt x="111134" y="526473"/>
                </a:lnTo>
                <a:cubicBezTo>
                  <a:pt x="144825" y="627539"/>
                  <a:pt x="88391" y="477150"/>
                  <a:pt x="148080" y="572654"/>
                </a:cubicBezTo>
                <a:cubicBezTo>
                  <a:pt x="160635" y="592742"/>
                  <a:pt x="168303" y="640066"/>
                  <a:pt x="175789" y="665018"/>
                </a:cubicBezTo>
                <a:cubicBezTo>
                  <a:pt x="209518" y="777447"/>
                  <a:pt x="182209" y="672230"/>
                  <a:pt x="203498" y="757382"/>
                </a:cubicBezTo>
                <a:cubicBezTo>
                  <a:pt x="206577" y="822036"/>
                  <a:pt x="207359" y="886841"/>
                  <a:pt x="212734" y="951345"/>
                </a:cubicBezTo>
                <a:cubicBezTo>
                  <a:pt x="213543" y="961047"/>
                  <a:pt x="221224" y="969347"/>
                  <a:pt x="221971" y="979054"/>
                </a:cubicBezTo>
                <a:cubicBezTo>
                  <a:pt x="227407" y="1049724"/>
                  <a:pt x="225971" y="1120805"/>
                  <a:pt x="231207" y="1191491"/>
                </a:cubicBezTo>
                <a:cubicBezTo>
                  <a:pt x="232145" y="1204150"/>
                  <a:pt x="235443" y="1216768"/>
                  <a:pt x="240443" y="1228436"/>
                </a:cubicBezTo>
                <a:cubicBezTo>
                  <a:pt x="244816" y="1238639"/>
                  <a:pt x="252758" y="1246909"/>
                  <a:pt x="258916" y="1256145"/>
                </a:cubicBezTo>
                <a:cubicBezTo>
                  <a:pt x="261995" y="1280775"/>
                  <a:pt x="262951" y="1305765"/>
                  <a:pt x="268152" y="1330036"/>
                </a:cubicBezTo>
                <a:cubicBezTo>
                  <a:pt x="271363" y="1345023"/>
                  <a:pt x="286526" y="1398306"/>
                  <a:pt x="305098" y="1413164"/>
                </a:cubicBezTo>
                <a:cubicBezTo>
                  <a:pt x="312700" y="1419246"/>
                  <a:pt x="323858" y="1418565"/>
                  <a:pt x="332807" y="1422400"/>
                </a:cubicBezTo>
                <a:cubicBezTo>
                  <a:pt x="345462" y="1427824"/>
                  <a:pt x="356860" y="1436039"/>
                  <a:pt x="369752" y="1440873"/>
                </a:cubicBezTo>
                <a:cubicBezTo>
                  <a:pt x="384657" y="1446463"/>
                  <a:pt x="440342" y="1456838"/>
                  <a:pt x="452880" y="1459345"/>
                </a:cubicBezTo>
                <a:cubicBezTo>
                  <a:pt x="499062" y="1456266"/>
                  <a:pt x="546243" y="1460149"/>
                  <a:pt x="591425" y="1450109"/>
                </a:cubicBezTo>
                <a:cubicBezTo>
                  <a:pt x="604176" y="1447275"/>
                  <a:pt x="608823" y="1430419"/>
                  <a:pt x="619134" y="1422400"/>
                </a:cubicBezTo>
                <a:cubicBezTo>
                  <a:pt x="634949" y="1410099"/>
                  <a:pt x="686360" y="1375361"/>
                  <a:pt x="711498" y="1366982"/>
                </a:cubicBezTo>
                <a:cubicBezTo>
                  <a:pt x="735584" y="1358954"/>
                  <a:pt x="760759" y="1354667"/>
                  <a:pt x="785389" y="1348509"/>
                </a:cubicBezTo>
                <a:lnTo>
                  <a:pt x="822334" y="1339273"/>
                </a:lnTo>
                <a:cubicBezTo>
                  <a:pt x="856201" y="1342352"/>
                  <a:pt x="890683" y="1341384"/>
                  <a:pt x="923934" y="1348509"/>
                </a:cubicBezTo>
                <a:cubicBezTo>
                  <a:pt x="934788" y="1350835"/>
                  <a:pt x="941714" y="1362018"/>
                  <a:pt x="951643" y="1366982"/>
                </a:cubicBezTo>
                <a:cubicBezTo>
                  <a:pt x="960351" y="1371336"/>
                  <a:pt x="970116" y="1373139"/>
                  <a:pt x="979352" y="1376218"/>
                </a:cubicBezTo>
                <a:cubicBezTo>
                  <a:pt x="988588" y="1382376"/>
                  <a:pt x="997132" y="1389727"/>
                  <a:pt x="1007061" y="1394691"/>
                </a:cubicBezTo>
                <a:cubicBezTo>
                  <a:pt x="1033612" y="1407966"/>
                  <a:pt x="1073904" y="1408910"/>
                  <a:pt x="1099425" y="1413164"/>
                </a:cubicBezTo>
                <a:cubicBezTo>
                  <a:pt x="1114910" y="1415745"/>
                  <a:pt x="1130213" y="1419321"/>
                  <a:pt x="1145607" y="1422400"/>
                </a:cubicBezTo>
                <a:cubicBezTo>
                  <a:pt x="1231899" y="1414555"/>
                  <a:pt x="1331966" y="1458618"/>
                  <a:pt x="1367280" y="1376218"/>
                </a:cubicBezTo>
                <a:cubicBezTo>
                  <a:pt x="1372280" y="1364550"/>
                  <a:pt x="1373437" y="1351588"/>
                  <a:pt x="1376516" y="1339273"/>
                </a:cubicBezTo>
                <a:cubicBezTo>
                  <a:pt x="1379595" y="1071418"/>
                  <a:pt x="1385752" y="803581"/>
                  <a:pt x="1385752" y="535709"/>
                </a:cubicBezTo>
                <a:cubicBezTo>
                  <a:pt x="1385752" y="438415"/>
                  <a:pt x="1392037" y="457389"/>
                  <a:pt x="1358043" y="406400"/>
                </a:cubicBezTo>
                <a:cubicBezTo>
                  <a:pt x="1354964" y="397164"/>
                  <a:pt x="1352642" y="387640"/>
                  <a:pt x="1348807" y="378691"/>
                </a:cubicBezTo>
                <a:cubicBezTo>
                  <a:pt x="1334745" y="345879"/>
                  <a:pt x="1330413" y="341864"/>
                  <a:pt x="1311861" y="314036"/>
                </a:cubicBezTo>
                <a:cubicBezTo>
                  <a:pt x="1289709" y="247579"/>
                  <a:pt x="1316592" y="330592"/>
                  <a:pt x="1293389" y="249382"/>
                </a:cubicBezTo>
                <a:cubicBezTo>
                  <a:pt x="1290714" y="240021"/>
                  <a:pt x="1287231" y="230909"/>
                  <a:pt x="1284152" y="221673"/>
                </a:cubicBezTo>
                <a:cubicBezTo>
                  <a:pt x="1284058" y="221108"/>
                  <a:pt x="1275254" y="150512"/>
                  <a:pt x="1265680" y="138545"/>
                </a:cubicBezTo>
                <a:cubicBezTo>
                  <a:pt x="1258746" y="129877"/>
                  <a:pt x="1247207" y="126230"/>
                  <a:pt x="1237971" y="120073"/>
                </a:cubicBezTo>
                <a:cubicBezTo>
                  <a:pt x="1218813" y="91336"/>
                  <a:pt x="1207526" y="59011"/>
                  <a:pt x="1173316" y="46182"/>
                </a:cubicBezTo>
                <a:cubicBezTo>
                  <a:pt x="1108740" y="21966"/>
                  <a:pt x="1142152" y="51963"/>
                  <a:pt x="1117898" y="27709"/>
                </a:cubicBezTo>
              </a:path>
            </a:pathLst>
          </a:custGeom>
          <a:ln w="38100">
            <a:solidFill>
              <a:srgbClr val="D33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40200" y="2636838"/>
            <a:ext cx="4176713" cy="26638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Зовнішньополітичні цілі Австро – Угорщини.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Закріпитися на Балканському півострові.</a:t>
            </a:r>
          </a:p>
          <a:p>
            <a:r>
              <a:rPr lang="uk-UA" smtClean="0"/>
              <a:t>Зміцнити свій вплив на Чорному, Егейському та Адріатичному морях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>
          <a:xfrm>
            <a:off x="1014413" y="765175"/>
            <a:ext cx="6964362" cy="666750"/>
          </a:xfrm>
        </p:spPr>
        <p:txBody>
          <a:bodyPr/>
          <a:lstStyle/>
          <a:p>
            <a:r>
              <a:rPr lang="uk-UA" sz="3200" smtClean="0"/>
              <a:t>Створення Троїстого союзу</a:t>
            </a:r>
            <a:r>
              <a:rPr lang="uk-UA" smtClean="0"/>
              <a:t>.</a:t>
            </a:r>
          </a:p>
        </p:txBody>
      </p:sp>
      <p:sp>
        <p:nvSpPr>
          <p:cNvPr id="25602" name="Объект 4"/>
          <p:cNvSpPr>
            <a:spLocks noGrp="1"/>
          </p:cNvSpPr>
          <p:nvPr>
            <p:ph sz="quarter" idx="13"/>
          </p:nvPr>
        </p:nvSpPr>
        <p:spPr>
          <a:xfrm>
            <a:off x="828675" y="1484313"/>
            <a:ext cx="4546600" cy="1020762"/>
          </a:xfrm>
        </p:spPr>
        <p:txBody>
          <a:bodyPr/>
          <a:lstStyle/>
          <a:p>
            <a:r>
              <a:rPr lang="ru-RU" sz="1600" smtClean="0"/>
              <a:t>1882р. – створення Троїстого союзу у складі Німеччини, Австро – Угорщини та Італії.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205038"/>
            <a:ext cx="2381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5375275" y="4941888"/>
            <a:ext cx="2790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Француз Тире-Боне. Тройственный союз. Германия, Австро-Венгрия и Италия курят на бочке с порохом</a:t>
            </a:r>
            <a:endParaRPr lang="uk-UA" sz="120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176588"/>
            <a:ext cx="23717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Зовнішньополітичні цілі Франції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Brush Script MT" pitchFamily="66" charset="0"/>
              <a:buChar char="O"/>
              <a:defRPr/>
            </a:pPr>
            <a:r>
              <a:rPr lang="uk-UA" dirty="0"/>
              <a:t>Ослаблення Німеччини.</a:t>
            </a:r>
          </a:p>
          <a:p>
            <a:pPr>
              <a:buFont typeface="Brush Script MT" pitchFamily="66" charset="0"/>
              <a:buChar char="O"/>
              <a:defRPr/>
            </a:pPr>
            <a:r>
              <a:rPr lang="uk-UA" dirty="0"/>
              <a:t>Повернення Ельзасу та Лотарингії.</a:t>
            </a:r>
          </a:p>
          <a:p>
            <a:pPr>
              <a:buFont typeface="Brush Script MT" pitchFamily="66" charset="0"/>
              <a:buChar char="O"/>
              <a:defRPr/>
            </a:pPr>
            <a:r>
              <a:rPr lang="uk-UA" dirty="0"/>
              <a:t>Захоплення Саару та Рейну</a:t>
            </a:r>
          </a:p>
          <a:p>
            <a:pPr marL="0" indent="0">
              <a:buFont typeface="Brush Script MT" pitchFamily="66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09550"/>
            <a:ext cx="8632825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313" y="2636838"/>
            <a:ext cx="1512887" cy="9366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40200" y="2636838"/>
            <a:ext cx="2376488" cy="46831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40200" y="1484313"/>
            <a:ext cx="1187450" cy="11525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40200" y="2636838"/>
            <a:ext cx="1295400" cy="20161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5726113" y="2503488"/>
            <a:ext cx="1552575" cy="1274762"/>
          </a:xfrm>
          <a:custGeom>
            <a:avLst/>
            <a:gdLst>
              <a:gd name="connsiteX0" fmla="*/ 1265382 w 1551710"/>
              <a:gd name="connsiteY0" fmla="*/ 157018 h 1275817"/>
              <a:gd name="connsiteX1" fmla="*/ 1117600 w 1551710"/>
              <a:gd name="connsiteY1" fmla="*/ 147781 h 1275817"/>
              <a:gd name="connsiteX2" fmla="*/ 1108364 w 1551710"/>
              <a:gd name="connsiteY2" fmla="*/ 101600 h 1275817"/>
              <a:gd name="connsiteX3" fmla="*/ 1043710 w 1551710"/>
              <a:gd name="connsiteY3" fmla="*/ 36945 h 1275817"/>
              <a:gd name="connsiteX4" fmla="*/ 969819 w 1551710"/>
              <a:gd name="connsiteY4" fmla="*/ 18472 h 1275817"/>
              <a:gd name="connsiteX5" fmla="*/ 914400 w 1551710"/>
              <a:gd name="connsiteY5" fmla="*/ 0 h 1275817"/>
              <a:gd name="connsiteX6" fmla="*/ 572655 w 1551710"/>
              <a:gd name="connsiteY6" fmla="*/ 9236 h 1275817"/>
              <a:gd name="connsiteX7" fmla="*/ 544946 w 1551710"/>
              <a:gd name="connsiteY7" fmla="*/ 18472 h 1275817"/>
              <a:gd name="connsiteX8" fmla="*/ 498764 w 1551710"/>
              <a:gd name="connsiteY8" fmla="*/ 27709 h 1275817"/>
              <a:gd name="connsiteX9" fmla="*/ 434110 w 1551710"/>
              <a:gd name="connsiteY9" fmla="*/ 64654 h 1275817"/>
              <a:gd name="connsiteX10" fmla="*/ 406400 w 1551710"/>
              <a:gd name="connsiteY10" fmla="*/ 92363 h 1275817"/>
              <a:gd name="connsiteX11" fmla="*/ 378691 w 1551710"/>
              <a:gd name="connsiteY11" fmla="*/ 101600 h 1275817"/>
              <a:gd name="connsiteX12" fmla="*/ 350982 w 1551710"/>
              <a:gd name="connsiteY12" fmla="*/ 120072 h 1275817"/>
              <a:gd name="connsiteX13" fmla="*/ 295564 w 1551710"/>
              <a:gd name="connsiteY13" fmla="*/ 138545 h 1275817"/>
              <a:gd name="connsiteX14" fmla="*/ 267855 w 1551710"/>
              <a:gd name="connsiteY14" fmla="*/ 166254 h 1275817"/>
              <a:gd name="connsiteX15" fmla="*/ 240146 w 1551710"/>
              <a:gd name="connsiteY15" fmla="*/ 184727 h 1275817"/>
              <a:gd name="connsiteX16" fmla="*/ 221673 w 1551710"/>
              <a:gd name="connsiteY16" fmla="*/ 212436 h 1275817"/>
              <a:gd name="connsiteX17" fmla="*/ 212437 w 1551710"/>
              <a:gd name="connsiteY17" fmla="*/ 240145 h 1275817"/>
              <a:gd name="connsiteX18" fmla="*/ 147782 w 1551710"/>
              <a:gd name="connsiteY18" fmla="*/ 267854 h 1275817"/>
              <a:gd name="connsiteX19" fmla="*/ 120073 w 1551710"/>
              <a:gd name="connsiteY19" fmla="*/ 286327 h 1275817"/>
              <a:gd name="connsiteX20" fmla="*/ 92364 w 1551710"/>
              <a:gd name="connsiteY20" fmla="*/ 295563 h 1275817"/>
              <a:gd name="connsiteX21" fmla="*/ 83128 w 1551710"/>
              <a:gd name="connsiteY21" fmla="*/ 323272 h 1275817"/>
              <a:gd name="connsiteX22" fmla="*/ 55419 w 1551710"/>
              <a:gd name="connsiteY22" fmla="*/ 350981 h 1275817"/>
              <a:gd name="connsiteX23" fmla="*/ 36946 w 1551710"/>
              <a:gd name="connsiteY23" fmla="*/ 424872 h 1275817"/>
              <a:gd name="connsiteX24" fmla="*/ 18473 w 1551710"/>
              <a:gd name="connsiteY24" fmla="*/ 480290 h 1275817"/>
              <a:gd name="connsiteX25" fmla="*/ 9237 w 1551710"/>
              <a:gd name="connsiteY25" fmla="*/ 508000 h 1275817"/>
              <a:gd name="connsiteX26" fmla="*/ 0 w 1551710"/>
              <a:gd name="connsiteY26" fmla="*/ 535709 h 1275817"/>
              <a:gd name="connsiteX27" fmla="*/ 18473 w 1551710"/>
              <a:gd name="connsiteY27" fmla="*/ 618836 h 1275817"/>
              <a:gd name="connsiteX28" fmla="*/ 36946 w 1551710"/>
              <a:gd name="connsiteY28" fmla="*/ 646545 h 1275817"/>
              <a:gd name="connsiteX29" fmla="*/ 92364 w 1551710"/>
              <a:gd name="connsiteY29" fmla="*/ 757381 h 1275817"/>
              <a:gd name="connsiteX30" fmla="*/ 147782 w 1551710"/>
              <a:gd name="connsiteY30" fmla="*/ 822036 h 1275817"/>
              <a:gd name="connsiteX31" fmla="*/ 175491 w 1551710"/>
              <a:gd name="connsiteY31" fmla="*/ 831272 h 1275817"/>
              <a:gd name="connsiteX32" fmla="*/ 203200 w 1551710"/>
              <a:gd name="connsiteY32" fmla="*/ 868218 h 1275817"/>
              <a:gd name="connsiteX33" fmla="*/ 212437 w 1551710"/>
              <a:gd name="connsiteY33" fmla="*/ 895927 h 1275817"/>
              <a:gd name="connsiteX34" fmla="*/ 240146 w 1551710"/>
              <a:gd name="connsiteY34" fmla="*/ 914400 h 1275817"/>
              <a:gd name="connsiteX35" fmla="*/ 258619 w 1551710"/>
              <a:gd name="connsiteY35" fmla="*/ 979054 h 1275817"/>
              <a:gd name="connsiteX36" fmla="*/ 267855 w 1551710"/>
              <a:gd name="connsiteY36" fmla="*/ 1016000 h 1275817"/>
              <a:gd name="connsiteX37" fmla="*/ 286328 w 1551710"/>
              <a:gd name="connsiteY37" fmla="*/ 1071418 h 1275817"/>
              <a:gd name="connsiteX38" fmla="*/ 304800 w 1551710"/>
              <a:gd name="connsiteY38" fmla="*/ 1099127 h 1275817"/>
              <a:gd name="connsiteX39" fmla="*/ 332510 w 1551710"/>
              <a:gd name="connsiteY39" fmla="*/ 1154545 h 1275817"/>
              <a:gd name="connsiteX40" fmla="*/ 369455 w 1551710"/>
              <a:gd name="connsiteY40" fmla="*/ 1209963 h 1275817"/>
              <a:gd name="connsiteX41" fmla="*/ 387928 w 1551710"/>
              <a:gd name="connsiteY41" fmla="*/ 1237672 h 1275817"/>
              <a:gd name="connsiteX42" fmla="*/ 600364 w 1551710"/>
              <a:gd name="connsiteY42" fmla="*/ 1246909 h 1275817"/>
              <a:gd name="connsiteX43" fmla="*/ 609600 w 1551710"/>
              <a:gd name="connsiteY43" fmla="*/ 1274618 h 1275817"/>
              <a:gd name="connsiteX44" fmla="*/ 646546 w 1551710"/>
              <a:gd name="connsiteY44" fmla="*/ 1265381 h 1275817"/>
              <a:gd name="connsiteX45" fmla="*/ 720437 w 1551710"/>
              <a:gd name="connsiteY45" fmla="*/ 1228436 h 1275817"/>
              <a:gd name="connsiteX46" fmla="*/ 757382 w 1551710"/>
              <a:gd name="connsiteY46" fmla="*/ 1209963 h 1275817"/>
              <a:gd name="connsiteX47" fmla="*/ 831273 w 1551710"/>
              <a:gd name="connsiteY47" fmla="*/ 1163781 h 1275817"/>
              <a:gd name="connsiteX48" fmla="*/ 858982 w 1551710"/>
              <a:gd name="connsiteY48" fmla="*/ 1154545 h 1275817"/>
              <a:gd name="connsiteX49" fmla="*/ 932873 w 1551710"/>
              <a:gd name="connsiteY49" fmla="*/ 1136072 h 1275817"/>
              <a:gd name="connsiteX50" fmla="*/ 960582 w 1551710"/>
              <a:gd name="connsiteY50" fmla="*/ 1126836 h 1275817"/>
              <a:gd name="connsiteX51" fmla="*/ 1283855 w 1551710"/>
              <a:gd name="connsiteY51" fmla="*/ 1117600 h 1275817"/>
              <a:gd name="connsiteX52" fmla="*/ 1311564 w 1551710"/>
              <a:gd name="connsiteY52" fmla="*/ 1108363 h 1275817"/>
              <a:gd name="connsiteX53" fmla="*/ 1339273 w 1551710"/>
              <a:gd name="connsiteY53" fmla="*/ 1089890 h 1275817"/>
              <a:gd name="connsiteX54" fmla="*/ 1403928 w 1551710"/>
              <a:gd name="connsiteY54" fmla="*/ 1043709 h 1275817"/>
              <a:gd name="connsiteX55" fmla="*/ 1431637 w 1551710"/>
              <a:gd name="connsiteY55" fmla="*/ 1034472 h 1275817"/>
              <a:gd name="connsiteX56" fmla="*/ 1477819 w 1551710"/>
              <a:gd name="connsiteY56" fmla="*/ 988290 h 1275817"/>
              <a:gd name="connsiteX57" fmla="*/ 1505528 w 1551710"/>
              <a:gd name="connsiteY57" fmla="*/ 951345 h 1275817"/>
              <a:gd name="connsiteX58" fmla="*/ 1533237 w 1551710"/>
              <a:gd name="connsiteY58" fmla="*/ 895927 h 1275817"/>
              <a:gd name="connsiteX59" fmla="*/ 1551710 w 1551710"/>
              <a:gd name="connsiteY59" fmla="*/ 868218 h 1275817"/>
              <a:gd name="connsiteX60" fmla="*/ 1533237 w 1551710"/>
              <a:gd name="connsiteY60" fmla="*/ 831272 h 1275817"/>
              <a:gd name="connsiteX61" fmla="*/ 1459346 w 1551710"/>
              <a:gd name="connsiteY61" fmla="*/ 785090 h 1275817"/>
              <a:gd name="connsiteX62" fmla="*/ 1403928 w 1551710"/>
              <a:gd name="connsiteY62" fmla="*/ 757381 h 1275817"/>
              <a:gd name="connsiteX63" fmla="*/ 1376219 w 1551710"/>
              <a:gd name="connsiteY63" fmla="*/ 738909 h 1275817"/>
              <a:gd name="connsiteX64" fmla="*/ 1348510 w 1551710"/>
              <a:gd name="connsiteY64" fmla="*/ 729672 h 1275817"/>
              <a:gd name="connsiteX65" fmla="*/ 1311564 w 1551710"/>
              <a:gd name="connsiteY65" fmla="*/ 711200 h 1275817"/>
              <a:gd name="connsiteX66" fmla="*/ 1256146 w 1551710"/>
              <a:gd name="connsiteY66" fmla="*/ 674254 h 1275817"/>
              <a:gd name="connsiteX67" fmla="*/ 1228437 w 1551710"/>
              <a:gd name="connsiteY67" fmla="*/ 572654 h 1275817"/>
              <a:gd name="connsiteX68" fmla="*/ 1237673 w 1551710"/>
              <a:gd name="connsiteY68" fmla="*/ 387927 h 1275817"/>
              <a:gd name="connsiteX69" fmla="*/ 1256146 w 1551710"/>
              <a:gd name="connsiteY69" fmla="*/ 332509 h 1275817"/>
              <a:gd name="connsiteX70" fmla="*/ 1246910 w 1551710"/>
              <a:gd name="connsiteY70" fmla="*/ 286327 h 1275817"/>
              <a:gd name="connsiteX71" fmla="*/ 1228437 w 1551710"/>
              <a:gd name="connsiteY71" fmla="*/ 230909 h 1275817"/>
              <a:gd name="connsiteX72" fmla="*/ 1265382 w 1551710"/>
              <a:gd name="connsiteY72" fmla="*/ 157018 h 12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51710" h="1275817">
                <a:moveTo>
                  <a:pt x="1265382" y="157018"/>
                </a:moveTo>
                <a:lnTo>
                  <a:pt x="1117600" y="147781"/>
                </a:lnTo>
                <a:cubicBezTo>
                  <a:pt x="1102796" y="142556"/>
                  <a:pt x="1112171" y="116830"/>
                  <a:pt x="1108364" y="101600"/>
                </a:cubicBezTo>
                <a:cubicBezTo>
                  <a:pt x="1099537" y="66292"/>
                  <a:pt x="1090288" y="48590"/>
                  <a:pt x="1043710" y="36945"/>
                </a:cubicBezTo>
                <a:cubicBezTo>
                  <a:pt x="1019080" y="30787"/>
                  <a:pt x="993905" y="26500"/>
                  <a:pt x="969819" y="18472"/>
                </a:cubicBezTo>
                <a:lnTo>
                  <a:pt x="914400" y="0"/>
                </a:lnTo>
                <a:cubicBezTo>
                  <a:pt x="800485" y="3079"/>
                  <a:pt x="686469" y="3545"/>
                  <a:pt x="572655" y="9236"/>
                </a:cubicBezTo>
                <a:cubicBezTo>
                  <a:pt x="562931" y="9722"/>
                  <a:pt x="554391" y="16111"/>
                  <a:pt x="544946" y="18472"/>
                </a:cubicBezTo>
                <a:cubicBezTo>
                  <a:pt x="529716" y="22280"/>
                  <a:pt x="514158" y="24630"/>
                  <a:pt x="498764" y="27709"/>
                </a:cubicBezTo>
                <a:cubicBezTo>
                  <a:pt x="476175" y="39003"/>
                  <a:pt x="453695" y="48333"/>
                  <a:pt x="434110" y="64654"/>
                </a:cubicBezTo>
                <a:cubicBezTo>
                  <a:pt x="424075" y="73016"/>
                  <a:pt x="417269" y="85117"/>
                  <a:pt x="406400" y="92363"/>
                </a:cubicBezTo>
                <a:cubicBezTo>
                  <a:pt x="398299" y="97764"/>
                  <a:pt x="387399" y="97246"/>
                  <a:pt x="378691" y="101600"/>
                </a:cubicBezTo>
                <a:cubicBezTo>
                  <a:pt x="368762" y="106564"/>
                  <a:pt x="361126" y="115564"/>
                  <a:pt x="350982" y="120072"/>
                </a:cubicBezTo>
                <a:cubicBezTo>
                  <a:pt x="333188" y="127980"/>
                  <a:pt x="295564" y="138545"/>
                  <a:pt x="295564" y="138545"/>
                </a:cubicBezTo>
                <a:cubicBezTo>
                  <a:pt x="286328" y="147781"/>
                  <a:pt x="277890" y="157892"/>
                  <a:pt x="267855" y="166254"/>
                </a:cubicBezTo>
                <a:cubicBezTo>
                  <a:pt x="259327" y="173361"/>
                  <a:pt x="247995" y="176878"/>
                  <a:pt x="240146" y="184727"/>
                </a:cubicBezTo>
                <a:cubicBezTo>
                  <a:pt x="232297" y="192576"/>
                  <a:pt x="227831" y="203200"/>
                  <a:pt x="221673" y="212436"/>
                </a:cubicBezTo>
                <a:cubicBezTo>
                  <a:pt x="218594" y="221672"/>
                  <a:pt x="219321" y="233261"/>
                  <a:pt x="212437" y="240145"/>
                </a:cubicBezTo>
                <a:cubicBezTo>
                  <a:pt x="201023" y="251559"/>
                  <a:pt x="164343" y="262334"/>
                  <a:pt x="147782" y="267854"/>
                </a:cubicBezTo>
                <a:cubicBezTo>
                  <a:pt x="138546" y="274012"/>
                  <a:pt x="130002" y="281363"/>
                  <a:pt x="120073" y="286327"/>
                </a:cubicBezTo>
                <a:cubicBezTo>
                  <a:pt x="111365" y="290681"/>
                  <a:pt x="99248" y="288679"/>
                  <a:pt x="92364" y="295563"/>
                </a:cubicBezTo>
                <a:cubicBezTo>
                  <a:pt x="85480" y="302447"/>
                  <a:pt x="88528" y="315171"/>
                  <a:pt x="83128" y="323272"/>
                </a:cubicBezTo>
                <a:cubicBezTo>
                  <a:pt x="75882" y="334140"/>
                  <a:pt x="64655" y="341745"/>
                  <a:pt x="55419" y="350981"/>
                </a:cubicBezTo>
                <a:cubicBezTo>
                  <a:pt x="27396" y="435045"/>
                  <a:pt x="70378" y="302289"/>
                  <a:pt x="36946" y="424872"/>
                </a:cubicBezTo>
                <a:cubicBezTo>
                  <a:pt x="31823" y="443658"/>
                  <a:pt x="24631" y="461817"/>
                  <a:pt x="18473" y="480290"/>
                </a:cubicBezTo>
                <a:lnTo>
                  <a:pt x="9237" y="508000"/>
                </a:lnTo>
                <a:lnTo>
                  <a:pt x="0" y="535709"/>
                </a:lnTo>
                <a:cubicBezTo>
                  <a:pt x="3547" y="556988"/>
                  <a:pt x="7105" y="596101"/>
                  <a:pt x="18473" y="618836"/>
                </a:cubicBezTo>
                <a:cubicBezTo>
                  <a:pt x="23437" y="628765"/>
                  <a:pt x="30788" y="637309"/>
                  <a:pt x="36946" y="646545"/>
                </a:cubicBezTo>
                <a:cubicBezTo>
                  <a:pt x="58252" y="710463"/>
                  <a:pt x="49393" y="700085"/>
                  <a:pt x="92364" y="757381"/>
                </a:cubicBezTo>
                <a:cubicBezTo>
                  <a:pt x="105169" y="774454"/>
                  <a:pt x="128484" y="809171"/>
                  <a:pt x="147782" y="822036"/>
                </a:cubicBezTo>
                <a:cubicBezTo>
                  <a:pt x="155883" y="827436"/>
                  <a:pt x="166255" y="828193"/>
                  <a:pt x="175491" y="831272"/>
                </a:cubicBezTo>
                <a:cubicBezTo>
                  <a:pt x="184727" y="843587"/>
                  <a:pt x="195562" y="854852"/>
                  <a:pt x="203200" y="868218"/>
                </a:cubicBezTo>
                <a:cubicBezTo>
                  <a:pt x="208030" y="876671"/>
                  <a:pt x="206355" y="888324"/>
                  <a:pt x="212437" y="895927"/>
                </a:cubicBezTo>
                <a:cubicBezTo>
                  <a:pt x="219372" y="904595"/>
                  <a:pt x="230910" y="908242"/>
                  <a:pt x="240146" y="914400"/>
                </a:cubicBezTo>
                <a:cubicBezTo>
                  <a:pt x="269023" y="1029910"/>
                  <a:pt x="232115" y="886290"/>
                  <a:pt x="258619" y="979054"/>
                </a:cubicBezTo>
                <a:cubicBezTo>
                  <a:pt x="262106" y="991260"/>
                  <a:pt x="264207" y="1003841"/>
                  <a:pt x="267855" y="1016000"/>
                </a:cubicBezTo>
                <a:cubicBezTo>
                  <a:pt x="273450" y="1034651"/>
                  <a:pt x="275527" y="1055216"/>
                  <a:pt x="286328" y="1071418"/>
                </a:cubicBezTo>
                <a:cubicBezTo>
                  <a:pt x="292485" y="1080654"/>
                  <a:pt x="299836" y="1089198"/>
                  <a:pt x="304800" y="1099127"/>
                </a:cubicBezTo>
                <a:cubicBezTo>
                  <a:pt x="343036" y="1175599"/>
                  <a:pt x="279575" y="1075144"/>
                  <a:pt x="332510" y="1154545"/>
                </a:cubicBezTo>
                <a:cubicBezTo>
                  <a:pt x="349301" y="1221709"/>
                  <a:pt x="326932" y="1167440"/>
                  <a:pt x="369455" y="1209963"/>
                </a:cubicBezTo>
                <a:cubicBezTo>
                  <a:pt x="377304" y="1217812"/>
                  <a:pt x="376967" y="1235918"/>
                  <a:pt x="387928" y="1237672"/>
                </a:cubicBezTo>
                <a:cubicBezTo>
                  <a:pt x="457917" y="1248870"/>
                  <a:pt x="529552" y="1243830"/>
                  <a:pt x="600364" y="1246909"/>
                </a:cubicBezTo>
                <a:cubicBezTo>
                  <a:pt x="603443" y="1256145"/>
                  <a:pt x="600560" y="1271002"/>
                  <a:pt x="609600" y="1274618"/>
                </a:cubicBezTo>
                <a:cubicBezTo>
                  <a:pt x="621387" y="1279332"/>
                  <a:pt x="634340" y="1268868"/>
                  <a:pt x="646546" y="1265381"/>
                </a:cubicBezTo>
                <a:cubicBezTo>
                  <a:pt x="688263" y="1253462"/>
                  <a:pt x="671481" y="1255634"/>
                  <a:pt x="720437" y="1228436"/>
                </a:cubicBezTo>
                <a:cubicBezTo>
                  <a:pt x="732473" y="1221749"/>
                  <a:pt x="745067" y="1216121"/>
                  <a:pt x="757382" y="1209963"/>
                </a:cubicBezTo>
                <a:cubicBezTo>
                  <a:pt x="786656" y="1166053"/>
                  <a:pt x="765324" y="1185764"/>
                  <a:pt x="831273" y="1163781"/>
                </a:cubicBezTo>
                <a:cubicBezTo>
                  <a:pt x="840509" y="1160702"/>
                  <a:pt x="849537" y="1156906"/>
                  <a:pt x="858982" y="1154545"/>
                </a:cubicBezTo>
                <a:cubicBezTo>
                  <a:pt x="883612" y="1148387"/>
                  <a:pt x="908787" y="1144100"/>
                  <a:pt x="932873" y="1136072"/>
                </a:cubicBezTo>
                <a:cubicBezTo>
                  <a:pt x="942109" y="1132993"/>
                  <a:pt x="950860" y="1127348"/>
                  <a:pt x="960582" y="1126836"/>
                </a:cubicBezTo>
                <a:cubicBezTo>
                  <a:pt x="1068235" y="1121170"/>
                  <a:pt x="1176097" y="1120679"/>
                  <a:pt x="1283855" y="1117600"/>
                </a:cubicBezTo>
                <a:cubicBezTo>
                  <a:pt x="1293091" y="1114521"/>
                  <a:pt x="1302856" y="1112717"/>
                  <a:pt x="1311564" y="1108363"/>
                </a:cubicBezTo>
                <a:cubicBezTo>
                  <a:pt x="1321493" y="1103398"/>
                  <a:pt x="1330240" y="1096342"/>
                  <a:pt x="1339273" y="1089890"/>
                </a:cubicBezTo>
                <a:cubicBezTo>
                  <a:pt x="1349038" y="1082915"/>
                  <a:pt x="1389414" y="1050966"/>
                  <a:pt x="1403928" y="1043709"/>
                </a:cubicBezTo>
                <a:cubicBezTo>
                  <a:pt x="1412636" y="1039355"/>
                  <a:pt x="1422401" y="1037551"/>
                  <a:pt x="1431637" y="1034472"/>
                </a:cubicBezTo>
                <a:cubicBezTo>
                  <a:pt x="1480898" y="960581"/>
                  <a:pt x="1416243" y="1049866"/>
                  <a:pt x="1477819" y="988290"/>
                </a:cubicBezTo>
                <a:cubicBezTo>
                  <a:pt x="1488704" y="977405"/>
                  <a:pt x="1496581" y="963871"/>
                  <a:pt x="1505528" y="951345"/>
                </a:cubicBezTo>
                <a:cubicBezTo>
                  <a:pt x="1549643" y="889583"/>
                  <a:pt x="1502735" y="956928"/>
                  <a:pt x="1533237" y="895927"/>
                </a:cubicBezTo>
                <a:cubicBezTo>
                  <a:pt x="1538202" y="885998"/>
                  <a:pt x="1545552" y="877454"/>
                  <a:pt x="1551710" y="868218"/>
                </a:cubicBezTo>
                <a:cubicBezTo>
                  <a:pt x="1545552" y="855903"/>
                  <a:pt x="1543471" y="840483"/>
                  <a:pt x="1533237" y="831272"/>
                </a:cubicBezTo>
                <a:cubicBezTo>
                  <a:pt x="1511648" y="811842"/>
                  <a:pt x="1483513" y="801201"/>
                  <a:pt x="1459346" y="785090"/>
                </a:cubicBezTo>
                <a:cubicBezTo>
                  <a:pt x="1379937" y="732152"/>
                  <a:pt x="1480408" y="795621"/>
                  <a:pt x="1403928" y="757381"/>
                </a:cubicBezTo>
                <a:cubicBezTo>
                  <a:pt x="1393999" y="752417"/>
                  <a:pt x="1386148" y="743873"/>
                  <a:pt x="1376219" y="738909"/>
                </a:cubicBezTo>
                <a:cubicBezTo>
                  <a:pt x="1367511" y="734555"/>
                  <a:pt x="1357459" y="733507"/>
                  <a:pt x="1348510" y="729672"/>
                </a:cubicBezTo>
                <a:cubicBezTo>
                  <a:pt x="1335854" y="724248"/>
                  <a:pt x="1323371" y="718284"/>
                  <a:pt x="1311564" y="711200"/>
                </a:cubicBezTo>
                <a:cubicBezTo>
                  <a:pt x="1292526" y="699777"/>
                  <a:pt x="1256146" y="674254"/>
                  <a:pt x="1256146" y="674254"/>
                </a:cubicBezTo>
                <a:cubicBezTo>
                  <a:pt x="1232709" y="603943"/>
                  <a:pt x="1241492" y="637930"/>
                  <a:pt x="1228437" y="572654"/>
                </a:cubicBezTo>
                <a:cubicBezTo>
                  <a:pt x="1231516" y="511078"/>
                  <a:pt x="1230606" y="449173"/>
                  <a:pt x="1237673" y="387927"/>
                </a:cubicBezTo>
                <a:cubicBezTo>
                  <a:pt x="1239905" y="368583"/>
                  <a:pt x="1256146" y="332509"/>
                  <a:pt x="1256146" y="332509"/>
                </a:cubicBezTo>
                <a:cubicBezTo>
                  <a:pt x="1253067" y="317115"/>
                  <a:pt x="1251041" y="301473"/>
                  <a:pt x="1246910" y="286327"/>
                </a:cubicBezTo>
                <a:cubicBezTo>
                  <a:pt x="1241787" y="267541"/>
                  <a:pt x="1228437" y="250381"/>
                  <a:pt x="1228437" y="230909"/>
                </a:cubicBezTo>
                <a:lnTo>
                  <a:pt x="1265382" y="157018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4964113" y="1144588"/>
            <a:ext cx="633412" cy="887412"/>
          </a:xfrm>
          <a:custGeom>
            <a:avLst/>
            <a:gdLst>
              <a:gd name="connsiteX0" fmla="*/ 623383 w 632619"/>
              <a:gd name="connsiteY0" fmla="*/ 18473 h 886691"/>
              <a:gd name="connsiteX1" fmla="*/ 595674 w 632619"/>
              <a:gd name="connsiteY1" fmla="*/ 64655 h 886691"/>
              <a:gd name="connsiteX2" fmla="*/ 604910 w 632619"/>
              <a:gd name="connsiteY2" fmla="*/ 92364 h 886691"/>
              <a:gd name="connsiteX3" fmla="*/ 614147 w 632619"/>
              <a:gd name="connsiteY3" fmla="*/ 129309 h 886691"/>
              <a:gd name="connsiteX4" fmla="*/ 632619 w 632619"/>
              <a:gd name="connsiteY4" fmla="*/ 184727 h 886691"/>
              <a:gd name="connsiteX5" fmla="*/ 623383 w 632619"/>
              <a:gd name="connsiteY5" fmla="*/ 360218 h 886691"/>
              <a:gd name="connsiteX6" fmla="*/ 604910 w 632619"/>
              <a:gd name="connsiteY6" fmla="*/ 387927 h 886691"/>
              <a:gd name="connsiteX7" fmla="*/ 595674 w 632619"/>
              <a:gd name="connsiteY7" fmla="*/ 415636 h 886691"/>
              <a:gd name="connsiteX8" fmla="*/ 549492 w 632619"/>
              <a:gd name="connsiteY8" fmla="*/ 471055 h 886691"/>
              <a:gd name="connsiteX9" fmla="*/ 531019 w 632619"/>
              <a:gd name="connsiteY9" fmla="*/ 757382 h 886691"/>
              <a:gd name="connsiteX10" fmla="*/ 475601 w 632619"/>
              <a:gd name="connsiteY10" fmla="*/ 803564 h 886691"/>
              <a:gd name="connsiteX11" fmla="*/ 447892 w 632619"/>
              <a:gd name="connsiteY11" fmla="*/ 822036 h 886691"/>
              <a:gd name="connsiteX12" fmla="*/ 383238 w 632619"/>
              <a:gd name="connsiteY12" fmla="*/ 840509 h 886691"/>
              <a:gd name="connsiteX13" fmla="*/ 300110 w 632619"/>
              <a:gd name="connsiteY13" fmla="*/ 868218 h 886691"/>
              <a:gd name="connsiteX14" fmla="*/ 272401 w 632619"/>
              <a:gd name="connsiteY14" fmla="*/ 877455 h 886691"/>
              <a:gd name="connsiteX15" fmla="*/ 235456 w 632619"/>
              <a:gd name="connsiteY15" fmla="*/ 886691 h 886691"/>
              <a:gd name="connsiteX16" fmla="*/ 170801 w 632619"/>
              <a:gd name="connsiteY16" fmla="*/ 877455 h 886691"/>
              <a:gd name="connsiteX17" fmla="*/ 87674 w 632619"/>
              <a:gd name="connsiteY17" fmla="*/ 831273 h 886691"/>
              <a:gd name="connsiteX18" fmla="*/ 23019 w 632619"/>
              <a:gd name="connsiteY18" fmla="*/ 812800 h 886691"/>
              <a:gd name="connsiteX19" fmla="*/ 13783 w 632619"/>
              <a:gd name="connsiteY19" fmla="*/ 535709 h 886691"/>
              <a:gd name="connsiteX20" fmla="*/ 23019 w 632619"/>
              <a:gd name="connsiteY20" fmla="*/ 508000 h 886691"/>
              <a:gd name="connsiteX21" fmla="*/ 87674 w 632619"/>
              <a:gd name="connsiteY21" fmla="*/ 480291 h 886691"/>
              <a:gd name="connsiteX22" fmla="*/ 152328 w 632619"/>
              <a:gd name="connsiteY22" fmla="*/ 406400 h 886691"/>
              <a:gd name="connsiteX23" fmla="*/ 170801 w 632619"/>
              <a:gd name="connsiteY23" fmla="*/ 350982 h 886691"/>
              <a:gd name="connsiteX24" fmla="*/ 180038 w 632619"/>
              <a:gd name="connsiteY24" fmla="*/ 277091 h 886691"/>
              <a:gd name="connsiteX25" fmla="*/ 189274 w 632619"/>
              <a:gd name="connsiteY25" fmla="*/ 147782 h 886691"/>
              <a:gd name="connsiteX26" fmla="*/ 207747 w 632619"/>
              <a:gd name="connsiteY26" fmla="*/ 83127 h 886691"/>
              <a:gd name="connsiteX27" fmla="*/ 235456 w 632619"/>
              <a:gd name="connsiteY27" fmla="*/ 64655 h 886691"/>
              <a:gd name="connsiteX28" fmla="*/ 253928 w 632619"/>
              <a:gd name="connsiteY28" fmla="*/ 36946 h 886691"/>
              <a:gd name="connsiteX29" fmla="*/ 281638 w 632619"/>
              <a:gd name="connsiteY29" fmla="*/ 27709 h 886691"/>
              <a:gd name="connsiteX30" fmla="*/ 364765 w 632619"/>
              <a:gd name="connsiteY30" fmla="*/ 9236 h 886691"/>
              <a:gd name="connsiteX31" fmla="*/ 392474 w 632619"/>
              <a:gd name="connsiteY31" fmla="*/ 0 h 886691"/>
              <a:gd name="connsiteX32" fmla="*/ 475601 w 632619"/>
              <a:gd name="connsiteY32" fmla="*/ 9236 h 886691"/>
              <a:gd name="connsiteX33" fmla="*/ 531019 w 632619"/>
              <a:gd name="connsiteY33" fmla="*/ 27709 h 886691"/>
              <a:gd name="connsiteX34" fmla="*/ 577201 w 632619"/>
              <a:gd name="connsiteY34" fmla="*/ 73891 h 886691"/>
              <a:gd name="connsiteX35" fmla="*/ 595674 w 632619"/>
              <a:gd name="connsiteY35" fmla="*/ 101600 h 886691"/>
              <a:gd name="connsiteX36" fmla="*/ 623383 w 632619"/>
              <a:gd name="connsiteY36" fmla="*/ 110836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2619" h="886691">
                <a:moveTo>
                  <a:pt x="623383" y="18473"/>
                </a:moveTo>
                <a:cubicBezTo>
                  <a:pt x="614147" y="33867"/>
                  <a:pt x="600028" y="47239"/>
                  <a:pt x="595674" y="64655"/>
                </a:cubicBezTo>
                <a:cubicBezTo>
                  <a:pt x="593313" y="74100"/>
                  <a:pt x="602235" y="83003"/>
                  <a:pt x="604910" y="92364"/>
                </a:cubicBezTo>
                <a:cubicBezTo>
                  <a:pt x="608397" y="104570"/>
                  <a:pt x="610499" y="117150"/>
                  <a:pt x="614147" y="129309"/>
                </a:cubicBezTo>
                <a:cubicBezTo>
                  <a:pt x="619742" y="147960"/>
                  <a:pt x="632619" y="184727"/>
                  <a:pt x="632619" y="184727"/>
                </a:cubicBezTo>
                <a:cubicBezTo>
                  <a:pt x="629540" y="243224"/>
                  <a:pt x="631298" y="302177"/>
                  <a:pt x="623383" y="360218"/>
                </a:cubicBezTo>
                <a:cubicBezTo>
                  <a:pt x="621883" y="371217"/>
                  <a:pt x="609874" y="377998"/>
                  <a:pt x="604910" y="387927"/>
                </a:cubicBezTo>
                <a:cubicBezTo>
                  <a:pt x="600556" y="396635"/>
                  <a:pt x="600028" y="406928"/>
                  <a:pt x="595674" y="415636"/>
                </a:cubicBezTo>
                <a:cubicBezTo>
                  <a:pt x="582815" y="441355"/>
                  <a:pt x="569920" y="450627"/>
                  <a:pt x="549492" y="471055"/>
                </a:cubicBezTo>
                <a:cubicBezTo>
                  <a:pt x="510373" y="588416"/>
                  <a:pt x="563691" y="419769"/>
                  <a:pt x="531019" y="757382"/>
                </a:cubicBezTo>
                <a:cubicBezTo>
                  <a:pt x="528259" y="785904"/>
                  <a:pt x="493514" y="793328"/>
                  <a:pt x="475601" y="803564"/>
                </a:cubicBezTo>
                <a:cubicBezTo>
                  <a:pt x="465963" y="809071"/>
                  <a:pt x="457821" y="817072"/>
                  <a:pt x="447892" y="822036"/>
                </a:cubicBezTo>
                <a:cubicBezTo>
                  <a:pt x="432366" y="829799"/>
                  <a:pt x="398043" y="836068"/>
                  <a:pt x="383238" y="840509"/>
                </a:cubicBezTo>
                <a:cubicBezTo>
                  <a:pt x="355262" y="848902"/>
                  <a:pt x="327819" y="858981"/>
                  <a:pt x="300110" y="868218"/>
                </a:cubicBezTo>
                <a:cubicBezTo>
                  <a:pt x="290874" y="871297"/>
                  <a:pt x="281846" y="875094"/>
                  <a:pt x="272401" y="877455"/>
                </a:cubicBezTo>
                <a:lnTo>
                  <a:pt x="235456" y="886691"/>
                </a:lnTo>
                <a:cubicBezTo>
                  <a:pt x="213904" y="883612"/>
                  <a:pt x="191921" y="882735"/>
                  <a:pt x="170801" y="877455"/>
                </a:cubicBezTo>
                <a:cubicBezTo>
                  <a:pt x="108507" y="861882"/>
                  <a:pt x="139572" y="860930"/>
                  <a:pt x="87674" y="831273"/>
                </a:cubicBezTo>
                <a:cubicBezTo>
                  <a:pt x="77364" y="825382"/>
                  <a:pt x="31022" y="814801"/>
                  <a:pt x="23019" y="812800"/>
                </a:cubicBezTo>
                <a:cubicBezTo>
                  <a:pt x="-9657" y="682089"/>
                  <a:pt x="-2587" y="740344"/>
                  <a:pt x="13783" y="535709"/>
                </a:cubicBezTo>
                <a:cubicBezTo>
                  <a:pt x="14559" y="526004"/>
                  <a:pt x="16937" y="515603"/>
                  <a:pt x="23019" y="508000"/>
                </a:cubicBezTo>
                <a:cubicBezTo>
                  <a:pt x="38966" y="488066"/>
                  <a:pt x="65488" y="485837"/>
                  <a:pt x="87674" y="480291"/>
                </a:cubicBezTo>
                <a:cubicBezTo>
                  <a:pt x="120001" y="458739"/>
                  <a:pt x="136934" y="452582"/>
                  <a:pt x="152328" y="406400"/>
                </a:cubicBezTo>
                <a:lnTo>
                  <a:pt x="170801" y="350982"/>
                </a:lnTo>
                <a:cubicBezTo>
                  <a:pt x="173880" y="326352"/>
                  <a:pt x="177791" y="301811"/>
                  <a:pt x="180038" y="277091"/>
                </a:cubicBezTo>
                <a:cubicBezTo>
                  <a:pt x="183950" y="234056"/>
                  <a:pt x="184502" y="190731"/>
                  <a:pt x="189274" y="147782"/>
                </a:cubicBezTo>
                <a:cubicBezTo>
                  <a:pt x="189488" y="145852"/>
                  <a:pt x="203226" y="88779"/>
                  <a:pt x="207747" y="83127"/>
                </a:cubicBezTo>
                <a:cubicBezTo>
                  <a:pt x="214682" y="74459"/>
                  <a:pt x="226220" y="70812"/>
                  <a:pt x="235456" y="64655"/>
                </a:cubicBezTo>
                <a:cubicBezTo>
                  <a:pt x="241613" y="55419"/>
                  <a:pt x="245260" y="43881"/>
                  <a:pt x="253928" y="36946"/>
                </a:cubicBezTo>
                <a:cubicBezTo>
                  <a:pt x="261531" y="30864"/>
                  <a:pt x="272276" y="30384"/>
                  <a:pt x="281638" y="27709"/>
                </a:cubicBezTo>
                <a:cubicBezTo>
                  <a:pt x="347983" y="8753"/>
                  <a:pt x="288612" y="28275"/>
                  <a:pt x="364765" y="9236"/>
                </a:cubicBezTo>
                <a:cubicBezTo>
                  <a:pt x="374210" y="6875"/>
                  <a:pt x="383238" y="3079"/>
                  <a:pt x="392474" y="0"/>
                </a:cubicBezTo>
                <a:cubicBezTo>
                  <a:pt x="420183" y="3079"/>
                  <a:pt x="448263" y="3768"/>
                  <a:pt x="475601" y="9236"/>
                </a:cubicBezTo>
                <a:cubicBezTo>
                  <a:pt x="494695" y="13055"/>
                  <a:pt x="531019" y="27709"/>
                  <a:pt x="531019" y="27709"/>
                </a:cubicBezTo>
                <a:cubicBezTo>
                  <a:pt x="549577" y="83379"/>
                  <a:pt x="524524" y="29993"/>
                  <a:pt x="577201" y="73891"/>
                </a:cubicBezTo>
                <a:cubicBezTo>
                  <a:pt x="585729" y="80998"/>
                  <a:pt x="587006" y="94665"/>
                  <a:pt x="595674" y="101600"/>
                </a:cubicBezTo>
                <a:cubicBezTo>
                  <a:pt x="603277" y="107682"/>
                  <a:pt x="623383" y="110836"/>
                  <a:pt x="623383" y="110836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Полилиния 13"/>
          <p:cNvSpPr/>
          <p:nvPr/>
        </p:nvSpPr>
        <p:spPr>
          <a:xfrm>
            <a:off x="4857750" y="4146550"/>
            <a:ext cx="1414463" cy="1422400"/>
          </a:xfrm>
          <a:custGeom>
            <a:avLst/>
            <a:gdLst>
              <a:gd name="connsiteX0" fmla="*/ 1320800 w 1413164"/>
              <a:gd name="connsiteY0" fmla="*/ 193964 h 1422400"/>
              <a:gd name="connsiteX1" fmla="*/ 1191491 w 1413164"/>
              <a:gd name="connsiteY1" fmla="*/ 184728 h 1422400"/>
              <a:gd name="connsiteX2" fmla="*/ 1154546 w 1413164"/>
              <a:gd name="connsiteY2" fmla="*/ 157018 h 1422400"/>
              <a:gd name="connsiteX3" fmla="*/ 1080655 w 1413164"/>
              <a:gd name="connsiteY3" fmla="*/ 138546 h 1422400"/>
              <a:gd name="connsiteX4" fmla="*/ 1052946 w 1413164"/>
              <a:gd name="connsiteY4" fmla="*/ 129309 h 1422400"/>
              <a:gd name="connsiteX5" fmla="*/ 988291 w 1413164"/>
              <a:gd name="connsiteY5" fmla="*/ 110837 h 1422400"/>
              <a:gd name="connsiteX6" fmla="*/ 923637 w 1413164"/>
              <a:gd name="connsiteY6" fmla="*/ 83128 h 1422400"/>
              <a:gd name="connsiteX7" fmla="*/ 785091 w 1413164"/>
              <a:gd name="connsiteY7" fmla="*/ 55418 h 1422400"/>
              <a:gd name="connsiteX8" fmla="*/ 757382 w 1413164"/>
              <a:gd name="connsiteY8" fmla="*/ 46182 h 1422400"/>
              <a:gd name="connsiteX9" fmla="*/ 720437 w 1413164"/>
              <a:gd name="connsiteY9" fmla="*/ 36946 h 1422400"/>
              <a:gd name="connsiteX10" fmla="*/ 683491 w 1413164"/>
              <a:gd name="connsiteY10" fmla="*/ 18473 h 1422400"/>
              <a:gd name="connsiteX11" fmla="*/ 646546 w 1413164"/>
              <a:gd name="connsiteY11" fmla="*/ 9237 h 1422400"/>
              <a:gd name="connsiteX12" fmla="*/ 618837 w 1413164"/>
              <a:gd name="connsiteY12" fmla="*/ 0 h 1422400"/>
              <a:gd name="connsiteX13" fmla="*/ 415637 w 1413164"/>
              <a:gd name="connsiteY13" fmla="*/ 9237 h 1422400"/>
              <a:gd name="connsiteX14" fmla="*/ 378691 w 1413164"/>
              <a:gd name="connsiteY14" fmla="*/ 18473 h 1422400"/>
              <a:gd name="connsiteX15" fmla="*/ 212437 w 1413164"/>
              <a:gd name="connsiteY15" fmla="*/ 27709 h 1422400"/>
              <a:gd name="connsiteX16" fmla="*/ 175491 w 1413164"/>
              <a:gd name="connsiteY16" fmla="*/ 36946 h 1422400"/>
              <a:gd name="connsiteX17" fmla="*/ 120073 w 1413164"/>
              <a:gd name="connsiteY17" fmla="*/ 73891 h 1422400"/>
              <a:gd name="connsiteX18" fmla="*/ 92364 w 1413164"/>
              <a:gd name="connsiteY18" fmla="*/ 101600 h 1422400"/>
              <a:gd name="connsiteX19" fmla="*/ 64655 w 1413164"/>
              <a:gd name="connsiteY19" fmla="*/ 110837 h 1422400"/>
              <a:gd name="connsiteX20" fmla="*/ 46182 w 1413164"/>
              <a:gd name="connsiteY20" fmla="*/ 147782 h 1422400"/>
              <a:gd name="connsiteX21" fmla="*/ 27709 w 1413164"/>
              <a:gd name="connsiteY21" fmla="*/ 175491 h 1422400"/>
              <a:gd name="connsiteX22" fmla="*/ 9237 w 1413164"/>
              <a:gd name="connsiteY22" fmla="*/ 240146 h 1422400"/>
              <a:gd name="connsiteX23" fmla="*/ 0 w 1413164"/>
              <a:gd name="connsiteY23" fmla="*/ 443346 h 1422400"/>
              <a:gd name="connsiteX24" fmla="*/ 9237 w 1413164"/>
              <a:gd name="connsiteY24" fmla="*/ 498764 h 1422400"/>
              <a:gd name="connsiteX25" fmla="*/ 46182 w 1413164"/>
              <a:gd name="connsiteY25" fmla="*/ 591128 h 1422400"/>
              <a:gd name="connsiteX26" fmla="*/ 64655 w 1413164"/>
              <a:gd name="connsiteY26" fmla="*/ 655782 h 1422400"/>
              <a:gd name="connsiteX27" fmla="*/ 83128 w 1413164"/>
              <a:gd name="connsiteY27" fmla="*/ 692728 h 1422400"/>
              <a:gd name="connsiteX28" fmla="*/ 92364 w 1413164"/>
              <a:gd name="connsiteY28" fmla="*/ 720437 h 1422400"/>
              <a:gd name="connsiteX29" fmla="*/ 129309 w 1413164"/>
              <a:gd name="connsiteY29" fmla="*/ 803564 h 1422400"/>
              <a:gd name="connsiteX30" fmla="*/ 157018 w 1413164"/>
              <a:gd name="connsiteY30" fmla="*/ 831273 h 1422400"/>
              <a:gd name="connsiteX31" fmla="*/ 175491 w 1413164"/>
              <a:gd name="connsiteY31" fmla="*/ 886691 h 1422400"/>
              <a:gd name="connsiteX32" fmla="*/ 221673 w 1413164"/>
              <a:gd name="connsiteY32" fmla="*/ 988291 h 1422400"/>
              <a:gd name="connsiteX33" fmla="*/ 249382 w 1413164"/>
              <a:gd name="connsiteY33" fmla="*/ 1006764 h 1422400"/>
              <a:gd name="connsiteX34" fmla="*/ 277091 w 1413164"/>
              <a:gd name="connsiteY34" fmla="*/ 1062182 h 1422400"/>
              <a:gd name="connsiteX35" fmla="*/ 304800 w 1413164"/>
              <a:gd name="connsiteY35" fmla="*/ 1089891 h 1422400"/>
              <a:gd name="connsiteX36" fmla="*/ 350982 w 1413164"/>
              <a:gd name="connsiteY36" fmla="*/ 1145309 h 1422400"/>
              <a:gd name="connsiteX37" fmla="*/ 397164 w 1413164"/>
              <a:gd name="connsiteY37" fmla="*/ 1228437 h 1422400"/>
              <a:gd name="connsiteX38" fmla="*/ 415637 w 1413164"/>
              <a:gd name="connsiteY38" fmla="*/ 1256146 h 1422400"/>
              <a:gd name="connsiteX39" fmla="*/ 424873 w 1413164"/>
              <a:gd name="connsiteY39" fmla="*/ 1283855 h 1422400"/>
              <a:gd name="connsiteX40" fmla="*/ 461818 w 1413164"/>
              <a:gd name="connsiteY40" fmla="*/ 1339273 h 1422400"/>
              <a:gd name="connsiteX41" fmla="*/ 480291 w 1413164"/>
              <a:gd name="connsiteY41" fmla="*/ 1366982 h 1422400"/>
              <a:gd name="connsiteX42" fmla="*/ 498764 w 1413164"/>
              <a:gd name="connsiteY42" fmla="*/ 1403928 h 1422400"/>
              <a:gd name="connsiteX43" fmla="*/ 535709 w 1413164"/>
              <a:gd name="connsiteY43" fmla="*/ 1413164 h 1422400"/>
              <a:gd name="connsiteX44" fmla="*/ 581891 w 1413164"/>
              <a:gd name="connsiteY44" fmla="*/ 1422400 h 1422400"/>
              <a:gd name="connsiteX45" fmla="*/ 766618 w 1413164"/>
              <a:gd name="connsiteY45" fmla="*/ 1403928 h 1422400"/>
              <a:gd name="connsiteX46" fmla="*/ 803564 w 1413164"/>
              <a:gd name="connsiteY46" fmla="*/ 1385455 h 1422400"/>
              <a:gd name="connsiteX47" fmla="*/ 858982 w 1413164"/>
              <a:gd name="connsiteY47" fmla="*/ 1348509 h 1422400"/>
              <a:gd name="connsiteX48" fmla="*/ 877455 w 1413164"/>
              <a:gd name="connsiteY48" fmla="*/ 1320800 h 1422400"/>
              <a:gd name="connsiteX49" fmla="*/ 905164 w 1413164"/>
              <a:gd name="connsiteY49" fmla="*/ 1265382 h 1422400"/>
              <a:gd name="connsiteX50" fmla="*/ 923637 w 1413164"/>
              <a:gd name="connsiteY50" fmla="*/ 1191491 h 1422400"/>
              <a:gd name="connsiteX51" fmla="*/ 942109 w 1413164"/>
              <a:gd name="connsiteY51" fmla="*/ 1117600 h 1422400"/>
              <a:gd name="connsiteX52" fmla="*/ 960582 w 1413164"/>
              <a:gd name="connsiteY52" fmla="*/ 1080655 h 1422400"/>
              <a:gd name="connsiteX53" fmla="*/ 979055 w 1413164"/>
              <a:gd name="connsiteY53" fmla="*/ 1016000 h 1422400"/>
              <a:gd name="connsiteX54" fmla="*/ 997528 w 1413164"/>
              <a:gd name="connsiteY54" fmla="*/ 988291 h 1422400"/>
              <a:gd name="connsiteX55" fmla="*/ 1034473 w 1413164"/>
              <a:gd name="connsiteY55" fmla="*/ 905164 h 1422400"/>
              <a:gd name="connsiteX56" fmla="*/ 1062182 w 1413164"/>
              <a:gd name="connsiteY56" fmla="*/ 877455 h 1422400"/>
              <a:gd name="connsiteX57" fmla="*/ 1089891 w 1413164"/>
              <a:gd name="connsiteY57" fmla="*/ 868218 h 1422400"/>
              <a:gd name="connsiteX58" fmla="*/ 1117600 w 1413164"/>
              <a:gd name="connsiteY58" fmla="*/ 849746 h 1422400"/>
              <a:gd name="connsiteX59" fmla="*/ 1182255 w 1413164"/>
              <a:gd name="connsiteY59" fmla="*/ 831273 h 1422400"/>
              <a:gd name="connsiteX60" fmla="*/ 1237673 w 1413164"/>
              <a:gd name="connsiteY60" fmla="*/ 812800 h 1422400"/>
              <a:gd name="connsiteX61" fmla="*/ 1274618 w 1413164"/>
              <a:gd name="connsiteY61" fmla="*/ 785091 h 1422400"/>
              <a:gd name="connsiteX62" fmla="*/ 1302328 w 1413164"/>
              <a:gd name="connsiteY62" fmla="*/ 766618 h 1422400"/>
              <a:gd name="connsiteX63" fmla="*/ 1348509 w 1413164"/>
              <a:gd name="connsiteY63" fmla="*/ 720437 h 1422400"/>
              <a:gd name="connsiteX64" fmla="*/ 1366982 w 1413164"/>
              <a:gd name="connsiteY64" fmla="*/ 646546 h 1422400"/>
              <a:gd name="connsiteX65" fmla="*/ 1385455 w 1413164"/>
              <a:gd name="connsiteY65" fmla="*/ 581891 h 1422400"/>
              <a:gd name="connsiteX66" fmla="*/ 1413164 w 1413164"/>
              <a:gd name="connsiteY66" fmla="*/ 424873 h 1422400"/>
              <a:gd name="connsiteX67" fmla="*/ 1403928 w 1413164"/>
              <a:gd name="connsiteY67" fmla="*/ 286328 h 1422400"/>
              <a:gd name="connsiteX68" fmla="*/ 1366982 w 1413164"/>
              <a:gd name="connsiteY68" fmla="*/ 230909 h 1422400"/>
              <a:gd name="connsiteX69" fmla="*/ 1357746 w 1413164"/>
              <a:gd name="connsiteY69" fmla="*/ 203200 h 1422400"/>
              <a:gd name="connsiteX70" fmla="*/ 1293091 w 1413164"/>
              <a:gd name="connsiteY70" fmla="*/ 203200 h 1422400"/>
              <a:gd name="connsiteX71" fmla="*/ 1320800 w 1413164"/>
              <a:gd name="connsiteY71" fmla="*/ 193964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3164" h="1422400">
                <a:moveTo>
                  <a:pt x="1320800" y="193964"/>
                </a:moveTo>
                <a:cubicBezTo>
                  <a:pt x="1303867" y="190885"/>
                  <a:pt x="1233675" y="194102"/>
                  <a:pt x="1191491" y="184728"/>
                </a:cubicBezTo>
                <a:cubicBezTo>
                  <a:pt x="1176464" y="181389"/>
                  <a:pt x="1168756" y="162939"/>
                  <a:pt x="1154546" y="157018"/>
                </a:cubicBezTo>
                <a:cubicBezTo>
                  <a:pt x="1131111" y="147253"/>
                  <a:pt x="1104740" y="146575"/>
                  <a:pt x="1080655" y="138546"/>
                </a:cubicBezTo>
                <a:cubicBezTo>
                  <a:pt x="1071419" y="135467"/>
                  <a:pt x="1062307" y="131984"/>
                  <a:pt x="1052946" y="129309"/>
                </a:cubicBezTo>
                <a:cubicBezTo>
                  <a:pt x="971736" y="106106"/>
                  <a:pt x="1054748" y="132988"/>
                  <a:pt x="988291" y="110837"/>
                </a:cubicBezTo>
                <a:cubicBezTo>
                  <a:pt x="944330" y="81529"/>
                  <a:pt x="977858" y="99394"/>
                  <a:pt x="923637" y="83128"/>
                </a:cubicBezTo>
                <a:cubicBezTo>
                  <a:pt x="827320" y="54233"/>
                  <a:pt x="908259" y="69104"/>
                  <a:pt x="785091" y="55418"/>
                </a:cubicBezTo>
                <a:cubicBezTo>
                  <a:pt x="775855" y="52339"/>
                  <a:pt x="766743" y="48857"/>
                  <a:pt x="757382" y="46182"/>
                </a:cubicBezTo>
                <a:cubicBezTo>
                  <a:pt x="745176" y="42695"/>
                  <a:pt x="732323" y="41403"/>
                  <a:pt x="720437" y="36946"/>
                </a:cubicBezTo>
                <a:cubicBezTo>
                  <a:pt x="707545" y="32111"/>
                  <a:pt x="696383" y="23308"/>
                  <a:pt x="683491" y="18473"/>
                </a:cubicBezTo>
                <a:cubicBezTo>
                  <a:pt x="671605" y="14016"/>
                  <a:pt x="658752" y="12724"/>
                  <a:pt x="646546" y="9237"/>
                </a:cubicBezTo>
                <a:cubicBezTo>
                  <a:pt x="637185" y="6562"/>
                  <a:pt x="628073" y="3079"/>
                  <a:pt x="618837" y="0"/>
                </a:cubicBezTo>
                <a:cubicBezTo>
                  <a:pt x="551104" y="3079"/>
                  <a:pt x="483241" y="4037"/>
                  <a:pt x="415637" y="9237"/>
                </a:cubicBezTo>
                <a:cubicBezTo>
                  <a:pt x="402980" y="10211"/>
                  <a:pt x="391333" y="17324"/>
                  <a:pt x="378691" y="18473"/>
                </a:cubicBezTo>
                <a:cubicBezTo>
                  <a:pt x="323415" y="23498"/>
                  <a:pt x="267855" y="24630"/>
                  <a:pt x="212437" y="27709"/>
                </a:cubicBezTo>
                <a:cubicBezTo>
                  <a:pt x="200122" y="30788"/>
                  <a:pt x="186845" y="31269"/>
                  <a:pt x="175491" y="36946"/>
                </a:cubicBezTo>
                <a:cubicBezTo>
                  <a:pt x="155634" y="46875"/>
                  <a:pt x="135772" y="58192"/>
                  <a:pt x="120073" y="73891"/>
                </a:cubicBezTo>
                <a:cubicBezTo>
                  <a:pt x="110837" y="83127"/>
                  <a:pt x="103232" y="94354"/>
                  <a:pt x="92364" y="101600"/>
                </a:cubicBezTo>
                <a:cubicBezTo>
                  <a:pt x="84263" y="107001"/>
                  <a:pt x="73891" y="107758"/>
                  <a:pt x="64655" y="110837"/>
                </a:cubicBezTo>
                <a:cubicBezTo>
                  <a:pt x="58497" y="123152"/>
                  <a:pt x="53013" y="135828"/>
                  <a:pt x="46182" y="147782"/>
                </a:cubicBezTo>
                <a:cubicBezTo>
                  <a:pt x="40674" y="157420"/>
                  <a:pt x="32673" y="165562"/>
                  <a:pt x="27709" y="175491"/>
                </a:cubicBezTo>
                <a:cubicBezTo>
                  <a:pt x="21084" y="188741"/>
                  <a:pt x="12196" y="228309"/>
                  <a:pt x="9237" y="240146"/>
                </a:cubicBezTo>
                <a:cubicBezTo>
                  <a:pt x="6158" y="307879"/>
                  <a:pt x="0" y="375543"/>
                  <a:pt x="0" y="443346"/>
                </a:cubicBezTo>
                <a:cubicBezTo>
                  <a:pt x="0" y="462074"/>
                  <a:pt x="4695" y="480596"/>
                  <a:pt x="9237" y="498764"/>
                </a:cubicBezTo>
                <a:cubicBezTo>
                  <a:pt x="20651" y="544421"/>
                  <a:pt x="27070" y="552905"/>
                  <a:pt x="46182" y="591128"/>
                </a:cubicBezTo>
                <a:cubicBezTo>
                  <a:pt x="50871" y="609883"/>
                  <a:pt x="56702" y="637226"/>
                  <a:pt x="64655" y="655782"/>
                </a:cubicBezTo>
                <a:cubicBezTo>
                  <a:pt x="70079" y="668438"/>
                  <a:pt x="77704" y="680072"/>
                  <a:pt x="83128" y="692728"/>
                </a:cubicBezTo>
                <a:cubicBezTo>
                  <a:pt x="86963" y="701677"/>
                  <a:pt x="88945" y="711321"/>
                  <a:pt x="92364" y="720437"/>
                </a:cubicBezTo>
                <a:cubicBezTo>
                  <a:pt x="98078" y="735675"/>
                  <a:pt x="118265" y="788102"/>
                  <a:pt x="129309" y="803564"/>
                </a:cubicBezTo>
                <a:cubicBezTo>
                  <a:pt x="136901" y="814193"/>
                  <a:pt x="147782" y="822037"/>
                  <a:pt x="157018" y="831273"/>
                </a:cubicBezTo>
                <a:lnTo>
                  <a:pt x="175491" y="886691"/>
                </a:lnTo>
                <a:cubicBezTo>
                  <a:pt x="185092" y="915492"/>
                  <a:pt x="203977" y="976494"/>
                  <a:pt x="221673" y="988291"/>
                </a:cubicBezTo>
                <a:lnTo>
                  <a:pt x="249382" y="1006764"/>
                </a:lnTo>
                <a:cubicBezTo>
                  <a:pt x="258639" y="1034536"/>
                  <a:pt x="257196" y="1038308"/>
                  <a:pt x="277091" y="1062182"/>
                </a:cubicBezTo>
                <a:cubicBezTo>
                  <a:pt x="285453" y="1072217"/>
                  <a:pt x="296438" y="1079856"/>
                  <a:pt x="304800" y="1089891"/>
                </a:cubicBezTo>
                <a:cubicBezTo>
                  <a:pt x="369096" y="1167046"/>
                  <a:pt x="270030" y="1064357"/>
                  <a:pt x="350982" y="1145309"/>
                </a:cubicBezTo>
                <a:cubicBezTo>
                  <a:pt x="367238" y="1194080"/>
                  <a:pt x="354818" y="1164918"/>
                  <a:pt x="397164" y="1228437"/>
                </a:cubicBezTo>
                <a:lnTo>
                  <a:pt x="415637" y="1256146"/>
                </a:lnTo>
                <a:cubicBezTo>
                  <a:pt x="418716" y="1265382"/>
                  <a:pt x="420145" y="1275344"/>
                  <a:pt x="424873" y="1283855"/>
                </a:cubicBezTo>
                <a:cubicBezTo>
                  <a:pt x="435655" y="1303263"/>
                  <a:pt x="449503" y="1320800"/>
                  <a:pt x="461818" y="1339273"/>
                </a:cubicBezTo>
                <a:cubicBezTo>
                  <a:pt x="467976" y="1348509"/>
                  <a:pt x="475327" y="1357053"/>
                  <a:pt x="480291" y="1366982"/>
                </a:cubicBezTo>
                <a:cubicBezTo>
                  <a:pt x="486449" y="1379297"/>
                  <a:pt x="488186" y="1395113"/>
                  <a:pt x="498764" y="1403928"/>
                </a:cubicBezTo>
                <a:cubicBezTo>
                  <a:pt x="508516" y="1412055"/>
                  <a:pt x="523317" y="1410410"/>
                  <a:pt x="535709" y="1413164"/>
                </a:cubicBezTo>
                <a:cubicBezTo>
                  <a:pt x="551034" y="1416569"/>
                  <a:pt x="566497" y="1419321"/>
                  <a:pt x="581891" y="1422400"/>
                </a:cubicBezTo>
                <a:cubicBezTo>
                  <a:pt x="601113" y="1421119"/>
                  <a:pt x="720836" y="1419189"/>
                  <a:pt x="766618" y="1403928"/>
                </a:cubicBezTo>
                <a:cubicBezTo>
                  <a:pt x="779680" y="1399574"/>
                  <a:pt x="791757" y="1392539"/>
                  <a:pt x="803564" y="1385455"/>
                </a:cubicBezTo>
                <a:cubicBezTo>
                  <a:pt x="822602" y="1374032"/>
                  <a:pt x="858982" y="1348509"/>
                  <a:pt x="858982" y="1348509"/>
                </a:cubicBezTo>
                <a:cubicBezTo>
                  <a:pt x="865140" y="1339273"/>
                  <a:pt x="872491" y="1330729"/>
                  <a:pt x="877455" y="1320800"/>
                </a:cubicBezTo>
                <a:cubicBezTo>
                  <a:pt x="915695" y="1244320"/>
                  <a:pt x="852223" y="1344793"/>
                  <a:pt x="905164" y="1265382"/>
                </a:cubicBezTo>
                <a:cubicBezTo>
                  <a:pt x="922819" y="1212415"/>
                  <a:pt x="906920" y="1263932"/>
                  <a:pt x="923637" y="1191491"/>
                </a:cubicBezTo>
                <a:cubicBezTo>
                  <a:pt x="929346" y="1166753"/>
                  <a:pt x="930755" y="1140308"/>
                  <a:pt x="942109" y="1117600"/>
                </a:cubicBezTo>
                <a:lnTo>
                  <a:pt x="960582" y="1080655"/>
                </a:lnTo>
                <a:cubicBezTo>
                  <a:pt x="963543" y="1068812"/>
                  <a:pt x="972427" y="1029255"/>
                  <a:pt x="979055" y="1016000"/>
                </a:cubicBezTo>
                <a:cubicBezTo>
                  <a:pt x="984020" y="1006071"/>
                  <a:pt x="991370" y="997527"/>
                  <a:pt x="997528" y="988291"/>
                </a:cubicBezTo>
                <a:cubicBezTo>
                  <a:pt x="1010953" y="948014"/>
                  <a:pt x="1010077" y="934439"/>
                  <a:pt x="1034473" y="905164"/>
                </a:cubicBezTo>
                <a:cubicBezTo>
                  <a:pt x="1042835" y="895129"/>
                  <a:pt x="1051314" y="884701"/>
                  <a:pt x="1062182" y="877455"/>
                </a:cubicBezTo>
                <a:cubicBezTo>
                  <a:pt x="1070283" y="872054"/>
                  <a:pt x="1081183" y="872572"/>
                  <a:pt x="1089891" y="868218"/>
                </a:cubicBezTo>
                <a:cubicBezTo>
                  <a:pt x="1099820" y="863254"/>
                  <a:pt x="1107671" y="854710"/>
                  <a:pt x="1117600" y="849746"/>
                </a:cubicBezTo>
                <a:cubicBezTo>
                  <a:pt x="1133127" y="841982"/>
                  <a:pt x="1167449" y="835715"/>
                  <a:pt x="1182255" y="831273"/>
                </a:cubicBezTo>
                <a:cubicBezTo>
                  <a:pt x="1200906" y="825678"/>
                  <a:pt x="1237673" y="812800"/>
                  <a:pt x="1237673" y="812800"/>
                </a:cubicBezTo>
                <a:cubicBezTo>
                  <a:pt x="1249988" y="803564"/>
                  <a:pt x="1262092" y="794038"/>
                  <a:pt x="1274618" y="785091"/>
                </a:cubicBezTo>
                <a:cubicBezTo>
                  <a:pt x="1283651" y="778639"/>
                  <a:pt x="1294478" y="774468"/>
                  <a:pt x="1302328" y="766618"/>
                </a:cubicBezTo>
                <a:cubicBezTo>
                  <a:pt x="1363903" y="705043"/>
                  <a:pt x="1274618" y="769696"/>
                  <a:pt x="1348509" y="720437"/>
                </a:cubicBezTo>
                <a:cubicBezTo>
                  <a:pt x="1369621" y="657107"/>
                  <a:pt x="1344695" y="735698"/>
                  <a:pt x="1366982" y="646546"/>
                </a:cubicBezTo>
                <a:cubicBezTo>
                  <a:pt x="1381937" y="586724"/>
                  <a:pt x="1371634" y="654450"/>
                  <a:pt x="1385455" y="581891"/>
                </a:cubicBezTo>
                <a:cubicBezTo>
                  <a:pt x="1395400" y="529682"/>
                  <a:pt x="1413164" y="424873"/>
                  <a:pt x="1413164" y="424873"/>
                </a:cubicBezTo>
                <a:cubicBezTo>
                  <a:pt x="1410085" y="378691"/>
                  <a:pt x="1414648" y="331354"/>
                  <a:pt x="1403928" y="286328"/>
                </a:cubicBezTo>
                <a:cubicBezTo>
                  <a:pt x="1398786" y="264730"/>
                  <a:pt x="1366982" y="230909"/>
                  <a:pt x="1366982" y="230909"/>
                </a:cubicBezTo>
                <a:cubicBezTo>
                  <a:pt x="1363903" y="221673"/>
                  <a:pt x="1364630" y="210084"/>
                  <a:pt x="1357746" y="203200"/>
                </a:cubicBezTo>
                <a:cubicBezTo>
                  <a:pt x="1338597" y="184051"/>
                  <a:pt x="1312619" y="199295"/>
                  <a:pt x="1293091" y="203200"/>
                </a:cubicBezTo>
                <a:cubicBezTo>
                  <a:pt x="1290072" y="203804"/>
                  <a:pt x="1337733" y="197043"/>
                  <a:pt x="1320800" y="193964"/>
                </a:cubicBezTo>
                <a:close/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1773238" y="3021013"/>
            <a:ext cx="1385887" cy="1458912"/>
          </a:xfrm>
          <a:custGeom>
            <a:avLst/>
            <a:gdLst>
              <a:gd name="connsiteX0" fmla="*/ 1247207 w 1386210"/>
              <a:gd name="connsiteY0" fmla="*/ 230909 h 1459345"/>
              <a:gd name="connsiteX1" fmla="*/ 1237971 w 1386210"/>
              <a:gd name="connsiteY1" fmla="*/ 138545 h 1459345"/>
              <a:gd name="connsiteX2" fmla="*/ 1182552 w 1386210"/>
              <a:gd name="connsiteY2" fmla="*/ 92364 h 1459345"/>
              <a:gd name="connsiteX3" fmla="*/ 1145607 w 1386210"/>
              <a:gd name="connsiteY3" fmla="*/ 64654 h 1459345"/>
              <a:gd name="connsiteX4" fmla="*/ 1071716 w 1386210"/>
              <a:gd name="connsiteY4" fmla="*/ 46182 h 1459345"/>
              <a:gd name="connsiteX5" fmla="*/ 1034771 w 1386210"/>
              <a:gd name="connsiteY5" fmla="*/ 27709 h 1459345"/>
              <a:gd name="connsiteX6" fmla="*/ 933171 w 1386210"/>
              <a:gd name="connsiteY6" fmla="*/ 0 h 1459345"/>
              <a:gd name="connsiteX7" fmla="*/ 628371 w 1386210"/>
              <a:gd name="connsiteY7" fmla="*/ 9236 h 1459345"/>
              <a:gd name="connsiteX8" fmla="*/ 545243 w 1386210"/>
              <a:gd name="connsiteY8" fmla="*/ 46182 h 1459345"/>
              <a:gd name="connsiteX9" fmla="*/ 332807 w 1386210"/>
              <a:gd name="connsiteY9" fmla="*/ 55418 h 1459345"/>
              <a:gd name="connsiteX10" fmla="*/ 305098 w 1386210"/>
              <a:gd name="connsiteY10" fmla="*/ 64654 h 1459345"/>
              <a:gd name="connsiteX11" fmla="*/ 286625 w 1386210"/>
              <a:gd name="connsiteY11" fmla="*/ 92364 h 1459345"/>
              <a:gd name="connsiteX12" fmla="*/ 258916 w 1386210"/>
              <a:gd name="connsiteY12" fmla="*/ 138545 h 1459345"/>
              <a:gd name="connsiteX13" fmla="*/ 231207 w 1386210"/>
              <a:gd name="connsiteY13" fmla="*/ 193964 h 1459345"/>
              <a:gd name="connsiteX14" fmla="*/ 55716 w 1386210"/>
              <a:gd name="connsiteY14" fmla="*/ 221673 h 1459345"/>
              <a:gd name="connsiteX15" fmla="*/ 9534 w 1386210"/>
              <a:gd name="connsiteY15" fmla="*/ 230909 h 1459345"/>
              <a:gd name="connsiteX16" fmla="*/ 18771 w 1386210"/>
              <a:gd name="connsiteY16" fmla="*/ 314036 h 1459345"/>
              <a:gd name="connsiteX17" fmla="*/ 28007 w 1386210"/>
              <a:gd name="connsiteY17" fmla="*/ 387927 h 1459345"/>
              <a:gd name="connsiteX18" fmla="*/ 83425 w 1386210"/>
              <a:gd name="connsiteY18" fmla="*/ 498764 h 1459345"/>
              <a:gd name="connsiteX19" fmla="*/ 111134 w 1386210"/>
              <a:gd name="connsiteY19" fmla="*/ 526473 h 1459345"/>
              <a:gd name="connsiteX20" fmla="*/ 148080 w 1386210"/>
              <a:gd name="connsiteY20" fmla="*/ 572654 h 1459345"/>
              <a:gd name="connsiteX21" fmla="*/ 175789 w 1386210"/>
              <a:gd name="connsiteY21" fmla="*/ 665018 h 1459345"/>
              <a:gd name="connsiteX22" fmla="*/ 203498 w 1386210"/>
              <a:gd name="connsiteY22" fmla="*/ 757382 h 1459345"/>
              <a:gd name="connsiteX23" fmla="*/ 212734 w 1386210"/>
              <a:gd name="connsiteY23" fmla="*/ 951345 h 1459345"/>
              <a:gd name="connsiteX24" fmla="*/ 221971 w 1386210"/>
              <a:gd name="connsiteY24" fmla="*/ 979054 h 1459345"/>
              <a:gd name="connsiteX25" fmla="*/ 231207 w 1386210"/>
              <a:gd name="connsiteY25" fmla="*/ 1191491 h 1459345"/>
              <a:gd name="connsiteX26" fmla="*/ 240443 w 1386210"/>
              <a:gd name="connsiteY26" fmla="*/ 1228436 h 1459345"/>
              <a:gd name="connsiteX27" fmla="*/ 258916 w 1386210"/>
              <a:gd name="connsiteY27" fmla="*/ 1256145 h 1459345"/>
              <a:gd name="connsiteX28" fmla="*/ 268152 w 1386210"/>
              <a:gd name="connsiteY28" fmla="*/ 1330036 h 1459345"/>
              <a:gd name="connsiteX29" fmla="*/ 305098 w 1386210"/>
              <a:gd name="connsiteY29" fmla="*/ 1413164 h 1459345"/>
              <a:gd name="connsiteX30" fmla="*/ 332807 w 1386210"/>
              <a:gd name="connsiteY30" fmla="*/ 1422400 h 1459345"/>
              <a:gd name="connsiteX31" fmla="*/ 369752 w 1386210"/>
              <a:gd name="connsiteY31" fmla="*/ 1440873 h 1459345"/>
              <a:gd name="connsiteX32" fmla="*/ 452880 w 1386210"/>
              <a:gd name="connsiteY32" fmla="*/ 1459345 h 1459345"/>
              <a:gd name="connsiteX33" fmla="*/ 591425 w 1386210"/>
              <a:gd name="connsiteY33" fmla="*/ 1450109 h 1459345"/>
              <a:gd name="connsiteX34" fmla="*/ 619134 w 1386210"/>
              <a:gd name="connsiteY34" fmla="*/ 1422400 h 1459345"/>
              <a:gd name="connsiteX35" fmla="*/ 711498 w 1386210"/>
              <a:gd name="connsiteY35" fmla="*/ 1366982 h 1459345"/>
              <a:gd name="connsiteX36" fmla="*/ 785389 w 1386210"/>
              <a:gd name="connsiteY36" fmla="*/ 1348509 h 1459345"/>
              <a:gd name="connsiteX37" fmla="*/ 822334 w 1386210"/>
              <a:gd name="connsiteY37" fmla="*/ 1339273 h 1459345"/>
              <a:gd name="connsiteX38" fmla="*/ 923934 w 1386210"/>
              <a:gd name="connsiteY38" fmla="*/ 1348509 h 1459345"/>
              <a:gd name="connsiteX39" fmla="*/ 951643 w 1386210"/>
              <a:gd name="connsiteY39" fmla="*/ 1366982 h 1459345"/>
              <a:gd name="connsiteX40" fmla="*/ 979352 w 1386210"/>
              <a:gd name="connsiteY40" fmla="*/ 1376218 h 1459345"/>
              <a:gd name="connsiteX41" fmla="*/ 1007061 w 1386210"/>
              <a:gd name="connsiteY41" fmla="*/ 1394691 h 1459345"/>
              <a:gd name="connsiteX42" fmla="*/ 1099425 w 1386210"/>
              <a:gd name="connsiteY42" fmla="*/ 1413164 h 1459345"/>
              <a:gd name="connsiteX43" fmla="*/ 1145607 w 1386210"/>
              <a:gd name="connsiteY43" fmla="*/ 1422400 h 1459345"/>
              <a:gd name="connsiteX44" fmla="*/ 1367280 w 1386210"/>
              <a:gd name="connsiteY44" fmla="*/ 1376218 h 1459345"/>
              <a:gd name="connsiteX45" fmla="*/ 1376516 w 1386210"/>
              <a:gd name="connsiteY45" fmla="*/ 1339273 h 1459345"/>
              <a:gd name="connsiteX46" fmla="*/ 1385752 w 1386210"/>
              <a:gd name="connsiteY46" fmla="*/ 535709 h 1459345"/>
              <a:gd name="connsiteX47" fmla="*/ 1358043 w 1386210"/>
              <a:gd name="connsiteY47" fmla="*/ 406400 h 1459345"/>
              <a:gd name="connsiteX48" fmla="*/ 1348807 w 1386210"/>
              <a:gd name="connsiteY48" fmla="*/ 378691 h 1459345"/>
              <a:gd name="connsiteX49" fmla="*/ 1311861 w 1386210"/>
              <a:gd name="connsiteY49" fmla="*/ 314036 h 1459345"/>
              <a:gd name="connsiteX50" fmla="*/ 1293389 w 1386210"/>
              <a:gd name="connsiteY50" fmla="*/ 249382 h 1459345"/>
              <a:gd name="connsiteX51" fmla="*/ 1284152 w 1386210"/>
              <a:gd name="connsiteY51" fmla="*/ 221673 h 1459345"/>
              <a:gd name="connsiteX52" fmla="*/ 1265680 w 1386210"/>
              <a:gd name="connsiteY52" fmla="*/ 138545 h 1459345"/>
              <a:gd name="connsiteX53" fmla="*/ 1237971 w 1386210"/>
              <a:gd name="connsiteY53" fmla="*/ 120073 h 1459345"/>
              <a:gd name="connsiteX54" fmla="*/ 1173316 w 1386210"/>
              <a:gd name="connsiteY54" fmla="*/ 46182 h 1459345"/>
              <a:gd name="connsiteX55" fmla="*/ 1117898 w 1386210"/>
              <a:gd name="connsiteY55" fmla="*/ 27709 h 1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86210" h="1459345">
                <a:moveTo>
                  <a:pt x="1247207" y="230909"/>
                </a:moveTo>
                <a:cubicBezTo>
                  <a:pt x="1244128" y="200121"/>
                  <a:pt x="1244928" y="168694"/>
                  <a:pt x="1237971" y="138545"/>
                </a:cubicBezTo>
                <a:cubicBezTo>
                  <a:pt x="1230536" y="106327"/>
                  <a:pt x="1206262" y="107183"/>
                  <a:pt x="1182552" y="92364"/>
                </a:cubicBezTo>
                <a:cubicBezTo>
                  <a:pt x="1169498" y="84205"/>
                  <a:pt x="1158973" y="72292"/>
                  <a:pt x="1145607" y="64654"/>
                </a:cubicBezTo>
                <a:cubicBezTo>
                  <a:pt x="1130315" y="55916"/>
                  <a:pt x="1083408" y="48520"/>
                  <a:pt x="1071716" y="46182"/>
                </a:cubicBezTo>
                <a:cubicBezTo>
                  <a:pt x="1059401" y="40024"/>
                  <a:pt x="1047555" y="32823"/>
                  <a:pt x="1034771" y="27709"/>
                </a:cubicBezTo>
                <a:cubicBezTo>
                  <a:pt x="987897" y="8959"/>
                  <a:pt x="979551" y="9276"/>
                  <a:pt x="933171" y="0"/>
                </a:cubicBezTo>
                <a:cubicBezTo>
                  <a:pt x="831571" y="3079"/>
                  <a:pt x="729861" y="3598"/>
                  <a:pt x="628371" y="9236"/>
                </a:cubicBezTo>
                <a:cubicBezTo>
                  <a:pt x="595402" y="11068"/>
                  <a:pt x="578443" y="43628"/>
                  <a:pt x="545243" y="46182"/>
                </a:cubicBezTo>
                <a:cubicBezTo>
                  <a:pt x="474573" y="51618"/>
                  <a:pt x="403619" y="52339"/>
                  <a:pt x="332807" y="55418"/>
                </a:cubicBezTo>
                <a:cubicBezTo>
                  <a:pt x="323571" y="58497"/>
                  <a:pt x="312700" y="58572"/>
                  <a:pt x="305098" y="64654"/>
                </a:cubicBezTo>
                <a:cubicBezTo>
                  <a:pt x="296430" y="71589"/>
                  <a:pt x="292509" y="82950"/>
                  <a:pt x="286625" y="92364"/>
                </a:cubicBezTo>
                <a:cubicBezTo>
                  <a:pt x="277110" y="107587"/>
                  <a:pt x="266944" y="122488"/>
                  <a:pt x="258916" y="138545"/>
                </a:cubicBezTo>
                <a:cubicBezTo>
                  <a:pt x="250223" y="155931"/>
                  <a:pt x="250459" y="181932"/>
                  <a:pt x="231207" y="193964"/>
                </a:cubicBezTo>
                <a:cubicBezTo>
                  <a:pt x="187467" y="221302"/>
                  <a:pt x="92619" y="218834"/>
                  <a:pt x="55716" y="221673"/>
                </a:cubicBezTo>
                <a:cubicBezTo>
                  <a:pt x="40322" y="224752"/>
                  <a:pt x="22596" y="222201"/>
                  <a:pt x="9534" y="230909"/>
                </a:cubicBezTo>
                <a:cubicBezTo>
                  <a:pt x="-15656" y="247702"/>
                  <a:pt x="16812" y="308159"/>
                  <a:pt x="18771" y="314036"/>
                </a:cubicBezTo>
                <a:cubicBezTo>
                  <a:pt x="21850" y="338666"/>
                  <a:pt x="22806" y="363656"/>
                  <a:pt x="28007" y="387927"/>
                </a:cubicBezTo>
                <a:cubicBezTo>
                  <a:pt x="36202" y="426168"/>
                  <a:pt x="55404" y="470743"/>
                  <a:pt x="83425" y="498764"/>
                </a:cubicBezTo>
                <a:lnTo>
                  <a:pt x="111134" y="526473"/>
                </a:lnTo>
                <a:cubicBezTo>
                  <a:pt x="144825" y="627539"/>
                  <a:pt x="88391" y="477150"/>
                  <a:pt x="148080" y="572654"/>
                </a:cubicBezTo>
                <a:cubicBezTo>
                  <a:pt x="160635" y="592742"/>
                  <a:pt x="168303" y="640066"/>
                  <a:pt x="175789" y="665018"/>
                </a:cubicBezTo>
                <a:cubicBezTo>
                  <a:pt x="209518" y="777447"/>
                  <a:pt x="182209" y="672230"/>
                  <a:pt x="203498" y="757382"/>
                </a:cubicBezTo>
                <a:cubicBezTo>
                  <a:pt x="206577" y="822036"/>
                  <a:pt x="207359" y="886841"/>
                  <a:pt x="212734" y="951345"/>
                </a:cubicBezTo>
                <a:cubicBezTo>
                  <a:pt x="213543" y="961047"/>
                  <a:pt x="221224" y="969347"/>
                  <a:pt x="221971" y="979054"/>
                </a:cubicBezTo>
                <a:cubicBezTo>
                  <a:pt x="227407" y="1049724"/>
                  <a:pt x="225971" y="1120805"/>
                  <a:pt x="231207" y="1191491"/>
                </a:cubicBezTo>
                <a:cubicBezTo>
                  <a:pt x="232145" y="1204150"/>
                  <a:pt x="235443" y="1216768"/>
                  <a:pt x="240443" y="1228436"/>
                </a:cubicBezTo>
                <a:cubicBezTo>
                  <a:pt x="244816" y="1238639"/>
                  <a:pt x="252758" y="1246909"/>
                  <a:pt x="258916" y="1256145"/>
                </a:cubicBezTo>
                <a:cubicBezTo>
                  <a:pt x="261995" y="1280775"/>
                  <a:pt x="262951" y="1305765"/>
                  <a:pt x="268152" y="1330036"/>
                </a:cubicBezTo>
                <a:cubicBezTo>
                  <a:pt x="271363" y="1345023"/>
                  <a:pt x="286526" y="1398306"/>
                  <a:pt x="305098" y="1413164"/>
                </a:cubicBezTo>
                <a:cubicBezTo>
                  <a:pt x="312700" y="1419246"/>
                  <a:pt x="323858" y="1418565"/>
                  <a:pt x="332807" y="1422400"/>
                </a:cubicBezTo>
                <a:cubicBezTo>
                  <a:pt x="345462" y="1427824"/>
                  <a:pt x="356860" y="1436039"/>
                  <a:pt x="369752" y="1440873"/>
                </a:cubicBezTo>
                <a:cubicBezTo>
                  <a:pt x="384657" y="1446463"/>
                  <a:pt x="440342" y="1456838"/>
                  <a:pt x="452880" y="1459345"/>
                </a:cubicBezTo>
                <a:cubicBezTo>
                  <a:pt x="499062" y="1456266"/>
                  <a:pt x="546243" y="1460149"/>
                  <a:pt x="591425" y="1450109"/>
                </a:cubicBezTo>
                <a:cubicBezTo>
                  <a:pt x="604176" y="1447275"/>
                  <a:pt x="608823" y="1430419"/>
                  <a:pt x="619134" y="1422400"/>
                </a:cubicBezTo>
                <a:cubicBezTo>
                  <a:pt x="634949" y="1410099"/>
                  <a:pt x="686360" y="1375361"/>
                  <a:pt x="711498" y="1366982"/>
                </a:cubicBezTo>
                <a:cubicBezTo>
                  <a:pt x="735584" y="1358954"/>
                  <a:pt x="760759" y="1354667"/>
                  <a:pt x="785389" y="1348509"/>
                </a:cubicBezTo>
                <a:lnTo>
                  <a:pt x="822334" y="1339273"/>
                </a:lnTo>
                <a:cubicBezTo>
                  <a:pt x="856201" y="1342352"/>
                  <a:pt x="890683" y="1341384"/>
                  <a:pt x="923934" y="1348509"/>
                </a:cubicBezTo>
                <a:cubicBezTo>
                  <a:pt x="934788" y="1350835"/>
                  <a:pt x="941714" y="1362018"/>
                  <a:pt x="951643" y="1366982"/>
                </a:cubicBezTo>
                <a:cubicBezTo>
                  <a:pt x="960351" y="1371336"/>
                  <a:pt x="970116" y="1373139"/>
                  <a:pt x="979352" y="1376218"/>
                </a:cubicBezTo>
                <a:cubicBezTo>
                  <a:pt x="988588" y="1382376"/>
                  <a:pt x="997132" y="1389727"/>
                  <a:pt x="1007061" y="1394691"/>
                </a:cubicBezTo>
                <a:cubicBezTo>
                  <a:pt x="1033612" y="1407966"/>
                  <a:pt x="1073904" y="1408910"/>
                  <a:pt x="1099425" y="1413164"/>
                </a:cubicBezTo>
                <a:cubicBezTo>
                  <a:pt x="1114910" y="1415745"/>
                  <a:pt x="1130213" y="1419321"/>
                  <a:pt x="1145607" y="1422400"/>
                </a:cubicBezTo>
                <a:cubicBezTo>
                  <a:pt x="1231899" y="1414555"/>
                  <a:pt x="1331966" y="1458618"/>
                  <a:pt x="1367280" y="1376218"/>
                </a:cubicBezTo>
                <a:cubicBezTo>
                  <a:pt x="1372280" y="1364550"/>
                  <a:pt x="1373437" y="1351588"/>
                  <a:pt x="1376516" y="1339273"/>
                </a:cubicBezTo>
                <a:cubicBezTo>
                  <a:pt x="1379595" y="1071418"/>
                  <a:pt x="1385752" y="803581"/>
                  <a:pt x="1385752" y="535709"/>
                </a:cubicBezTo>
                <a:cubicBezTo>
                  <a:pt x="1385752" y="438415"/>
                  <a:pt x="1392037" y="457389"/>
                  <a:pt x="1358043" y="406400"/>
                </a:cubicBezTo>
                <a:cubicBezTo>
                  <a:pt x="1354964" y="397164"/>
                  <a:pt x="1352642" y="387640"/>
                  <a:pt x="1348807" y="378691"/>
                </a:cubicBezTo>
                <a:cubicBezTo>
                  <a:pt x="1334745" y="345879"/>
                  <a:pt x="1330413" y="341864"/>
                  <a:pt x="1311861" y="314036"/>
                </a:cubicBezTo>
                <a:cubicBezTo>
                  <a:pt x="1289709" y="247579"/>
                  <a:pt x="1316592" y="330592"/>
                  <a:pt x="1293389" y="249382"/>
                </a:cubicBezTo>
                <a:cubicBezTo>
                  <a:pt x="1290714" y="240021"/>
                  <a:pt x="1287231" y="230909"/>
                  <a:pt x="1284152" y="221673"/>
                </a:cubicBezTo>
                <a:cubicBezTo>
                  <a:pt x="1284058" y="221108"/>
                  <a:pt x="1275254" y="150512"/>
                  <a:pt x="1265680" y="138545"/>
                </a:cubicBezTo>
                <a:cubicBezTo>
                  <a:pt x="1258746" y="129877"/>
                  <a:pt x="1247207" y="126230"/>
                  <a:pt x="1237971" y="120073"/>
                </a:cubicBezTo>
                <a:cubicBezTo>
                  <a:pt x="1218813" y="91336"/>
                  <a:pt x="1207526" y="59011"/>
                  <a:pt x="1173316" y="46182"/>
                </a:cubicBezTo>
                <a:cubicBezTo>
                  <a:pt x="1108740" y="21966"/>
                  <a:pt x="1142152" y="51963"/>
                  <a:pt x="1117898" y="27709"/>
                </a:cubicBezTo>
              </a:path>
            </a:pathLst>
          </a:custGeom>
          <a:ln w="38100">
            <a:solidFill>
              <a:srgbClr val="D33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40200" y="2636838"/>
            <a:ext cx="4176713" cy="26638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2973388" y="3065463"/>
            <a:ext cx="481012" cy="509587"/>
          </a:xfrm>
          <a:custGeom>
            <a:avLst/>
            <a:gdLst>
              <a:gd name="connsiteX0" fmla="*/ 350982 w 480291"/>
              <a:gd name="connsiteY0" fmla="*/ 47410 h 509228"/>
              <a:gd name="connsiteX1" fmla="*/ 277091 w 480291"/>
              <a:gd name="connsiteY1" fmla="*/ 28937 h 509228"/>
              <a:gd name="connsiteX2" fmla="*/ 221673 w 480291"/>
              <a:gd name="connsiteY2" fmla="*/ 1228 h 509228"/>
              <a:gd name="connsiteX3" fmla="*/ 46182 w 480291"/>
              <a:gd name="connsiteY3" fmla="*/ 10464 h 509228"/>
              <a:gd name="connsiteX4" fmla="*/ 18473 w 480291"/>
              <a:gd name="connsiteY4" fmla="*/ 93591 h 509228"/>
              <a:gd name="connsiteX5" fmla="*/ 9236 w 480291"/>
              <a:gd name="connsiteY5" fmla="*/ 121300 h 509228"/>
              <a:gd name="connsiteX6" fmla="*/ 0 w 480291"/>
              <a:gd name="connsiteY6" fmla="*/ 149010 h 509228"/>
              <a:gd name="connsiteX7" fmla="*/ 9236 w 480291"/>
              <a:gd name="connsiteY7" fmla="*/ 361446 h 509228"/>
              <a:gd name="connsiteX8" fmla="*/ 36946 w 480291"/>
              <a:gd name="connsiteY8" fmla="*/ 379919 h 509228"/>
              <a:gd name="connsiteX9" fmla="*/ 46182 w 480291"/>
              <a:gd name="connsiteY9" fmla="*/ 407628 h 509228"/>
              <a:gd name="connsiteX10" fmla="*/ 83127 w 480291"/>
              <a:gd name="connsiteY10" fmla="*/ 435337 h 509228"/>
              <a:gd name="connsiteX11" fmla="*/ 138546 w 480291"/>
              <a:gd name="connsiteY11" fmla="*/ 463046 h 509228"/>
              <a:gd name="connsiteX12" fmla="*/ 166255 w 480291"/>
              <a:gd name="connsiteY12" fmla="*/ 481519 h 509228"/>
              <a:gd name="connsiteX13" fmla="*/ 267855 w 480291"/>
              <a:gd name="connsiteY13" fmla="*/ 509228 h 509228"/>
              <a:gd name="connsiteX14" fmla="*/ 323273 w 480291"/>
              <a:gd name="connsiteY14" fmla="*/ 499991 h 509228"/>
              <a:gd name="connsiteX15" fmla="*/ 369455 w 480291"/>
              <a:gd name="connsiteY15" fmla="*/ 453810 h 509228"/>
              <a:gd name="connsiteX16" fmla="*/ 397164 w 480291"/>
              <a:gd name="connsiteY16" fmla="*/ 426100 h 509228"/>
              <a:gd name="connsiteX17" fmla="*/ 443346 w 480291"/>
              <a:gd name="connsiteY17" fmla="*/ 342973 h 509228"/>
              <a:gd name="connsiteX18" fmla="*/ 461818 w 480291"/>
              <a:gd name="connsiteY18" fmla="*/ 315264 h 509228"/>
              <a:gd name="connsiteX19" fmla="*/ 480291 w 480291"/>
              <a:gd name="connsiteY19" fmla="*/ 287555 h 509228"/>
              <a:gd name="connsiteX20" fmla="*/ 471055 w 480291"/>
              <a:gd name="connsiteY20" fmla="*/ 121300 h 509228"/>
              <a:gd name="connsiteX21" fmla="*/ 424873 w 480291"/>
              <a:gd name="connsiteY21" fmla="*/ 47410 h 509228"/>
              <a:gd name="connsiteX22" fmla="*/ 369455 w 480291"/>
              <a:gd name="connsiteY22" fmla="*/ 28937 h 509228"/>
              <a:gd name="connsiteX23" fmla="*/ 341746 w 480291"/>
              <a:gd name="connsiteY23" fmla="*/ 19700 h 509228"/>
              <a:gd name="connsiteX24" fmla="*/ 277091 w 480291"/>
              <a:gd name="connsiteY24" fmla="*/ 10464 h 50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0291" h="509228">
                <a:moveTo>
                  <a:pt x="350982" y="47410"/>
                </a:moveTo>
                <a:cubicBezTo>
                  <a:pt x="333422" y="43898"/>
                  <a:pt x="296023" y="38403"/>
                  <a:pt x="277091" y="28937"/>
                </a:cubicBezTo>
                <a:cubicBezTo>
                  <a:pt x="205472" y="-6873"/>
                  <a:pt x="291320" y="24443"/>
                  <a:pt x="221673" y="1228"/>
                </a:cubicBezTo>
                <a:cubicBezTo>
                  <a:pt x="163176" y="4307"/>
                  <a:pt x="101754" y="-8060"/>
                  <a:pt x="46182" y="10464"/>
                </a:cubicBezTo>
                <a:cubicBezTo>
                  <a:pt x="46180" y="10465"/>
                  <a:pt x="23091" y="79736"/>
                  <a:pt x="18473" y="93591"/>
                </a:cubicBezTo>
                <a:lnTo>
                  <a:pt x="9236" y="121300"/>
                </a:lnTo>
                <a:lnTo>
                  <a:pt x="0" y="149010"/>
                </a:lnTo>
                <a:cubicBezTo>
                  <a:pt x="3079" y="219822"/>
                  <a:pt x="-1962" y="291457"/>
                  <a:pt x="9236" y="361446"/>
                </a:cubicBezTo>
                <a:cubicBezTo>
                  <a:pt x="10990" y="372408"/>
                  <a:pt x="30011" y="371251"/>
                  <a:pt x="36946" y="379919"/>
                </a:cubicBezTo>
                <a:cubicBezTo>
                  <a:pt x="43028" y="387521"/>
                  <a:pt x="39949" y="400149"/>
                  <a:pt x="46182" y="407628"/>
                </a:cubicBezTo>
                <a:cubicBezTo>
                  <a:pt x="56037" y="419454"/>
                  <a:pt x="70601" y="426389"/>
                  <a:pt x="83127" y="435337"/>
                </a:cubicBezTo>
                <a:cubicBezTo>
                  <a:pt x="114461" y="457719"/>
                  <a:pt x="104230" y="451608"/>
                  <a:pt x="138546" y="463046"/>
                </a:cubicBezTo>
                <a:cubicBezTo>
                  <a:pt x="147782" y="469204"/>
                  <a:pt x="156111" y="477011"/>
                  <a:pt x="166255" y="481519"/>
                </a:cubicBezTo>
                <a:cubicBezTo>
                  <a:pt x="204602" y="498562"/>
                  <a:pt x="228350" y="501327"/>
                  <a:pt x="267855" y="509228"/>
                </a:cubicBezTo>
                <a:cubicBezTo>
                  <a:pt x="286328" y="506149"/>
                  <a:pt x="305507" y="505913"/>
                  <a:pt x="323273" y="499991"/>
                </a:cubicBezTo>
                <a:cubicBezTo>
                  <a:pt x="354534" y="489571"/>
                  <a:pt x="350509" y="476546"/>
                  <a:pt x="369455" y="453810"/>
                </a:cubicBezTo>
                <a:cubicBezTo>
                  <a:pt x="377817" y="443775"/>
                  <a:pt x="387928" y="435337"/>
                  <a:pt x="397164" y="426100"/>
                </a:cubicBezTo>
                <a:cubicBezTo>
                  <a:pt x="413421" y="377328"/>
                  <a:pt x="400999" y="406494"/>
                  <a:pt x="443346" y="342973"/>
                </a:cubicBezTo>
                <a:lnTo>
                  <a:pt x="461818" y="315264"/>
                </a:lnTo>
                <a:lnTo>
                  <a:pt x="480291" y="287555"/>
                </a:lnTo>
                <a:cubicBezTo>
                  <a:pt x="477212" y="232137"/>
                  <a:pt x="477939" y="176375"/>
                  <a:pt x="471055" y="121300"/>
                </a:cubicBezTo>
                <a:cubicBezTo>
                  <a:pt x="465885" y="79939"/>
                  <a:pt x="459199" y="62666"/>
                  <a:pt x="424873" y="47410"/>
                </a:cubicBezTo>
                <a:cubicBezTo>
                  <a:pt x="407079" y="39502"/>
                  <a:pt x="387928" y="35095"/>
                  <a:pt x="369455" y="28937"/>
                </a:cubicBezTo>
                <a:cubicBezTo>
                  <a:pt x="360219" y="25858"/>
                  <a:pt x="351350" y="21301"/>
                  <a:pt x="341746" y="19700"/>
                </a:cubicBezTo>
                <a:cubicBezTo>
                  <a:pt x="283290" y="9958"/>
                  <a:pt x="305055" y="10464"/>
                  <a:pt x="277091" y="10464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555875" y="3319463"/>
            <a:ext cx="720725" cy="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Зовнішньополітичні цілі Росії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Взяти під контроль протоки Босфор і Дарданели.</a:t>
            </a:r>
          </a:p>
          <a:p>
            <a:r>
              <a:rPr lang="uk-UA" smtClean="0"/>
              <a:t>Зміцнити свій вплив на Балканському півострові.</a:t>
            </a:r>
          </a:p>
          <a:p>
            <a:r>
              <a:rPr lang="uk-UA" smtClean="0"/>
              <a:t>Ослаблення позицій Німеччини в Європі.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09550"/>
            <a:ext cx="8632825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313" y="2636838"/>
            <a:ext cx="1512887" cy="9366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40200" y="2636838"/>
            <a:ext cx="2376488" cy="46831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40200" y="1484313"/>
            <a:ext cx="1187450" cy="11525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40200" y="2636838"/>
            <a:ext cx="1295400" cy="20161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5726113" y="2503488"/>
            <a:ext cx="1552575" cy="1274762"/>
          </a:xfrm>
          <a:custGeom>
            <a:avLst/>
            <a:gdLst>
              <a:gd name="connsiteX0" fmla="*/ 1265382 w 1551710"/>
              <a:gd name="connsiteY0" fmla="*/ 157018 h 1275817"/>
              <a:gd name="connsiteX1" fmla="*/ 1117600 w 1551710"/>
              <a:gd name="connsiteY1" fmla="*/ 147781 h 1275817"/>
              <a:gd name="connsiteX2" fmla="*/ 1108364 w 1551710"/>
              <a:gd name="connsiteY2" fmla="*/ 101600 h 1275817"/>
              <a:gd name="connsiteX3" fmla="*/ 1043710 w 1551710"/>
              <a:gd name="connsiteY3" fmla="*/ 36945 h 1275817"/>
              <a:gd name="connsiteX4" fmla="*/ 969819 w 1551710"/>
              <a:gd name="connsiteY4" fmla="*/ 18472 h 1275817"/>
              <a:gd name="connsiteX5" fmla="*/ 914400 w 1551710"/>
              <a:gd name="connsiteY5" fmla="*/ 0 h 1275817"/>
              <a:gd name="connsiteX6" fmla="*/ 572655 w 1551710"/>
              <a:gd name="connsiteY6" fmla="*/ 9236 h 1275817"/>
              <a:gd name="connsiteX7" fmla="*/ 544946 w 1551710"/>
              <a:gd name="connsiteY7" fmla="*/ 18472 h 1275817"/>
              <a:gd name="connsiteX8" fmla="*/ 498764 w 1551710"/>
              <a:gd name="connsiteY8" fmla="*/ 27709 h 1275817"/>
              <a:gd name="connsiteX9" fmla="*/ 434110 w 1551710"/>
              <a:gd name="connsiteY9" fmla="*/ 64654 h 1275817"/>
              <a:gd name="connsiteX10" fmla="*/ 406400 w 1551710"/>
              <a:gd name="connsiteY10" fmla="*/ 92363 h 1275817"/>
              <a:gd name="connsiteX11" fmla="*/ 378691 w 1551710"/>
              <a:gd name="connsiteY11" fmla="*/ 101600 h 1275817"/>
              <a:gd name="connsiteX12" fmla="*/ 350982 w 1551710"/>
              <a:gd name="connsiteY12" fmla="*/ 120072 h 1275817"/>
              <a:gd name="connsiteX13" fmla="*/ 295564 w 1551710"/>
              <a:gd name="connsiteY13" fmla="*/ 138545 h 1275817"/>
              <a:gd name="connsiteX14" fmla="*/ 267855 w 1551710"/>
              <a:gd name="connsiteY14" fmla="*/ 166254 h 1275817"/>
              <a:gd name="connsiteX15" fmla="*/ 240146 w 1551710"/>
              <a:gd name="connsiteY15" fmla="*/ 184727 h 1275817"/>
              <a:gd name="connsiteX16" fmla="*/ 221673 w 1551710"/>
              <a:gd name="connsiteY16" fmla="*/ 212436 h 1275817"/>
              <a:gd name="connsiteX17" fmla="*/ 212437 w 1551710"/>
              <a:gd name="connsiteY17" fmla="*/ 240145 h 1275817"/>
              <a:gd name="connsiteX18" fmla="*/ 147782 w 1551710"/>
              <a:gd name="connsiteY18" fmla="*/ 267854 h 1275817"/>
              <a:gd name="connsiteX19" fmla="*/ 120073 w 1551710"/>
              <a:gd name="connsiteY19" fmla="*/ 286327 h 1275817"/>
              <a:gd name="connsiteX20" fmla="*/ 92364 w 1551710"/>
              <a:gd name="connsiteY20" fmla="*/ 295563 h 1275817"/>
              <a:gd name="connsiteX21" fmla="*/ 83128 w 1551710"/>
              <a:gd name="connsiteY21" fmla="*/ 323272 h 1275817"/>
              <a:gd name="connsiteX22" fmla="*/ 55419 w 1551710"/>
              <a:gd name="connsiteY22" fmla="*/ 350981 h 1275817"/>
              <a:gd name="connsiteX23" fmla="*/ 36946 w 1551710"/>
              <a:gd name="connsiteY23" fmla="*/ 424872 h 1275817"/>
              <a:gd name="connsiteX24" fmla="*/ 18473 w 1551710"/>
              <a:gd name="connsiteY24" fmla="*/ 480290 h 1275817"/>
              <a:gd name="connsiteX25" fmla="*/ 9237 w 1551710"/>
              <a:gd name="connsiteY25" fmla="*/ 508000 h 1275817"/>
              <a:gd name="connsiteX26" fmla="*/ 0 w 1551710"/>
              <a:gd name="connsiteY26" fmla="*/ 535709 h 1275817"/>
              <a:gd name="connsiteX27" fmla="*/ 18473 w 1551710"/>
              <a:gd name="connsiteY27" fmla="*/ 618836 h 1275817"/>
              <a:gd name="connsiteX28" fmla="*/ 36946 w 1551710"/>
              <a:gd name="connsiteY28" fmla="*/ 646545 h 1275817"/>
              <a:gd name="connsiteX29" fmla="*/ 92364 w 1551710"/>
              <a:gd name="connsiteY29" fmla="*/ 757381 h 1275817"/>
              <a:gd name="connsiteX30" fmla="*/ 147782 w 1551710"/>
              <a:gd name="connsiteY30" fmla="*/ 822036 h 1275817"/>
              <a:gd name="connsiteX31" fmla="*/ 175491 w 1551710"/>
              <a:gd name="connsiteY31" fmla="*/ 831272 h 1275817"/>
              <a:gd name="connsiteX32" fmla="*/ 203200 w 1551710"/>
              <a:gd name="connsiteY32" fmla="*/ 868218 h 1275817"/>
              <a:gd name="connsiteX33" fmla="*/ 212437 w 1551710"/>
              <a:gd name="connsiteY33" fmla="*/ 895927 h 1275817"/>
              <a:gd name="connsiteX34" fmla="*/ 240146 w 1551710"/>
              <a:gd name="connsiteY34" fmla="*/ 914400 h 1275817"/>
              <a:gd name="connsiteX35" fmla="*/ 258619 w 1551710"/>
              <a:gd name="connsiteY35" fmla="*/ 979054 h 1275817"/>
              <a:gd name="connsiteX36" fmla="*/ 267855 w 1551710"/>
              <a:gd name="connsiteY36" fmla="*/ 1016000 h 1275817"/>
              <a:gd name="connsiteX37" fmla="*/ 286328 w 1551710"/>
              <a:gd name="connsiteY37" fmla="*/ 1071418 h 1275817"/>
              <a:gd name="connsiteX38" fmla="*/ 304800 w 1551710"/>
              <a:gd name="connsiteY38" fmla="*/ 1099127 h 1275817"/>
              <a:gd name="connsiteX39" fmla="*/ 332510 w 1551710"/>
              <a:gd name="connsiteY39" fmla="*/ 1154545 h 1275817"/>
              <a:gd name="connsiteX40" fmla="*/ 369455 w 1551710"/>
              <a:gd name="connsiteY40" fmla="*/ 1209963 h 1275817"/>
              <a:gd name="connsiteX41" fmla="*/ 387928 w 1551710"/>
              <a:gd name="connsiteY41" fmla="*/ 1237672 h 1275817"/>
              <a:gd name="connsiteX42" fmla="*/ 600364 w 1551710"/>
              <a:gd name="connsiteY42" fmla="*/ 1246909 h 1275817"/>
              <a:gd name="connsiteX43" fmla="*/ 609600 w 1551710"/>
              <a:gd name="connsiteY43" fmla="*/ 1274618 h 1275817"/>
              <a:gd name="connsiteX44" fmla="*/ 646546 w 1551710"/>
              <a:gd name="connsiteY44" fmla="*/ 1265381 h 1275817"/>
              <a:gd name="connsiteX45" fmla="*/ 720437 w 1551710"/>
              <a:gd name="connsiteY45" fmla="*/ 1228436 h 1275817"/>
              <a:gd name="connsiteX46" fmla="*/ 757382 w 1551710"/>
              <a:gd name="connsiteY46" fmla="*/ 1209963 h 1275817"/>
              <a:gd name="connsiteX47" fmla="*/ 831273 w 1551710"/>
              <a:gd name="connsiteY47" fmla="*/ 1163781 h 1275817"/>
              <a:gd name="connsiteX48" fmla="*/ 858982 w 1551710"/>
              <a:gd name="connsiteY48" fmla="*/ 1154545 h 1275817"/>
              <a:gd name="connsiteX49" fmla="*/ 932873 w 1551710"/>
              <a:gd name="connsiteY49" fmla="*/ 1136072 h 1275817"/>
              <a:gd name="connsiteX50" fmla="*/ 960582 w 1551710"/>
              <a:gd name="connsiteY50" fmla="*/ 1126836 h 1275817"/>
              <a:gd name="connsiteX51" fmla="*/ 1283855 w 1551710"/>
              <a:gd name="connsiteY51" fmla="*/ 1117600 h 1275817"/>
              <a:gd name="connsiteX52" fmla="*/ 1311564 w 1551710"/>
              <a:gd name="connsiteY52" fmla="*/ 1108363 h 1275817"/>
              <a:gd name="connsiteX53" fmla="*/ 1339273 w 1551710"/>
              <a:gd name="connsiteY53" fmla="*/ 1089890 h 1275817"/>
              <a:gd name="connsiteX54" fmla="*/ 1403928 w 1551710"/>
              <a:gd name="connsiteY54" fmla="*/ 1043709 h 1275817"/>
              <a:gd name="connsiteX55" fmla="*/ 1431637 w 1551710"/>
              <a:gd name="connsiteY55" fmla="*/ 1034472 h 1275817"/>
              <a:gd name="connsiteX56" fmla="*/ 1477819 w 1551710"/>
              <a:gd name="connsiteY56" fmla="*/ 988290 h 1275817"/>
              <a:gd name="connsiteX57" fmla="*/ 1505528 w 1551710"/>
              <a:gd name="connsiteY57" fmla="*/ 951345 h 1275817"/>
              <a:gd name="connsiteX58" fmla="*/ 1533237 w 1551710"/>
              <a:gd name="connsiteY58" fmla="*/ 895927 h 1275817"/>
              <a:gd name="connsiteX59" fmla="*/ 1551710 w 1551710"/>
              <a:gd name="connsiteY59" fmla="*/ 868218 h 1275817"/>
              <a:gd name="connsiteX60" fmla="*/ 1533237 w 1551710"/>
              <a:gd name="connsiteY60" fmla="*/ 831272 h 1275817"/>
              <a:gd name="connsiteX61" fmla="*/ 1459346 w 1551710"/>
              <a:gd name="connsiteY61" fmla="*/ 785090 h 1275817"/>
              <a:gd name="connsiteX62" fmla="*/ 1403928 w 1551710"/>
              <a:gd name="connsiteY62" fmla="*/ 757381 h 1275817"/>
              <a:gd name="connsiteX63" fmla="*/ 1376219 w 1551710"/>
              <a:gd name="connsiteY63" fmla="*/ 738909 h 1275817"/>
              <a:gd name="connsiteX64" fmla="*/ 1348510 w 1551710"/>
              <a:gd name="connsiteY64" fmla="*/ 729672 h 1275817"/>
              <a:gd name="connsiteX65" fmla="*/ 1311564 w 1551710"/>
              <a:gd name="connsiteY65" fmla="*/ 711200 h 1275817"/>
              <a:gd name="connsiteX66" fmla="*/ 1256146 w 1551710"/>
              <a:gd name="connsiteY66" fmla="*/ 674254 h 1275817"/>
              <a:gd name="connsiteX67" fmla="*/ 1228437 w 1551710"/>
              <a:gd name="connsiteY67" fmla="*/ 572654 h 1275817"/>
              <a:gd name="connsiteX68" fmla="*/ 1237673 w 1551710"/>
              <a:gd name="connsiteY68" fmla="*/ 387927 h 1275817"/>
              <a:gd name="connsiteX69" fmla="*/ 1256146 w 1551710"/>
              <a:gd name="connsiteY69" fmla="*/ 332509 h 1275817"/>
              <a:gd name="connsiteX70" fmla="*/ 1246910 w 1551710"/>
              <a:gd name="connsiteY70" fmla="*/ 286327 h 1275817"/>
              <a:gd name="connsiteX71" fmla="*/ 1228437 w 1551710"/>
              <a:gd name="connsiteY71" fmla="*/ 230909 h 1275817"/>
              <a:gd name="connsiteX72" fmla="*/ 1265382 w 1551710"/>
              <a:gd name="connsiteY72" fmla="*/ 157018 h 12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51710" h="1275817">
                <a:moveTo>
                  <a:pt x="1265382" y="157018"/>
                </a:moveTo>
                <a:lnTo>
                  <a:pt x="1117600" y="147781"/>
                </a:lnTo>
                <a:cubicBezTo>
                  <a:pt x="1102796" y="142556"/>
                  <a:pt x="1112171" y="116830"/>
                  <a:pt x="1108364" y="101600"/>
                </a:cubicBezTo>
                <a:cubicBezTo>
                  <a:pt x="1099537" y="66292"/>
                  <a:pt x="1090288" y="48590"/>
                  <a:pt x="1043710" y="36945"/>
                </a:cubicBezTo>
                <a:cubicBezTo>
                  <a:pt x="1019080" y="30787"/>
                  <a:pt x="993905" y="26500"/>
                  <a:pt x="969819" y="18472"/>
                </a:cubicBezTo>
                <a:lnTo>
                  <a:pt x="914400" y="0"/>
                </a:lnTo>
                <a:cubicBezTo>
                  <a:pt x="800485" y="3079"/>
                  <a:pt x="686469" y="3545"/>
                  <a:pt x="572655" y="9236"/>
                </a:cubicBezTo>
                <a:cubicBezTo>
                  <a:pt x="562931" y="9722"/>
                  <a:pt x="554391" y="16111"/>
                  <a:pt x="544946" y="18472"/>
                </a:cubicBezTo>
                <a:cubicBezTo>
                  <a:pt x="529716" y="22280"/>
                  <a:pt x="514158" y="24630"/>
                  <a:pt x="498764" y="27709"/>
                </a:cubicBezTo>
                <a:cubicBezTo>
                  <a:pt x="476175" y="39003"/>
                  <a:pt x="453695" y="48333"/>
                  <a:pt x="434110" y="64654"/>
                </a:cubicBezTo>
                <a:cubicBezTo>
                  <a:pt x="424075" y="73016"/>
                  <a:pt x="417269" y="85117"/>
                  <a:pt x="406400" y="92363"/>
                </a:cubicBezTo>
                <a:cubicBezTo>
                  <a:pt x="398299" y="97764"/>
                  <a:pt x="387399" y="97246"/>
                  <a:pt x="378691" y="101600"/>
                </a:cubicBezTo>
                <a:cubicBezTo>
                  <a:pt x="368762" y="106564"/>
                  <a:pt x="361126" y="115564"/>
                  <a:pt x="350982" y="120072"/>
                </a:cubicBezTo>
                <a:cubicBezTo>
                  <a:pt x="333188" y="127980"/>
                  <a:pt x="295564" y="138545"/>
                  <a:pt x="295564" y="138545"/>
                </a:cubicBezTo>
                <a:cubicBezTo>
                  <a:pt x="286328" y="147781"/>
                  <a:pt x="277890" y="157892"/>
                  <a:pt x="267855" y="166254"/>
                </a:cubicBezTo>
                <a:cubicBezTo>
                  <a:pt x="259327" y="173361"/>
                  <a:pt x="247995" y="176878"/>
                  <a:pt x="240146" y="184727"/>
                </a:cubicBezTo>
                <a:cubicBezTo>
                  <a:pt x="232297" y="192576"/>
                  <a:pt x="227831" y="203200"/>
                  <a:pt x="221673" y="212436"/>
                </a:cubicBezTo>
                <a:cubicBezTo>
                  <a:pt x="218594" y="221672"/>
                  <a:pt x="219321" y="233261"/>
                  <a:pt x="212437" y="240145"/>
                </a:cubicBezTo>
                <a:cubicBezTo>
                  <a:pt x="201023" y="251559"/>
                  <a:pt x="164343" y="262334"/>
                  <a:pt x="147782" y="267854"/>
                </a:cubicBezTo>
                <a:cubicBezTo>
                  <a:pt x="138546" y="274012"/>
                  <a:pt x="130002" y="281363"/>
                  <a:pt x="120073" y="286327"/>
                </a:cubicBezTo>
                <a:cubicBezTo>
                  <a:pt x="111365" y="290681"/>
                  <a:pt x="99248" y="288679"/>
                  <a:pt x="92364" y="295563"/>
                </a:cubicBezTo>
                <a:cubicBezTo>
                  <a:pt x="85480" y="302447"/>
                  <a:pt x="88528" y="315171"/>
                  <a:pt x="83128" y="323272"/>
                </a:cubicBezTo>
                <a:cubicBezTo>
                  <a:pt x="75882" y="334140"/>
                  <a:pt x="64655" y="341745"/>
                  <a:pt x="55419" y="350981"/>
                </a:cubicBezTo>
                <a:cubicBezTo>
                  <a:pt x="27396" y="435045"/>
                  <a:pt x="70378" y="302289"/>
                  <a:pt x="36946" y="424872"/>
                </a:cubicBezTo>
                <a:cubicBezTo>
                  <a:pt x="31823" y="443658"/>
                  <a:pt x="24631" y="461817"/>
                  <a:pt x="18473" y="480290"/>
                </a:cubicBezTo>
                <a:lnTo>
                  <a:pt x="9237" y="508000"/>
                </a:lnTo>
                <a:lnTo>
                  <a:pt x="0" y="535709"/>
                </a:lnTo>
                <a:cubicBezTo>
                  <a:pt x="3547" y="556988"/>
                  <a:pt x="7105" y="596101"/>
                  <a:pt x="18473" y="618836"/>
                </a:cubicBezTo>
                <a:cubicBezTo>
                  <a:pt x="23437" y="628765"/>
                  <a:pt x="30788" y="637309"/>
                  <a:pt x="36946" y="646545"/>
                </a:cubicBezTo>
                <a:cubicBezTo>
                  <a:pt x="58252" y="710463"/>
                  <a:pt x="49393" y="700085"/>
                  <a:pt x="92364" y="757381"/>
                </a:cubicBezTo>
                <a:cubicBezTo>
                  <a:pt x="105169" y="774454"/>
                  <a:pt x="128484" y="809171"/>
                  <a:pt x="147782" y="822036"/>
                </a:cubicBezTo>
                <a:cubicBezTo>
                  <a:pt x="155883" y="827436"/>
                  <a:pt x="166255" y="828193"/>
                  <a:pt x="175491" y="831272"/>
                </a:cubicBezTo>
                <a:cubicBezTo>
                  <a:pt x="184727" y="843587"/>
                  <a:pt x="195562" y="854852"/>
                  <a:pt x="203200" y="868218"/>
                </a:cubicBezTo>
                <a:cubicBezTo>
                  <a:pt x="208030" y="876671"/>
                  <a:pt x="206355" y="888324"/>
                  <a:pt x="212437" y="895927"/>
                </a:cubicBezTo>
                <a:cubicBezTo>
                  <a:pt x="219372" y="904595"/>
                  <a:pt x="230910" y="908242"/>
                  <a:pt x="240146" y="914400"/>
                </a:cubicBezTo>
                <a:cubicBezTo>
                  <a:pt x="269023" y="1029910"/>
                  <a:pt x="232115" y="886290"/>
                  <a:pt x="258619" y="979054"/>
                </a:cubicBezTo>
                <a:cubicBezTo>
                  <a:pt x="262106" y="991260"/>
                  <a:pt x="264207" y="1003841"/>
                  <a:pt x="267855" y="1016000"/>
                </a:cubicBezTo>
                <a:cubicBezTo>
                  <a:pt x="273450" y="1034651"/>
                  <a:pt x="275527" y="1055216"/>
                  <a:pt x="286328" y="1071418"/>
                </a:cubicBezTo>
                <a:cubicBezTo>
                  <a:pt x="292485" y="1080654"/>
                  <a:pt x="299836" y="1089198"/>
                  <a:pt x="304800" y="1099127"/>
                </a:cubicBezTo>
                <a:cubicBezTo>
                  <a:pt x="343036" y="1175599"/>
                  <a:pt x="279575" y="1075144"/>
                  <a:pt x="332510" y="1154545"/>
                </a:cubicBezTo>
                <a:cubicBezTo>
                  <a:pt x="349301" y="1221709"/>
                  <a:pt x="326932" y="1167440"/>
                  <a:pt x="369455" y="1209963"/>
                </a:cubicBezTo>
                <a:cubicBezTo>
                  <a:pt x="377304" y="1217812"/>
                  <a:pt x="376967" y="1235918"/>
                  <a:pt x="387928" y="1237672"/>
                </a:cubicBezTo>
                <a:cubicBezTo>
                  <a:pt x="457917" y="1248870"/>
                  <a:pt x="529552" y="1243830"/>
                  <a:pt x="600364" y="1246909"/>
                </a:cubicBezTo>
                <a:cubicBezTo>
                  <a:pt x="603443" y="1256145"/>
                  <a:pt x="600560" y="1271002"/>
                  <a:pt x="609600" y="1274618"/>
                </a:cubicBezTo>
                <a:cubicBezTo>
                  <a:pt x="621387" y="1279332"/>
                  <a:pt x="634340" y="1268868"/>
                  <a:pt x="646546" y="1265381"/>
                </a:cubicBezTo>
                <a:cubicBezTo>
                  <a:pt x="688263" y="1253462"/>
                  <a:pt x="671481" y="1255634"/>
                  <a:pt x="720437" y="1228436"/>
                </a:cubicBezTo>
                <a:cubicBezTo>
                  <a:pt x="732473" y="1221749"/>
                  <a:pt x="745067" y="1216121"/>
                  <a:pt x="757382" y="1209963"/>
                </a:cubicBezTo>
                <a:cubicBezTo>
                  <a:pt x="786656" y="1166053"/>
                  <a:pt x="765324" y="1185764"/>
                  <a:pt x="831273" y="1163781"/>
                </a:cubicBezTo>
                <a:cubicBezTo>
                  <a:pt x="840509" y="1160702"/>
                  <a:pt x="849537" y="1156906"/>
                  <a:pt x="858982" y="1154545"/>
                </a:cubicBezTo>
                <a:cubicBezTo>
                  <a:pt x="883612" y="1148387"/>
                  <a:pt x="908787" y="1144100"/>
                  <a:pt x="932873" y="1136072"/>
                </a:cubicBezTo>
                <a:cubicBezTo>
                  <a:pt x="942109" y="1132993"/>
                  <a:pt x="950860" y="1127348"/>
                  <a:pt x="960582" y="1126836"/>
                </a:cubicBezTo>
                <a:cubicBezTo>
                  <a:pt x="1068235" y="1121170"/>
                  <a:pt x="1176097" y="1120679"/>
                  <a:pt x="1283855" y="1117600"/>
                </a:cubicBezTo>
                <a:cubicBezTo>
                  <a:pt x="1293091" y="1114521"/>
                  <a:pt x="1302856" y="1112717"/>
                  <a:pt x="1311564" y="1108363"/>
                </a:cubicBezTo>
                <a:cubicBezTo>
                  <a:pt x="1321493" y="1103398"/>
                  <a:pt x="1330240" y="1096342"/>
                  <a:pt x="1339273" y="1089890"/>
                </a:cubicBezTo>
                <a:cubicBezTo>
                  <a:pt x="1349038" y="1082915"/>
                  <a:pt x="1389414" y="1050966"/>
                  <a:pt x="1403928" y="1043709"/>
                </a:cubicBezTo>
                <a:cubicBezTo>
                  <a:pt x="1412636" y="1039355"/>
                  <a:pt x="1422401" y="1037551"/>
                  <a:pt x="1431637" y="1034472"/>
                </a:cubicBezTo>
                <a:cubicBezTo>
                  <a:pt x="1480898" y="960581"/>
                  <a:pt x="1416243" y="1049866"/>
                  <a:pt x="1477819" y="988290"/>
                </a:cubicBezTo>
                <a:cubicBezTo>
                  <a:pt x="1488704" y="977405"/>
                  <a:pt x="1496581" y="963871"/>
                  <a:pt x="1505528" y="951345"/>
                </a:cubicBezTo>
                <a:cubicBezTo>
                  <a:pt x="1549643" y="889583"/>
                  <a:pt x="1502735" y="956928"/>
                  <a:pt x="1533237" y="895927"/>
                </a:cubicBezTo>
                <a:cubicBezTo>
                  <a:pt x="1538202" y="885998"/>
                  <a:pt x="1545552" y="877454"/>
                  <a:pt x="1551710" y="868218"/>
                </a:cubicBezTo>
                <a:cubicBezTo>
                  <a:pt x="1545552" y="855903"/>
                  <a:pt x="1543471" y="840483"/>
                  <a:pt x="1533237" y="831272"/>
                </a:cubicBezTo>
                <a:cubicBezTo>
                  <a:pt x="1511648" y="811842"/>
                  <a:pt x="1483513" y="801201"/>
                  <a:pt x="1459346" y="785090"/>
                </a:cubicBezTo>
                <a:cubicBezTo>
                  <a:pt x="1379937" y="732152"/>
                  <a:pt x="1480408" y="795621"/>
                  <a:pt x="1403928" y="757381"/>
                </a:cubicBezTo>
                <a:cubicBezTo>
                  <a:pt x="1393999" y="752417"/>
                  <a:pt x="1386148" y="743873"/>
                  <a:pt x="1376219" y="738909"/>
                </a:cubicBezTo>
                <a:cubicBezTo>
                  <a:pt x="1367511" y="734555"/>
                  <a:pt x="1357459" y="733507"/>
                  <a:pt x="1348510" y="729672"/>
                </a:cubicBezTo>
                <a:cubicBezTo>
                  <a:pt x="1335854" y="724248"/>
                  <a:pt x="1323371" y="718284"/>
                  <a:pt x="1311564" y="711200"/>
                </a:cubicBezTo>
                <a:cubicBezTo>
                  <a:pt x="1292526" y="699777"/>
                  <a:pt x="1256146" y="674254"/>
                  <a:pt x="1256146" y="674254"/>
                </a:cubicBezTo>
                <a:cubicBezTo>
                  <a:pt x="1232709" y="603943"/>
                  <a:pt x="1241492" y="637930"/>
                  <a:pt x="1228437" y="572654"/>
                </a:cubicBezTo>
                <a:cubicBezTo>
                  <a:pt x="1231516" y="511078"/>
                  <a:pt x="1230606" y="449173"/>
                  <a:pt x="1237673" y="387927"/>
                </a:cubicBezTo>
                <a:cubicBezTo>
                  <a:pt x="1239905" y="368583"/>
                  <a:pt x="1256146" y="332509"/>
                  <a:pt x="1256146" y="332509"/>
                </a:cubicBezTo>
                <a:cubicBezTo>
                  <a:pt x="1253067" y="317115"/>
                  <a:pt x="1251041" y="301473"/>
                  <a:pt x="1246910" y="286327"/>
                </a:cubicBezTo>
                <a:cubicBezTo>
                  <a:pt x="1241787" y="267541"/>
                  <a:pt x="1228437" y="250381"/>
                  <a:pt x="1228437" y="230909"/>
                </a:cubicBezTo>
                <a:lnTo>
                  <a:pt x="1265382" y="157018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4964113" y="1144588"/>
            <a:ext cx="633412" cy="887412"/>
          </a:xfrm>
          <a:custGeom>
            <a:avLst/>
            <a:gdLst>
              <a:gd name="connsiteX0" fmla="*/ 623383 w 632619"/>
              <a:gd name="connsiteY0" fmla="*/ 18473 h 886691"/>
              <a:gd name="connsiteX1" fmla="*/ 595674 w 632619"/>
              <a:gd name="connsiteY1" fmla="*/ 64655 h 886691"/>
              <a:gd name="connsiteX2" fmla="*/ 604910 w 632619"/>
              <a:gd name="connsiteY2" fmla="*/ 92364 h 886691"/>
              <a:gd name="connsiteX3" fmla="*/ 614147 w 632619"/>
              <a:gd name="connsiteY3" fmla="*/ 129309 h 886691"/>
              <a:gd name="connsiteX4" fmla="*/ 632619 w 632619"/>
              <a:gd name="connsiteY4" fmla="*/ 184727 h 886691"/>
              <a:gd name="connsiteX5" fmla="*/ 623383 w 632619"/>
              <a:gd name="connsiteY5" fmla="*/ 360218 h 886691"/>
              <a:gd name="connsiteX6" fmla="*/ 604910 w 632619"/>
              <a:gd name="connsiteY6" fmla="*/ 387927 h 886691"/>
              <a:gd name="connsiteX7" fmla="*/ 595674 w 632619"/>
              <a:gd name="connsiteY7" fmla="*/ 415636 h 886691"/>
              <a:gd name="connsiteX8" fmla="*/ 549492 w 632619"/>
              <a:gd name="connsiteY8" fmla="*/ 471055 h 886691"/>
              <a:gd name="connsiteX9" fmla="*/ 531019 w 632619"/>
              <a:gd name="connsiteY9" fmla="*/ 757382 h 886691"/>
              <a:gd name="connsiteX10" fmla="*/ 475601 w 632619"/>
              <a:gd name="connsiteY10" fmla="*/ 803564 h 886691"/>
              <a:gd name="connsiteX11" fmla="*/ 447892 w 632619"/>
              <a:gd name="connsiteY11" fmla="*/ 822036 h 886691"/>
              <a:gd name="connsiteX12" fmla="*/ 383238 w 632619"/>
              <a:gd name="connsiteY12" fmla="*/ 840509 h 886691"/>
              <a:gd name="connsiteX13" fmla="*/ 300110 w 632619"/>
              <a:gd name="connsiteY13" fmla="*/ 868218 h 886691"/>
              <a:gd name="connsiteX14" fmla="*/ 272401 w 632619"/>
              <a:gd name="connsiteY14" fmla="*/ 877455 h 886691"/>
              <a:gd name="connsiteX15" fmla="*/ 235456 w 632619"/>
              <a:gd name="connsiteY15" fmla="*/ 886691 h 886691"/>
              <a:gd name="connsiteX16" fmla="*/ 170801 w 632619"/>
              <a:gd name="connsiteY16" fmla="*/ 877455 h 886691"/>
              <a:gd name="connsiteX17" fmla="*/ 87674 w 632619"/>
              <a:gd name="connsiteY17" fmla="*/ 831273 h 886691"/>
              <a:gd name="connsiteX18" fmla="*/ 23019 w 632619"/>
              <a:gd name="connsiteY18" fmla="*/ 812800 h 886691"/>
              <a:gd name="connsiteX19" fmla="*/ 13783 w 632619"/>
              <a:gd name="connsiteY19" fmla="*/ 535709 h 886691"/>
              <a:gd name="connsiteX20" fmla="*/ 23019 w 632619"/>
              <a:gd name="connsiteY20" fmla="*/ 508000 h 886691"/>
              <a:gd name="connsiteX21" fmla="*/ 87674 w 632619"/>
              <a:gd name="connsiteY21" fmla="*/ 480291 h 886691"/>
              <a:gd name="connsiteX22" fmla="*/ 152328 w 632619"/>
              <a:gd name="connsiteY22" fmla="*/ 406400 h 886691"/>
              <a:gd name="connsiteX23" fmla="*/ 170801 w 632619"/>
              <a:gd name="connsiteY23" fmla="*/ 350982 h 886691"/>
              <a:gd name="connsiteX24" fmla="*/ 180038 w 632619"/>
              <a:gd name="connsiteY24" fmla="*/ 277091 h 886691"/>
              <a:gd name="connsiteX25" fmla="*/ 189274 w 632619"/>
              <a:gd name="connsiteY25" fmla="*/ 147782 h 886691"/>
              <a:gd name="connsiteX26" fmla="*/ 207747 w 632619"/>
              <a:gd name="connsiteY26" fmla="*/ 83127 h 886691"/>
              <a:gd name="connsiteX27" fmla="*/ 235456 w 632619"/>
              <a:gd name="connsiteY27" fmla="*/ 64655 h 886691"/>
              <a:gd name="connsiteX28" fmla="*/ 253928 w 632619"/>
              <a:gd name="connsiteY28" fmla="*/ 36946 h 886691"/>
              <a:gd name="connsiteX29" fmla="*/ 281638 w 632619"/>
              <a:gd name="connsiteY29" fmla="*/ 27709 h 886691"/>
              <a:gd name="connsiteX30" fmla="*/ 364765 w 632619"/>
              <a:gd name="connsiteY30" fmla="*/ 9236 h 886691"/>
              <a:gd name="connsiteX31" fmla="*/ 392474 w 632619"/>
              <a:gd name="connsiteY31" fmla="*/ 0 h 886691"/>
              <a:gd name="connsiteX32" fmla="*/ 475601 w 632619"/>
              <a:gd name="connsiteY32" fmla="*/ 9236 h 886691"/>
              <a:gd name="connsiteX33" fmla="*/ 531019 w 632619"/>
              <a:gd name="connsiteY33" fmla="*/ 27709 h 886691"/>
              <a:gd name="connsiteX34" fmla="*/ 577201 w 632619"/>
              <a:gd name="connsiteY34" fmla="*/ 73891 h 886691"/>
              <a:gd name="connsiteX35" fmla="*/ 595674 w 632619"/>
              <a:gd name="connsiteY35" fmla="*/ 101600 h 886691"/>
              <a:gd name="connsiteX36" fmla="*/ 623383 w 632619"/>
              <a:gd name="connsiteY36" fmla="*/ 110836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2619" h="886691">
                <a:moveTo>
                  <a:pt x="623383" y="18473"/>
                </a:moveTo>
                <a:cubicBezTo>
                  <a:pt x="614147" y="33867"/>
                  <a:pt x="600028" y="47239"/>
                  <a:pt x="595674" y="64655"/>
                </a:cubicBezTo>
                <a:cubicBezTo>
                  <a:pt x="593313" y="74100"/>
                  <a:pt x="602235" y="83003"/>
                  <a:pt x="604910" y="92364"/>
                </a:cubicBezTo>
                <a:cubicBezTo>
                  <a:pt x="608397" y="104570"/>
                  <a:pt x="610499" y="117150"/>
                  <a:pt x="614147" y="129309"/>
                </a:cubicBezTo>
                <a:cubicBezTo>
                  <a:pt x="619742" y="147960"/>
                  <a:pt x="632619" y="184727"/>
                  <a:pt x="632619" y="184727"/>
                </a:cubicBezTo>
                <a:cubicBezTo>
                  <a:pt x="629540" y="243224"/>
                  <a:pt x="631298" y="302177"/>
                  <a:pt x="623383" y="360218"/>
                </a:cubicBezTo>
                <a:cubicBezTo>
                  <a:pt x="621883" y="371217"/>
                  <a:pt x="609874" y="377998"/>
                  <a:pt x="604910" y="387927"/>
                </a:cubicBezTo>
                <a:cubicBezTo>
                  <a:pt x="600556" y="396635"/>
                  <a:pt x="600028" y="406928"/>
                  <a:pt x="595674" y="415636"/>
                </a:cubicBezTo>
                <a:cubicBezTo>
                  <a:pt x="582815" y="441355"/>
                  <a:pt x="569920" y="450627"/>
                  <a:pt x="549492" y="471055"/>
                </a:cubicBezTo>
                <a:cubicBezTo>
                  <a:pt x="510373" y="588416"/>
                  <a:pt x="563691" y="419769"/>
                  <a:pt x="531019" y="757382"/>
                </a:cubicBezTo>
                <a:cubicBezTo>
                  <a:pt x="528259" y="785904"/>
                  <a:pt x="493514" y="793328"/>
                  <a:pt x="475601" y="803564"/>
                </a:cubicBezTo>
                <a:cubicBezTo>
                  <a:pt x="465963" y="809071"/>
                  <a:pt x="457821" y="817072"/>
                  <a:pt x="447892" y="822036"/>
                </a:cubicBezTo>
                <a:cubicBezTo>
                  <a:pt x="432366" y="829799"/>
                  <a:pt x="398043" y="836068"/>
                  <a:pt x="383238" y="840509"/>
                </a:cubicBezTo>
                <a:cubicBezTo>
                  <a:pt x="355262" y="848902"/>
                  <a:pt x="327819" y="858981"/>
                  <a:pt x="300110" y="868218"/>
                </a:cubicBezTo>
                <a:cubicBezTo>
                  <a:pt x="290874" y="871297"/>
                  <a:pt x="281846" y="875094"/>
                  <a:pt x="272401" y="877455"/>
                </a:cubicBezTo>
                <a:lnTo>
                  <a:pt x="235456" y="886691"/>
                </a:lnTo>
                <a:cubicBezTo>
                  <a:pt x="213904" y="883612"/>
                  <a:pt x="191921" y="882735"/>
                  <a:pt x="170801" y="877455"/>
                </a:cubicBezTo>
                <a:cubicBezTo>
                  <a:pt x="108507" y="861882"/>
                  <a:pt x="139572" y="860930"/>
                  <a:pt x="87674" y="831273"/>
                </a:cubicBezTo>
                <a:cubicBezTo>
                  <a:pt x="77364" y="825382"/>
                  <a:pt x="31022" y="814801"/>
                  <a:pt x="23019" y="812800"/>
                </a:cubicBezTo>
                <a:cubicBezTo>
                  <a:pt x="-9657" y="682089"/>
                  <a:pt x="-2587" y="740344"/>
                  <a:pt x="13783" y="535709"/>
                </a:cubicBezTo>
                <a:cubicBezTo>
                  <a:pt x="14559" y="526004"/>
                  <a:pt x="16937" y="515603"/>
                  <a:pt x="23019" y="508000"/>
                </a:cubicBezTo>
                <a:cubicBezTo>
                  <a:pt x="38966" y="488066"/>
                  <a:pt x="65488" y="485837"/>
                  <a:pt x="87674" y="480291"/>
                </a:cubicBezTo>
                <a:cubicBezTo>
                  <a:pt x="120001" y="458739"/>
                  <a:pt x="136934" y="452582"/>
                  <a:pt x="152328" y="406400"/>
                </a:cubicBezTo>
                <a:lnTo>
                  <a:pt x="170801" y="350982"/>
                </a:lnTo>
                <a:cubicBezTo>
                  <a:pt x="173880" y="326352"/>
                  <a:pt x="177791" y="301811"/>
                  <a:pt x="180038" y="277091"/>
                </a:cubicBezTo>
                <a:cubicBezTo>
                  <a:pt x="183950" y="234056"/>
                  <a:pt x="184502" y="190731"/>
                  <a:pt x="189274" y="147782"/>
                </a:cubicBezTo>
                <a:cubicBezTo>
                  <a:pt x="189488" y="145852"/>
                  <a:pt x="203226" y="88779"/>
                  <a:pt x="207747" y="83127"/>
                </a:cubicBezTo>
                <a:cubicBezTo>
                  <a:pt x="214682" y="74459"/>
                  <a:pt x="226220" y="70812"/>
                  <a:pt x="235456" y="64655"/>
                </a:cubicBezTo>
                <a:cubicBezTo>
                  <a:pt x="241613" y="55419"/>
                  <a:pt x="245260" y="43881"/>
                  <a:pt x="253928" y="36946"/>
                </a:cubicBezTo>
                <a:cubicBezTo>
                  <a:pt x="261531" y="30864"/>
                  <a:pt x="272276" y="30384"/>
                  <a:pt x="281638" y="27709"/>
                </a:cubicBezTo>
                <a:cubicBezTo>
                  <a:pt x="347983" y="8753"/>
                  <a:pt x="288612" y="28275"/>
                  <a:pt x="364765" y="9236"/>
                </a:cubicBezTo>
                <a:cubicBezTo>
                  <a:pt x="374210" y="6875"/>
                  <a:pt x="383238" y="3079"/>
                  <a:pt x="392474" y="0"/>
                </a:cubicBezTo>
                <a:cubicBezTo>
                  <a:pt x="420183" y="3079"/>
                  <a:pt x="448263" y="3768"/>
                  <a:pt x="475601" y="9236"/>
                </a:cubicBezTo>
                <a:cubicBezTo>
                  <a:pt x="494695" y="13055"/>
                  <a:pt x="531019" y="27709"/>
                  <a:pt x="531019" y="27709"/>
                </a:cubicBezTo>
                <a:cubicBezTo>
                  <a:pt x="549577" y="83379"/>
                  <a:pt x="524524" y="29993"/>
                  <a:pt x="577201" y="73891"/>
                </a:cubicBezTo>
                <a:cubicBezTo>
                  <a:pt x="585729" y="80998"/>
                  <a:pt x="587006" y="94665"/>
                  <a:pt x="595674" y="101600"/>
                </a:cubicBezTo>
                <a:cubicBezTo>
                  <a:pt x="603277" y="107682"/>
                  <a:pt x="623383" y="110836"/>
                  <a:pt x="623383" y="110836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Полилиния 13"/>
          <p:cNvSpPr/>
          <p:nvPr/>
        </p:nvSpPr>
        <p:spPr>
          <a:xfrm>
            <a:off x="4857750" y="4146550"/>
            <a:ext cx="1414463" cy="1422400"/>
          </a:xfrm>
          <a:custGeom>
            <a:avLst/>
            <a:gdLst>
              <a:gd name="connsiteX0" fmla="*/ 1320800 w 1413164"/>
              <a:gd name="connsiteY0" fmla="*/ 193964 h 1422400"/>
              <a:gd name="connsiteX1" fmla="*/ 1191491 w 1413164"/>
              <a:gd name="connsiteY1" fmla="*/ 184728 h 1422400"/>
              <a:gd name="connsiteX2" fmla="*/ 1154546 w 1413164"/>
              <a:gd name="connsiteY2" fmla="*/ 157018 h 1422400"/>
              <a:gd name="connsiteX3" fmla="*/ 1080655 w 1413164"/>
              <a:gd name="connsiteY3" fmla="*/ 138546 h 1422400"/>
              <a:gd name="connsiteX4" fmla="*/ 1052946 w 1413164"/>
              <a:gd name="connsiteY4" fmla="*/ 129309 h 1422400"/>
              <a:gd name="connsiteX5" fmla="*/ 988291 w 1413164"/>
              <a:gd name="connsiteY5" fmla="*/ 110837 h 1422400"/>
              <a:gd name="connsiteX6" fmla="*/ 923637 w 1413164"/>
              <a:gd name="connsiteY6" fmla="*/ 83128 h 1422400"/>
              <a:gd name="connsiteX7" fmla="*/ 785091 w 1413164"/>
              <a:gd name="connsiteY7" fmla="*/ 55418 h 1422400"/>
              <a:gd name="connsiteX8" fmla="*/ 757382 w 1413164"/>
              <a:gd name="connsiteY8" fmla="*/ 46182 h 1422400"/>
              <a:gd name="connsiteX9" fmla="*/ 720437 w 1413164"/>
              <a:gd name="connsiteY9" fmla="*/ 36946 h 1422400"/>
              <a:gd name="connsiteX10" fmla="*/ 683491 w 1413164"/>
              <a:gd name="connsiteY10" fmla="*/ 18473 h 1422400"/>
              <a:gd name="connsiteX11" fmla="*/ 646546 w 1413164"/>
              <a:gd name="connsiteY11" fmla="*/ 9237 h 1422400"/>
              <a:gd name="connsiteX12" fmla="*/ 618837 w 1413164"/>
              <a:gd name="connsiteY12" fmla="*/ 0 h 1422400"/>
              <a:gd name="connsiteX13" fmla="*/ 415637 w 1413164"/>
              <a:gd name="connsiteY13" fmla="*/ 9237 h 1422400"/>
              <a:gd name="connsiteX14" fmla="*/ 378691 w 1413164"/>
              <a:gd name="connsiteY14" fmla="*/ 18473 h 1422400"/>
              <a:gd name="connsiteX15" fmla="*/ 212437 w 1413164"/>
              <a:gd name="connsiteY15" fmla="*/ 27709 h 1422400"/>
              <a:gd name="connsiteX16" fmla="*/ 175491 w 1413164"/>
              <a:gd name="connsiteY16" fmla="*/ 36946 h 1422400"/>
              <a:gd name="connsiteX17" fmla="*/ 120073 w 1413164"/>
              <a:gd name="connsiteY17" fmla="*/ 73891 h 1422400"/>
              <a:gd name="connsiteX18" fmla="*/ 92364 w 1413164"/>
              <a:gd name="connsiteY18" fmla="*/ 101600 h 1422400"/>
              <a:gd name="connsiteX19" fmla="*/ 64655 w 1413164"/>
              <a:gd name="connsiteY19" fmla="*/ 110837 h 1422400"/>
              <a:gd name="connsiteX20" fmla="*/ 46182 w 1413164"/>
              <a:gd name="connsiteY20" fmla="*/ 147782 h 1422400"/>
              <a:gd name="connsiteX21" fmla="*/ 27709 w 1413164"/>
              <a:gd name="connsiteY21" fmla="*/ 175491 h 1422400"/>
              <a:gd name="connsiteX22" fmla="*/ 9237 w 1413164"/>
              <a:gd name="connsiteY22" fmla="*/ 240146 h 1422400"/>
              <a:gd name="connsiteX23" fmla="*/ 0 w 1413164"/>
              <a:gd name="connsiteY23" fmla="*/ 443346 h 1422400"/>
              <a:gd name="connsiteX24" fmla="*/ 9237 w 1413164"/>
              <a:gd name="connsiteY24" fmla="*/ 498764 h 1422400"/>
              <a:gd name="connsiteX25" fmla="*/ 46182 w 1413164"/>
              <a:gd name="connsiteY25" fmla="*/ 591128 h 1422400"/>
              <a:gd name="connsiteX26" fmla="*/ 64655 w 1413164"/>
              <a:gd name="connsiteY26" fmla="*/ 655782 h 1422400"/>
              <a:gd name="connsiteX27" fmla="*/ 83128 w 1413164"/>
              <a:gd name="connsiteY27" fmla="*/ 692728 h 1422400"/>
              <a:gd name="connsiteX28" fmla="*/ 92364 w 1413164"/>
              <a:gd name="connsiteY28" fmla="*/ 720437 h 1422400"/>
              <a:gd name="connsiteX29" fmla="*/ 129309 w 1413164"/>
              <a:gd name="connsiteY29" fmla="*/ 803564 h 1422400"/>
              <a:gd name="connsiteX30" fmla="*/ 157018 w 1413164"/>
              <a:gd name="connsiteY30" fmla="*/ 831273 h 1422400"/>
              <a:gd name="connsiteX31" fmla="*/ 175491 w 1413164"/>
              <a:gd name="connsiteY31" fmla="*/ 886691 h 1422400"/>
              <a:gd name="connsiteX32" fmla="*/ 221673 w 1413164"/>
              <a:gd name="connsiteY32" fmla="*/ 988291 h 1422400"/>
              <a:gd name="connsiteX33" fmla="*/ 249382 w 1413164"/>
              <a:gd name="connsiteY33" fmla="*/ 1006764 h 1422400"/>
              <a:gd name="connsiteX34" fmla="*/ 277091 w 1413164"/>
              <a:gd name="connsiteY34" fmla="*/ 1062182 h 1422400"/>
              <a:gd name="connsiteX35" fmla="*/ 304800 w 1413164"/>
              <a:gd name="connsiteY35" fmla="*/ 1089891 h 1422400"/>
              <a:gd name="connsiteX36" fmla="*/ 350982 w 1413164"/>
              <a:gd name="connsiteY36" fmla="*/ 1145309 h 1422400"/>
              <a:gd name="connsiteX37" fmla="*/ 397164 w 1413164"/>
              <a:gd name="connsiteY37" fmla="*/ 1228437 h 1422400"/>
              <a:gd name="connsiteX38" fmla="*/ 415637 w 1413164"/>
              <a:gd name="connsiteY38" fmla="*/ 1256146 h 1422400"/>
              <a:gd name="connsiteX39" fmla="*/ 424873 w 1413164"/>
              <a:gd name="connsiteY39" fmla="*/ 1283855 h 1422400"/>
              <a:gd name="connsiteX40" fmla="*/ 461818 w 1413164"/>
              <a:gd name="connsiteY40" fmla="*/ 1339273 h 1422400"/>
              <a:gd name="connsiteX41" fmla="*/ 480291 w 1413164"/>
              <a:gd name="connsiteY41" fmla="*/ 1366982 h 1422400"/>
              <a:gd name="connsiteX42" fmla="*/ 498764 w 1413164"/>
              <a:gd name="connsiteY42" fmla="*/ 1403928 h 1422400"/>
              <a:gd name="connsiteX43" fmla="*/ 535709 w 1413164"/>
              <a:gd name="connsiteY43" fmla="*/ 1413164 h 1422400"/>
              <a:gd name="connsiteX44" fmla="*/ 581891 w 1413164"/>
              <a:gd name="connsiteY44" fmla="*/ 1422400 h 1422400"/>
              <a:gd name="connsiteX45" fmla="*/ 766618 w 1413164"/>
              <a:gd name="connsiteY45" fmla="*/ 1403928 h 1422400"/>
              <a:gd name="connsiteX46" fmla="*/ 803564 w 1413164"/>
              <a:gd name="connsiteY46" fmla="*/ 1385455 h 1422400"/>
              <a:gd name="connsiteX47" fmla="*/ 858982 w 1413164"/>
              <a:gd name="connsiteY47" fmla="*/ 1348509 h 1422400"/>
              <a:gd name="connsiteX48" fmla="*/ 877455 w 1413164"/>
              <a:gd name="connsiteY48" fmla="*/ 1320800 h 1422400"/>
              <a:gd name="connsiteX49" fmla="*/ 905164 w 1413164"/>
              <a:gd name="connsiteY49" fmla="*/ 1265382 h 1422400"/>
              <a:gd name="connsiteX50" fmla="*/ 923637 w 1413164"/>
              <a:gd name="connsiteY50" fmla="*/ 1191491 h 1422400"/>
              <a:gd name="connsiteX51" fmla="*/ 942109 w 1413164"/>
              <a:gd name="connsiteY51" fmla="*/ 1117600 h 1422400"/>
              <a:gd name="connsiteX52" fmla="*/ 960582 w 1413164"/>
              <a:gd name="connsiteY52" fmla="*/ 1080655 h 1422400"/>
              <a:gd name="connsiteX53" fmla="*/ 979055 w 1413164"/>
              <a:gd name="connsiteY53" fmla="*/ 1016000 h 1422400"/>
              <a:gd name="connsiteX54" fmla="*/ 997528 w 1413164"/>
              <a:gd name="connsiteY54" fmla="*/ 988291 h 1422400"/>
              <a:gd name="connsiteX55" fmla="*/ 1034473 w 1413164"/>
              <a:gd name="connsiteY55" fmla="*/ 905164 h 1422400"/>
              <a:gd name="connsiteX56" fmla="*/ 1062182 w 1413164"/>
              <a:gd name="connsiteY56" fmla="*/ 877455 h 1422400"/>
              <a:gd name="connsiteX57" fmla="*/ 1089891 w 1413164"/>
              <a:gd name="connsiteY57" fmla="*/ 868218 h 1422400"/>
              <a:gd name="connsiteX58" fmla="*/ 1117600 w 1413164"/>
              <a:gd name="connsiteY58" fmla="*/ 849746 h 1422400"/>
              <a:gd name="connsiteX59" fmla="*/ 1182255 w 1413164"/>
              <a:gd name="connsiteY59" fmla="*/ 831273 h 1422400"/>
              <a:gd name="connsiteX60" fmla="*/ 1237673 w 1413164"/>
              <a:gd name="connsiteY60" fmla="*/ 812800 h 1422400"/>
              <a:gd name="connsiteX61" fmla="*/ 1274618 w 1413164"/>
              <a:gd name="connsiteY61" fmla="*/ 785091 h 1422400"/>
              <a:gd name="connsiteX62" fmla="*/ 1302328 w 1413164"/>
              <a:gd name="connsiteY62" fmla="*/ 766618 h 1422400"/>
              <a:gd name="connsiteX63" fmla="*/ 1348509 w 1413164"/>
              <a:gd name="connsiteY63" fmla="*/ 720437 h 1422400"/>
              <a:gd name="connsiteX64" fmla="*/ 1366982 w 1413164"/>
              <a:gd name="connsiteY64" fmla="*/ 646546 h 1422400"/>
              <a:gd name="connsiteX65" fmla="*/ 1385455 w 1413164"/>
              <a:gd name="connsiteY65" fmla="*/ 581891 h 1422400"/>
              <a:gd name="connsiteX66" fmla="*/ 1413164 w 1413164"/>
              <a:gd name="connsiteY66" fmla="*/ 424873 h 1422400"/>
              <a:gd name="connsiteX67" fmla="*/ 1403928 w 1413164"/>
              <a:gd name="connsiteY67" fmla="*/ 286328 h 1422400"/>
              <a:gd name="connsiteX68" fmla="*/ 1366982 w 1413164"/>
              <a:gd name="connsiteY68" fmla="*/ 230909 h 1422400"/>
              <a:gd name="connsiteX69" fmla="*/ 1357746 w 1413164"/>
              <a:gd name="connsiteY69" fmla="*/ 203200 h 1422400"/>
              <a:gd name="connsiteX70" fmla="*/ 1293091 w 1413164"/>
              <a:gd name="connsiteY70" fmla="*/ 203200 h 1422400"/>
              <a:gd name="connsiteX71" fmla="*/ 1320800 w 1413164"/>
              <a:gd name="connsiteY71" fmla="*/ 193964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3164" h="1422400">
                <a:moveTo>
                  <a:pt x="1320800" y="193964"/>
                </a:moveTo>
                <a:cubicBezTo>
                  <a:pt x="1303867" y="190885"/>
                  <a:pt x="1233675" y="194102"/>
                  <a:pt x="1191491" y="184728"/>
                </a:cubicBezTo>
                <a:cubicBezTo>
                  <a:pt x="1176464" y="181389"/>
                  <a:pt x="1168756" y="162939"/>
                  <a:pt x="1154546" y="157018"/>
                </a:cubicBezTo>
                <a:cubicBezTo>
                  <a:pt x="1131111" y="147253"/>
                  <a:pt x="1104740" y="146575"/>
                  <a:pt x="1080655" y="138546"/>
                </a:cubicBezTo>
                <a:cubicBezTo>
                  <a:pt x="1071419" y="135467"/>
                  <a:pt x="1062307" y="131984"/>
                  <a:pt x="1052946" y="129309"/>
                </a:cubicBezTo>
                <a:cubicBezTo>
                  <a:pt x="971736" y="106106"/>
                  <a:pt x="1054748" y="132988"/>
                  <a:pt x="988291" y="110837"/>
                </a:cubicBezTo>
                <a:cubicBezTo>
                  <a:pt x="944330" y="81529"/>
                  <a:pt x="977858" y="99394"/>
                  <a:pt x="923637" y="83128"/>
                </a:cubicBezTo>
                <a:cubicBezTo>
                  <a:pt x="827320" y="54233"/>
                  <a:pt x="908259" y="69104"/>
                  <a:pt x="785091" y="55418"/>
                </a:cubicBezTo>
                <a:cubicBezTo>
                  <a:pt x="775855" y="52339"/>
                  <a:pt x="766743" y="48857"/>
                  <a:pt x="757382" y="46182"/>
                </a:cubicBezTo>
                <a:cubicBezTo>
                  <a:pt x="745176" y="42695"/>
                  <a:pt x="732323" y="41403"/>
                  <a:pt x="720437" y="36946"/>
                </a:cubicBezTo>
                <a:cubicBezTo>
                  <a:pt x="707545" y="32111"/>
                  <a:pt x="696383" y="23308"/>
                  <a:pt x="683491" y="18473"/>
                </a:cubicBezTo>
                <a:cubicBezTo>
                  <a:pt x="671605" y="14016"/>
                  <a:pt x="658752" y="12724"/>
                  <a:pt x="646546" y="9237"/>
                </a:cubicBezTo>
                <a:cubicBezTo>
                  <a:pt x="637185" y="6562"/>
                  <a:pt x="628073" y="3079"/>
                  <a:pt x="618837" y="0"/>
                </a:cubicBezTo>
                <a:cubicBezTo>
                  <a:pt x="551104" y="3079"/>
                  <a:pt x="483241" y="4037"/>
                  <a:pt x="415637" y="9237"/>
                </a:cubicBezTo>
                <a:cubicBezTo>
                  <a:pt x="402980" y="10211"/>
                  <a:pt x="391333" y="17324"/>
                  <a:pt x="378691" y="18473"/>
                </a:cubicBezTo>
                <a:cubicBezTo>
                  <a:pt x="323415" y="23498"/>
                  <a:pt x="267855" y="24630"/>
                  <a:pt x="212437" y="27709"/>
                </a:cubicBezTo>
                <a:cubicBezTo>
                  <a:pt x="200122" y="30788"/>
                  <a:pt x="186845" y="31269"/>
                  <a:pt x="175491" y="36946"/>
                </a:cubicBezTo>
                <a:cubicBezTo>
                  <a:pt x="155634" y="46875"/>
                  <a:pt x="135772" y="58192"/>
                  <a:pt x="120073" y="73891"/>
                </a:cubicBezTo>
                <a:cubicBezTo>
                  <a:pt x="110837" y="83127"/>
                  <a:pt x="103232" y="94354"/>
                  <a:pt x="92364" y="101600"/>
                </a:cubicBezTo>
                <a:cubicBezTo>
                  <a:pt x="84263" y="107001"/>
                  <a:pt x="73891" y="107758"/>
                  <a:pt x="64655" y="110837"/>
                </a:cubicBezTo>
                <a:cubicBezTo>
                  <a:pt x="58497" y="123152"/>
                  <a:pt x="53013" y="135828"/>
                  <a:pt x="46182" y="147782"/>
                </a:cubicBezTo>
                <a:cubicBezTo>
                  <a:pt x="40674" y="157420"/>
                  <a:pt x="32673" y="165562"/>
                  <a:pt x="27709" y="175491"/>
                </a:cubicBezTo>
                <a:cubicBezTo>
                  <a:pt x="21084" y="188741"/>
                  <a:pt x="12196" y="228309"/>
                  <a:pt x="9237" y="240146"/>
                </a:cubicBezTo>
                <a:cubicBezTo>
                  <a:pt x="6158" y="307879"/>
                  <a:pt x="0" y="375543"/>
                  <a:pt x="0" y="443346"/>
                </a:cubicBezTo>
                <a:cubicBezTo>
                  <a:pt x="0" y="462074"/>
                  <a:pt x="4695" y="480596"/>
                  <a:pt x="9237" y="498764"/>
                </a:cubicBezTo>
                <a:cubicBezTo>
                  <a:pt x="20651" y="544421"/>
                  <a:pt x="27070" y="552905"/>
                  <a:pt x="46182" y="591128"/>
                </a:cubicBezTo>
                <a:cubicBezTo>
                  <a:pt x="50871" y="609883"/>
                  <a:pt x="56702" y="637226"/>
                  <a:pt x="64655" y="655782"/>
                </a:cubicBezTo>
                <a:cubicBezTo>
                  <a:pt x="70079" y="668438"/>
                  <a:pt x="77704" y="680072"/>
                  <a:pt x="83128" y="692728"/>
                </a:cubicBezTo>
                <a:cubicBezTo>
                  <a:pt x="86963" y="701677"/>
                  <a:pt x="88945" y="711321"/>
                  <a:pt x="92364" y="720437"/>
                </a:cubicBezTo>
                <a:cubicBezTo>
                  <a:pt x="98078" y="735675"/>
                  <a:pt x="118265" y="788102"/>
                  <a:pt x="129309" y="803564"/>
                </a:cubicBezTo>
                <a:cubicBezTo>
                  <a:pt x="136901" y="814193"/>
                  <a:pt x="147782" y="822037"/>
                  <a:pt x="157018" y="831273"/>
                </a:cubicBezTo>
                <a:lnTo>
                  <a:pt x="175491" y="886691"/>
                </a:lnTo>
                <a:cubicBezTo>
                  <a:pt x="185092" y="915492"/>
                  <a:pt x="203977" y="976494"/>
                  <a:pt x="221673" y="988291"/>
                </a:cubicBezTo>
                <a:lnTo>
                  <a:pt x="249382" y="1006764"/>
                </a:lnTo>
                <a:cubicBezTo>
                  <a:pt x="258639" y="1034536"/>
                  <a:pt x="257196" y="1038308"/>
                  <a:pt x="277091" y="1062182"/>
                </a:cubicBezTo>
                <a:cubicBezTo>
                  <a:pt x="285453" y="1072217"/>
                  <a:pt x="296438" y="1079856"/>
                  <a:pt x="304800" y="1089891"/>
                </a:cubicBezTo>
                <a:cubicBezTo>
                  <a:pt x="369096" y="1167046"/>
                  <a:pt x="270030" y="1064357"/>
                  <a:pt x="350982" y="1145309"/>
                </a:cubicBezTo>
                <a:cubicBezTo>
                  <a:pt x="367238" y="1194080"/>
                  <a:pt x="354818" y="1164918"/>
                  <a:pt x="397164" y="1228437"/>
                </a:cubicBezTo>
                <a:lnTo>
                  <a:pt x="415637" y="1256146"/>
                </a:lnTo>
                <a:cubicBezTo>
                  <a:pt x="418716" y="1265382"/>
                  <a:pt x="420145" y="1275344"/>
                  <a:pt x="424873" y="1283855"/>
                </a:cubicBezTo>
                <a:cubicBezTo>
                  <a:pt x="435655" y="1303263"/>
                  <a:pt x="449503" y="1320800"/>
                  <a:pt x="461818" y="1339273"/>
                </a:cubicBezTo>
                <a:cubicBezTo>
                  <a:pt x="467976" y="1348509"/>
                  <a:pt x="475327" y="1357053"/>
                  <a:pt x="480291" y="1366982"/>
                </a:cubicBezTo>
                <a:cubicBezTo>
                  <a:pt x="486449" y="1379297"/>
                  <a:pt x="488186" y="1395113"/>
                  <a:pt x="498764" y="1403928"/>
                </a:cubicBezTo>
                <a:cubicBezTo>
                  <a:pt x="508516" y="1412055"/>
                  <a:pt x="523317" y="1410410"/>
                  <a:pt x="535709" y="1413164"/>
                </a:cubicBezTo>
                <a:cubicBezTo>
                  <a:pt x="551034" y="1416569"/>
                  <a:pt x="566497" y="1419321"/>
                  <a:pt x="581891" y="1422400"/>
                </a:cubicBezTo>
                <a:cubicBezTo>
                  <a:pt x="601113" y="1421119"/>
                  <a:pt x="720836" y="1419189"/>
                  <a:pt x="766618" y="1403928"/>
                </a:cubicBezTo>
                <a:cubicBezTo>
                  <a:pt x="779680" y="1399574"/>
                  <a:pt x="791757" y="1392539"/>
                  <a:pt x="803564" y="1385455"/>
                </a:cubicBezTo>
                <a:cubicBezTo>
                  <a:pt x="822602" y="1374032"/>
                  <a:pt x="858982" y="1348509"/>
                  <a:pt x="858982" y="1348509"/>
                </a:cubicBezTo>
                <a:cubicBezTo>
                  <a:pt x="865140" y="1339273"/>
                  <a:pt x="872491" y="1330729"/>
                  <a:pt x="877455" y="1320800"/>
                </a:cubicBezTo>
                <a:cubicBezTo>
                  <a:pt x="915695" y="1244320"/>
                  <a:pt x="852223" y="1344793"/>
                  <a:pt x="905164" y="1265382"/>
                </a:cubicBezTo>
                <a:cubicBezTo>
                  <a:pt x="922819" y="1212415"/>
                  <a:pt x="906920" y="1263932"/>
                  <a:pt x="923637" y="1191491"/>
                </a:cubicBezTo>
                <a:cubicBezTo>
                  <a:pt x="929346" y="1166753"/>
                  <a:pt x="930755" y="1140308"/>
                  <a:pt x="942109" y="1117600"/>
                </a:cubicBezTo>
                <a:lnTo>
                  <a:pt x="960582" y="1080655"/>
                </a:lnTo>
                <a:cubicBezTo>
                  <a:pt x="963543" y="1068812"/>
                  <a:pt x="972427" y="1029255"/>
                  <a:pt x="979055" y="1016000"/>
                </a:cubicBezTo>
                <a:cubicBezTo>
                  <a:pt x="984020" y="1006071"/>
                  <a:pt x="991370" y="997527"/>
                  <a:pt x="997528" y="988291"/>
                </a:cubicBezTo>
                <a:cubicBezTo>
                  <a:pt x="1010953" y="948014"/>
                  <a:pt x="1010077" y="934439"/>
                  <a:pt x="1034473" y="905164"/>
                </a:cubicBezTo>
                <a:cubicBezTo>
                  <a:pt x="1042835" y="895129"/>
                  <a:pt x="1051314" y="884701"/>
                  <a:pt x="1062182" y="877455"/>
                </a:cubicBezTo>
                <a:cubicBezTo>
                  <a:pt x="1070283" y="872054"/>
                  <a:pt x="1081183" y="872572"/>
                  <a:pt x="1089891" y="868218"/>
                </a:cubicBezTo>
                <a:cubicBezTo>
                  <a:pt x="1099820" y="863254"/>
                  <a:pt x="1107671" y="854710"/>
                  <a:pt x="1117600" y="849746"/>
                </a:cubicBezTo>
                <a:cubicBezTo>
                  <a:pt x="1133127" y="841982"/>
                  <a:pt x="1167449" y="835715"/>
                  <a:pt x="1182255" y="831273"/>
                </a:cubicBezTo>
                <a:cubicBezTo>
                  <a:pt x="1200906" y="825678"/>
                  <a:pt x="1237673" y="812800"/>
                  <a:pt x="1237673" y="812800"/>
                </a:cubicBezTo>
                <a:cubicBezTo>
                  <a:pt x="1249988" y="803564"/>
                  <a:pt x="1262092" y="794038"/>
                  <a:pt x="1274618" y="785091"/>
                </a:cubicBezTo>
                <a:cubicBezTo>
                  <a:pt x="1283651" y="778639"/>
                  <a:pt x="1294478" y="774468"/>
                  <a:pt x="1302328" y="766618"/>
                </a:cubicBezTo>
                <a:cubicBezTo>
                  <a:pt x="1363903" y="705043"/>
                  <a:pt x="1274618" y="769696"/>
                  <a:pt x="1348509" y="720437"/>
                </a:cubicBezTo>
                <a:cubicBezTo>
                  <a:pt x="1369621" y="657107"/>
                  <a:pt x="1344695" y="735698"/>
                  <a:pt x="1366982" y="646546"/>
                </a:cubicBezTo>
                <a:cubicBezTo>
                  <a:pt x="1381937" y="586724"/>
                  <a:pt x="1371634" y="654450"/>
                  <a:pt x="1385455" y="581891"/>
                </a:cubicBezTo>
                <a:cubicBezTo>
                  <a:pt x="1395400" y="529682"/>
                  <a:pt x="1413164" y="424873"/>
                  <a:pt x="1413164" y="424873"/>
                </a:cubicBezTo>
                <a:cubicBezTo>
                  <a:pt x="1410085" y="378691"/>
                  <a:pt x="1414648" y="331354"/>
                  <a:pt x="1403928" y="286328"/>
                </a:cubicBezTo>
                <a:cubicBezTo>
                  <a:pt x="1398786" y="264730"/>
                  <a:pt x="1366982" y="230909"/>
                  <a:pt x="1366982" y="230909"/>
                </a:cubicBezTo>
                <a:cubicBezTo>
                  <a:pt x="1363903" y="221673"/>
                  <a:pt x="1364630" y="210084"/>
                  <a:pt x="1357746" y="203200"/>
                </a:cubicBezTo>
                <a:cubicBezTo>
                  <a:pt x="1338597" y="184051"/>
                  <a:pt x="1312619" y="199295"/>
                  <a:pt x="1293091" y="203200"/>
                </a:cubicBezTo>
                <a:cubicBezTo>
                  <a:pt x="1290072" y="203804"/>
                  <a:pt x="1337733" y="197043"/>
                  <a:pt x="1320800" y="193964"/>
                </a:cubicBezTo>
                <a:close/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1773238" y="3021013"/>
            <a:ext cx="1385887" cy="1458912"/>
          </a:xfrm>
          <a:custGeom>
            <a:avLst/>
            <a:gdLst>
              <a:gd name="connsiteX0" fmla="*/ 1247207 w 1386210"/>
              <a:gd name="connsiteY0" fmla="*/ 230909 h 1459345"/>
              <a:gd name="connsiteX1" fmla="*/ 1237971 w 1386210"/>
              <a:gd name="connsiteY1" fmla="*/ 138545 h 1459345"/>
              <a:gd name="connsiteX2" fmla="*/ 1182552 w 1386210"/>
              <a:gd name="connsiteY2" fmla="*/ 92364 h 1459345"/>
              <a:gd name="connsiteX3" fmla="*/ 1145607 w 1386210"/>
              <a:gd name="connsiteY3" fmla="*/ 64654 h 1459345"/>
              <a:gd name="connsiteX4" fmla="*/ 1071716 w 1386210"/>
              <a:gd name="connsiteY4" fmla="*/ 46182 h 1459345"/>
              <a:gd name="connsiteX5" fmla="*/ 1034771 w 1386210"/>
              <a:gd name="connsiteY5" fmla="*/ 27709 h 1459345"/>
              <a:gd name="connsiteX6" fmla="*/ 933171 w 1386210"/>
              <a:gd name="connsiteY6" fmla="*/ 0 h 1459345"/>
              <a:gd name="connsiteX7" fmla="*/ 628371 w 1386210"/>
              <a:gd name="connsiteY7" fmla="*/ 9236 h 1459345"/>
              <a:gd name="connsiteX8" fmla="*/ 545243 w 1386210"/>
              <a:gd name="connsiteY8" fmla="*/ 46182 h 1459345"/>
              <a:gd name="connsiteX9" fmla="*/ 332807 w 1386210"/>
              <a:gd name="connsiteY9" fmla="*/ 55418 h 1459345"/>
              <a:gd name="connsiteX10" fmla="*/ 305098 w 1386210"/>
              <a:gd name="connsiteY10" fmla="*/ 64654 h 1459345"/>
              <a:gd name="connsiteX11" fmla="*/ 286625 w 1386210"/>
              <a:gd name="connsiteY11" fmla="*/ 92364 h 1459345"/>
              <a:gd name="connsiteX12" fmla="*/ 258916 w 1386210"/>
              <a:gd name="connsiteY12" fmla="*/ 138545 h 1459345"/>
              <a:gd name="connsiteX13" fmla="*/ 231207 w 1386210"/>
              <a:gd name="connsiteY13" fmla="*/ 193964 h 1459345"/>
              <a:gd name="connsiteX14" fmla="*/ 55716 w 1386210"/>
              <a:gd name="connsiteY14" fmla="*/ 221673 h 1459345"/>
              <a:gd name="connsiteX15" fmla="*/ 9534 w 1386210"/>
              <a:gd name="connsiteY15" fmla="*/ 230909 h 1459345"/>
              <a:gd name="connsiteX16" fmla="*/ 18771 w 1386210"/>
              <a:gd name="connsiteY16" fmla="*/ 314036 h 1459345"/>
              <a:gd name="connsiteX17" fmla="*/ 28007 w 1386210"/>
              <a:gd name="connsiteY17" fmla="*/ 387927 h 1459345"/>
              <a:gd name="connsiteX18" fmla="*/ 83425 w 1386210"/>
              <a:gd name="connsiteY18" fmla="*/ 498764 h 1459345"/>
              <a:gd name="connsiteX19" fmla="*/ 111134 w 1386210"/>
              <a:gd name="connsiteY19" fmla="*/ 526473 h 1459345"/>
              <a:gd name="connsiteX20" fmla="*/ 148080 w 1386210"/>
              <a:gd name="connsiteY20" fmla="*/ 572654 h 1459345"/>
              <a:gd name="connsiteX21" fmla="*/ 175789 w 1386210"/>
              <a:gd name="connsiteY21" fmla="*/ 665018 h 1459345"/>
              <a:gd name="connsiteX22" fmla="*/ 203498 w 1386210"/>
              <a:gd name="connsiteY22" fmla="*/ 757382 h 1459345"/>
              <a:gd name="connsiteX23" fmla="*/ 212734 w 1386210"/>
              <a:gd name="connsiteY23" fmla="*/ 951345 h 1459345"/>
              <a:gd name="connsiteX24" fmla="*/ 221971 w 1386210"/>
              <a:gd name="connsiteY24" fmla="*/ 979054 h 1459345"/>
              <a:gd name="connsiteX25" fmla="*/ 231207 w 1386210"/>
              <a:gd name="connsiteY25" fmla="*/ 1191491 h 1459345"/>
              <a:gd name="connsiteX26" fmla="*/ 240443 w 1386210"/>
              <a:gd name="connsiteY26" fmla="*/ 1228436 h 1459345"/>
              <a:gd name="connsiteX27" fmla="*/ 258916 w 1386210"/>
              <a:gd name="connsiteY27" fmla="*/ 1256145 h 1459345"/>
              <a:gd name="connsiteX28" fmla="*/ 268152 w 1386210"/>
              <a:gd name="connsiteY28" fmla="*/ 1330036 h 1459345"/>
              <a:gd name="connsiteX29" fmla="*/ 305098 w 1386210"/>
              <a:gd name="connsiteY29" fmla="*/ 1413164 h 1459345"/>
              <a:gd name="connsiteX30" fmla="*/ 332807 w 1386210"/>
              <a:gd name="connsiteY30" fmla="*/ 1422400 h 1459345"/>
              <a:gd name="connsiteX31" fmla="*/ 369752 w 1386210"/>
              <a:gd name="connsiteY31" fmla="*/ 1440873 h 1459345"/>
              <a:gd name="connsiteX32" fmla="*/ 452880 w 1386210"/>
              <a:gd name="connsiteY32" fmla="*/ 1459345 h 1459345"/>
              <a:gd name="connsiteX33" fmla="*/ 591425 w 1386210"/>
              <a:gd name="connsiteY33" fmla="*/ 1450109 h 1459345"/>
              <a:gd name="connsiteX34" fmla="*/ 619134 w 1386210"/>
              <a:gd name="connsiteY34" fmla="*/ 1422400 h 1459345"/>
              <a:gd name="connsiteX35" fmla="*/ 711498 w 1386210"/>
              <a:gd name="connsiteY35" fmla="*/ 1366982 h 1459345"/>
              <a:gd name="connsiteX36" fmla="*/ 785389 w 1386210"/>
              <a:gd name="connsiteY36" fmla="*/ 1348509 h 1459345"/>
              <a:gd name="connsiteX37" fmla="*/ 822334 w 1386210"/>
              <a:gd name="connsiteY37" fmla="*/ 1339273 h 1459345"/>
              <a:gd name="connsiteX38" fmla="*/ 923934 w 1386210"/>
              <a:gd name="connsiteY38" fmla="*/ 1348509 h 1459345"/>
              <a:gd name="connsiteX39" fmla="*/ 951643 w 1386210"/>
              <a:gd name="connsiteY39" fmla="*/ 1366982 h 1459345"/>
              <a:gd name="connsiteX40" fmla="*/ 979352 w 1386210"/>
              <a:gd name="connsiteY40" fmla="*/ 1376218 h 1459345"/>
              <a:gd name="connsiteX41" fmla="*/ 1007061 w 1386210"/>
              <a:gd name="connsiteY41" fmla="*/ 1394691 h 1459345"/>
              <a:gd name="connsiteX42" fmla="*/ 1099425 w 1386210"/>
              <a:gd name="connsiteY42" fmla="*/ 1413164 h 1459345"/>
              <a:gd name="connsiteX43" fmla="*/ 1145607 w 1386210"/>
              <a:gd name="connsiteY43" fmla="*/ 1422400 h 1459345"/>
              <a:gd name="connsiteX44" fmla="*/ 1367280 w 1386210"/>
              <a:gd name="connsiteY44" fmla="*/ 1376218 h 1459345"/>
              <a:gd name="connsiteX45" fmla="*/ 1376516 w 1386210"/>
              <a:gd name="connsiteY45" fmla="*/ 1339273 h 1459345"/>
              <a:gd name="connsiteX46" fmla="*/ 1385752 w 1386210"/>
              <a:gd name="connsiteY46" fmla="*/ 535709 h 1459345"/>
              <a:gd name="connsiteX47" fmla="*/ 1358043 w 1386210"/>
              <a:gd name="connsiteY47" fmla="*/ 406400 h 1459345"/>
              <a:gd name="connsiteX48" fmla="*/ 1348807 w 1386210"/>
              <a:gd name="connsiteY48" fmla="*/ 378691 h 1459345"/>
              <a:gd name="connsiteX49" fmla="*/ 1311861 w 1386210"/>
              <a:gd name="connsiteY49" fmla="*/ 314036 h 1459345"/>
              <a:gd name="connsiteX50" fmla="*/ 1293389 w 1386210"/>
              <a:gd name="connsiteY50" fmla="*/ 249382 h 1459345"/>
              <a:gd name="connsiteX51" fmla="*/ 1284152 w 1386210"/>
              <a:gd name="connsiteY51" fmla="*/ 221673 h 1459345"/>
              <a:gd name="connsiteX52" fmla="*/ 1265680 w 1386210"/>
              <a:gd name="connsiteY52" fmla="*/ 138545 h 1459345"/>
              <a:gd name="connsiteX53" fmla="*/ 1237971 w 1386210"/>
              <a:gd name="connsiteY53" fmla="*/ 120073 h 1459345"/>
              <a:gd name="connsiteX54" fmla="*/ 1173316 w 1386210"/>
              <a:gd name="connsiteY54" fmla="*/ 46182 h 1459345"/>
              <a:gd name="connsiteX55" fmla="*/ 1117898 w 1386210"/>
              <a:gd name="connsiteY55" fmla="*/ 27709 h 1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86210" h="1459345">
                <a:moveTo>
                  <a:pt x="1247207" y="230909"/>
                </a:moveTo>
                <a:cubicBezTo>
                  <a:pt x="1244128" y="200121"/>
                  <a:pt x="1244928" y="168694"/>
                  <a:pt x="1237971" y="138545"/>
                </a:cubicBezTo>
                <a:cubicBezTo>
                  <a:pt x="1230536" y="106327"/>
                  <a:pt x="1206262" y="107183"/>
                  <a:pt x="1182552" y="92364"/>
                </a:cubicBezTo>
                <a:cubicBezTo>
                  <a:pt x="1169498" y="84205"/>
                  <a:pt x="1158973" y="72292"/>
                  <a:pt x="1145607" y="64654"/>
                </a:cubicBezTo>
                <a:cubicBezTo>
                  <a:pt x="1130315" y="55916"/>
                  <a:pt x="1083408" y="48520"/>
                  <a:pt x="1071716" y="46182"/>
                </a:cubicBezTo>
                <a:cubicBezTo>
                  <a:pt x="1059401" y="40024"/>
                  <a:pt x="1047555" y="32823"/>
                  <a:pt x="1034771" y="27709"/>
                </a:cubicBezTo>
                <a:cubicBezTo>
                  <a:pt x="987897" y="8959"/>
                  <a:pt x="979551" y="9276"/>
                  <a:pt x="933171" y="0"/>
                </a:cubicBezTo>
                <a:cubicBezTo>
                  <a:pt x="831571" y="3079"/>
                  <a:pt x="729861" y="3598"/>
                  <a:pt x="628371" y="9236"/>
                </a:cubicBezTo>
                <a:cubicBezTo>
                  <a:pt x="595402" y="11068"/>
                  <a:pt x="578443" y="43628"/>
                  <a:pt x="545243" y="46182"/>
                </a:cubicBezTo>
                <a:cubicBezTo>
                  <a:pt x="474573" y="51618"/>
                  <a:pt x="403619" y="52339"/>
                  <a:pt x="332807" y="55418"/>
                </a:cubicBezTo>
                <a:cubicBezTo>
                  <a:pt x="323571" y="58497"/>
                  <a:pt x="312700" y="58572"/>
                  <a:pt x="305098" y="64654"/>
                </a:cubicBezTo>
                <a:cubicBezTo>
                  <a:pt x="296430" y="71589"/>
                  <a:pt x="292509" y="82950"/>
                  <a:pt x="286625" y="92364"/>
                </a:cubicBezTo>
                <a:cubicBezTo>
                  <a:pt x="277110" y="107587"/>
                  <a:pt x="266944" y="122488"/>
                  <a:pt x="258916" y="138545"/>
                </a:cubicBezTo>
                <a:cubicBezTo>
                  <a:pt x="250223" y="155931"/>
                  <a:pt x="250459" y="181932"/>
                  <a:pt x="231207" y="193964"/>
                </a:cubicBezTo>
                <a:cubicBezTo>
                  <a:pt x="187467" y="221302"/>
                  <a:pt x="92619" y="218834"/>
                  <a:pt x="55716" y="221673"/>
                </a:cubicBezTo>
                <a:cubicBezTo>
                  <a:pt x="40322" y="224752"/>
                  <a:pt x="22596" y="222201"/>
                  <a:pt x="9534" y="230909"/>
                </a:cubicBezTo>
                <a:cubicBezTo>
                  <a:pt x="-15656" y="247702"/>
                  <a:pt x="16812" y="308159"/>
                  <a:pt x="18771" y="314036"/>
                </a:cubicBezTo>
                <a:cubicBezTo>
                  <a:pt x="21850" y="338666"/>
                  <a:pt x="22806" y="363656"/>
                  <a:pt x="28007" y="387927"/>
                </a:cubicBezTo>
                <a:cubicBezTo>
                  <a:pt x="36202" y="426168"/>
                  <a:pt x="55404" y="470743"/>
                  <a:pt x="83425" y="498764"/>
                </a:cubicBezTo>
                <a:lnTo>
                  <a:pt x="111134" y="526473"/>
                </a:lnTo>
                <a:cubicBezTo>
                  <a:pt x="144825" y="627539"/>
                  <a:pt x="88391" y="477150"/>
                  <a:pt x="148080" y="572654"/>
                </a:cubicBezTo>
                <a:cubicBezTo>
                  <a:pt x="160635" y="592742"/>
                  <a:pt x="168303" y="640066"/>
                  <a:pt x="175789" y="665018"/>
                </a:cubicBezTo>
                <a:cubicBezTo>
                  <a:pt x="209518" y="777447"/>
                  <a:pt x="182209" y="672230"/>
                  <a:pt x="203498" y="757382"/>
                </a:cubicBezTo>
                <a:cubicBezTo>
                  <a:pt x="206577" y="822036"/>
                  <a:pt x="207359" y="886841"/>
                  <a:pt x="212734" y="951345"/>
                </a:cubicBezTo>
                <a:cubicBezTo>
                  <a:pt x="213543" y="961047"/>
                  <a:pt x="221224" y="969347"/>
                  <a:pt x="221971" y="979054"/>
                </a:cubicBezTo>
                <a:cubicBezTo>
                  <a:pt x="227407" y="1049724"/>
                  <a:pt x="225971" y="1120805"/>
                  <a:pt x="231207" y="1191491"/>
                </a:cubicBezTo>
                <a:cubicBezTo>
                  <a:pt x="232145" y="1204150"/>
                  <a:pt x="235443" y="1216768"/>
                  <a:pt x="240443" y="1228436"/>
                </a:cubicBezTo>
                <a:cubicBezTo>
                  <a:pt x="244816" y="1238639"/>
                  <a:pt x="252758" y="1246909"/>
                  <a:pt x="258916" y="1256145"/>
                </a:cubicBezTo>
                <a:cubicBezTo>
                  <a:pt x="261995" y="1280775"/>
                  <a:pt x="262951" y="1305765"/>
                  <a:pt x="268152" y="1330036"/>
                </a:cubicBezTo>
                <a:cubicBezTo>
                  <a:pt x="271363" y="1345023"/>
                  <a:pt x="286526" y="1398306"/>
                  <a:pt x="305098" y="1413164"/>
                </a:cubicBezTo>
                <a:cubicBezTo>
                  <a:pt x="312700" y="1419246"/>
                  <a:pt x="323858" y="1418565"/>
                  <a:pt x="332807" y="1422400"/>
                </a:cubicBezTo>
                <a:cubicBezTo>
                  <a:pt x="345462" y="1427824"/>
                  <a:pt x="356860" y="1436039"/>
                  <a:pt x="369752" y="1440873"/>
                </a:cubicBezTo>
                <a:cubicBezTo>
                  <a:pt x="384657" y="1446463"/>
                  <a:pt x="440342" y="1456838"/>
                  <a:pt x="452880" y="1459345"/>
                </a:cubicBezTo>
                <a:cubicBezTo>
                  <a:pt x="499062" y="1456266"/>
                  <a:pt x="546243" y="1460149"/>
                  <a:pt x="591425" y="1450109"/>
                </a:cubicBezTo>
                <a:cubicBezTo>
                  <a:pt x="604176" y="1447275"/>
                  <a:pt x="608823" y="1430419"/>
                  <a:pt x="619134" y="1422400"/>
                </a:cubicBezTo>
                <a:cubicBezTo>
                  <a:pt x="634949" y="1410099"/>
                  <a:pt x="686360" y="1375361"/>
                  <a:pt x="711498" y="1366982"/>
                </a:cubicBezTo>
                <a:cubicBezTo>
                  <a:pt x="735584" y="1358954"/>
                  <a:pt x="760759" y="1354667"/>
                  <a:pt x="785389" y="1348509"/>
                </a:cubicBezTo>
                <a:lnTo>
                  <a:pt x="822334" y="1339273"/>
                </a:lnTo>
                <a:cubicBezTo>
                  <a:pt x="856201" y="1342352"/>
                  <a:pt x="890683" y="1341384"/>
                  <a:pt x="923934" y="1348509"/>
                </a:cubicBezTo>
                <a:cubicBezTo>
                  <a:pt x="934788" y="1350835"/>
                  <a:pt x="941714" y="1362018"/>
                  <a:pt x="951643" y="1366982"/>
                </a:cubicBezTo>
                <a:cubicBezTo>
                  <a:pt x="960351" y="1371336"/>
                  <a:pt x="970116" y="1373139"/>
                  <a:pt x="979352" y="1376218"/>
                </a:cubicBezTo>
                <a:cubicBezTo>
                  <a:pt x="988588" y="1382376"/>
                  <a:pt x="997132" y="1389727"/>
                  <a:pt x="1007061" y="1394691"/>
                </a:cubicBezTo>
                <a:cubicBezTo>
                  <a:pt x="1033612" y="1407966"/>
                  <a:pt x="1073904" y="1408910"/>
                  <a:pt x="1099425" y="1413164"/>
                </a:cubicBezTo>
                <a:cubicBezTo>
                  <a:pt x="1114910" y="1415745"/>
                  <a:pt x="1130213" y="1419321"/>
                  <a:pt x="1145607" y="1422400"/>
                </a:cubicBezTo>
                <a:cubicBezTo>
                  <a:pt x="1231899" y="1414555"/>
                  <a:pt x="1331966" y="1458618"/>
                  <a:pt x="1367280" y="1376218"/>
                </a:cubicBezTo>
                <a:cubicBezTo>
                  <a:pt x="1372280" y="1364550"/>
                  <a:pt x="1373437" y="1351588"/>
                  <a:pt x="1376516" y="1339273"/>
                </a:cubicBezTo>
                <a:cubicBezTo>
                  <a:pt x="1379595" y="1071418"/>
                  <a:pt x="1385752" y="803581"/>
                  <a:pt x="1385752" y="535709"/>
                </a:cubicBezTo>
                <a:cubicBezTo>
                  <a:pt x="1385752" y="438415"/>
                  <a:pt x="1392037" y="457389"/>
                  <a:pt x="1358043" y="406400"/>
                </a:cubicBezTo>
                <a:cubicBezTo>
                  <a:pt x="1354964" y="397164"/>
                  <a:pt x="1352642" y="387640"/>
                  <a:pt x="1348807" y="378691"/>
                </a:cubicBezTo>
                <a:cubicBezTo>
                  <a:pt x="1334745" y="345879"/>
                  <a:pt x="1330413" y="341864"/>
                  <a:pt x="1311861" y="314036"/>
                </a:cubicBezTo>
                <a:cubicBezTo>
                  <a:pt x="1289709" y="247579"/>
                  <a:pt x="1316592" y="330592"/>
                  <a:pt x="1293389" y="249382"/>
                </a:cubicBezTo>
                <a:cubicBezTo>
                  <a:pt x="1290714" y="240021"/>
                  <a:pt x="1287231" y="230909"/>
                  <a:pt x="1284152" y="221673"/>
                </a:cubicBezTo>
                <a:cubicBezTo>
                  <a:pt x="1284058" y="221108"/>
                  <a:pt x="1275254" y="150512"/>
                  <a:pt x="1265680" y="138545"/>
                </a:cubicBezTo>
                <a:cubicBezTo>
                  <a:pt x="1258746" y="129877"/>
                  <a:pt x="1247207" y="126230"/>
                  <a:pt x="1237971" y="120073"/>
                </a:cubicBezTo>
                <a:cubicBezTo>
                  <a:pt x="1218813" y="91336"/>
                  <a:pt x="1207526" y="59011"/>
                  <a:pt x="1173316" y="46182"/>
                </a:cubicBezTo>
                <a:cubicBezTo>
                  <a:pt x="1108740" y="21966"/>
                  <a:pt x="1142152" y="51963"/>
                  <a:pt x="1117898" y="27709"/>
                </a:cubicBezTo>
              </a:path>
            </a:pathLst>
          </a:custGeom>
          <a:ln w="38100">
            <a:solidFill>
              <a:srgbClr val="D33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40200" y="2636838"/>
            <a:ext cx="4176713" cy="26638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2973388" y="3065463"/>
            <a:ext cx="481012" cy="509587"/>
          </a:xfrm>
          <a:custGeom>
            <a:avLst/>
            <a:gdLst>
              <a:gd name="connsiteX0" fmla="*/ 350982 w 480291"/>
              <a:gd name="connsiteY0" fmla="*/ 47410 h 509228"/>
              <a:gd name="connsiteX1" fmla="*/ 277091 w 480291"/>
              <a:gd name="connsiteY1" fmla="*/ 28937 h 509228"/>
              <a:gd name="connsiteX2" fmla="*/ 221673 w 480291"/>
              <a:gd name="connsiteY2" fmla="*/ 1228 h 509228"/>
              <a:gd name="connsiteX3" fmla="*/ 46182 w 480291"/>
              <a:gd name="connsiteY3" fmla="*/ 10464 h 509228"/>
              <a:gd name="connsiteX4" fmla="*/ 18473 w 480291"/>
              <a:gd name="connsiteY4" fmla="*/ 93591 h 509228"/>
              <a:gd name="connsiteX5" fmla="*/ 9236 w 480291"/>
              <a:gd name="connsiteY5" fmla="*/ 121300 h 509228"/>
              <a:gd name="connsiteX6" fmla="*/ 0 w 480291"/>
              <a:gd name="connsiteY6" fmla="*/ 149010 h 509228"/>
              <a:gd name="connsiteX7" fmla="*/ 9236 w 480291"/>
              <a:gd name="connsiteY7" fmla="*/ 361446 h 509228"/>
              <a:gd name="connsiteX8" fmla="*/ 36946 w 480291"/>
              <a:gd name="connsiteY8" fmla="*/ 379919 h 509228"/>
              <a:gd name="connsiteX9" fmla="*/ 46182 w 480291"/>
              <a:gd name="connsiteY9" fmla="*/ 407628 h 509228"/>
              <a:gd name="connsiteX10" fmla="*/ 83127 w 480291"/>
              <a:gd name="connsiteY10" fmla="*/ 435337 h 509228"/>
              <a:gd name="connsiteX11" fmla="*/ 138546 w 480291"/>
              <a:gd name="connsiteY11" fmla="*/ 463046 h 509228"/>
              <a:gd name="connsiteX12" fmla="*/ 166255 w 480291"/>
              <a:gd name="connsiteY12" fmla="*/ 481519 h 509228"/>
              <a:gd name="connsiteX13" fmla="*/ 267855 w 480291"/>
              <a:gd name="connsiteY13" fmla="*/ 509228 h 509228"/>
              <a:gd name="connsiteX14" fmla="*/ 323273 w 480291"/>
              <a:gd name="connsiteY14" fmla="*/ 499991 h 509228"/>
              <a:gd name="connsiteX15" fmla="*/ 369455 w 480291"/>
              <a:gd name="connsiteY15" fmla="*/ 453810 h 509228"/>
              <a:gd name="connsiteX16" fmla="*/ 397164 w 480291"/>
              <a:gd name="connsiteY16" fmla="*/ 426100 h 509228"/>
              <a:gd name="connsiteX17" fmla="*/ 443346 w 480291"/>
              <a:gd name="connsiteY17" fmla="*/ 342973 h 509228"/>
              <a:gd name="connsiteX18" fmla="*/ 461818 w 480291"/>
              <a:gd name="connsiteY18" fmla="*/ 315264 h 509228"/>
              <a:gd name="connsiteX19" fmla="*/ 480291 w 480291"/>
              <a:gd name="connsiteY19" fmla="*/ 287555 h 509228"/>
              <a:gd name="connsiteX20" fmla="*/ 471055 w 480291"/>
              <a:gd name="connsiteY20" fmla="*/ 121300 h 509228"/>
              <a:gd name="connsiteX21" fmla="*/ 424873 w 480291"/>
              <a:gd name="connsiteY21" fmla="*/ 47410 h 509228"/>
              <a:gd name="connsiteX22" fmla="*/ 369455 w 480291"/>
              <a:gd name="connsiteY22" fmla="*/ 28937 h 509228"/>
              <a:gd name="connsiteX23" fmla="*/ 341746 w 480291"/>
              <a:gd name="connsiteY23" fmla="*/ 19700 h 509228"/>
              <a:gd name="connsiteX24" fmla="*/ 277091 w 480291"/>
              <a:gd name="connsiteY24" fmla="*/ 10464 h 50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0291" h="509228">
                <a:moveTo>
                  <a:pt x="350982" y="47410"/>
                </a:moveTo>
                <a:cubicBezTo>
                  <a:pt x="333422" y="43898"/>
                  <a:pt x="296023" y="38403"/>
                  <a:pt x="277091" y="28937"/>
                </a:cubicBezTo>
                <a:cubicBezTo>
                  <a:pt x="205472" y="-6873"/>
                  <a:pt x="291320" y="24443"/>
                  <a:pt x="221673" y="1228"/>
                </a:cubicBezTo>
                <a:cubicBezTo>
                  <a:pt x="163176" y="4307"/>
                  <a:pt x="101754" y="-8060"/>
                  <a:pt x="46182" y="10464"/>
                </a:cubicBezTo>
                <a:cubicBezTo>
                  <a:pt x="46180" y="10465"/>
                  <a:pt x="23091" y="79736"/>
                  <a:pt x="18473" y="93591"/>
                </a:cubicBezTo>
                <a:lnTo>
                  <a:pt x="9236" y="121300"/>
                </a:lnTo>
                <a:lnTo>
                  <a:pt x="0" y="149010"/>
                </a:lnTo>
                <a:cubicBezTo>
                  <a:pt x="3079" y="219822"/>
                  <a:pt x="-1962" y="291457"/>
                  <a:pt x="9236" y="361446"/>
                </a:cubicBezTo>
                <a:cubicBezTo>
                  <a:pt x="10990" y="372408"/>
                  <a:pt x="30011" y="371251"/>
                  <a:pt x="36946" y="379919"/>
                </a:cubicBezTo>
                <a:cubicBezTo>
                  <a:pt x="43028" y="387521"/>
                  <a:pt x="39949" y="400149"/>
                  <a:pt x="46182" y="407628"/>
                </a:cubicBezTo>
                <a:cubicBezTo>
                  <a:pt x="56037" y="419454"/>
                  <a:pt x="70601" y="426389"/>
                  <a:pt x="83127" y="435337"/>
                </a:cubicBezTo>
                <a:cubicBezTo>
                  <a:pt x="114461" y="457719"/>
                  <a:pt x="104230" y="451608"/>
                  <a:pt x="138546" y="463046"/>
                </a:cubicBezTo>
                <a:cubicBezTo>
                  <a:pt x="147782" y="469204"/>
                  <a:pt x="156111" y="477011"/>
                  <a:pt x="166255" y="481519"/>
                </a:cubicBezTo>
                <a:cubicBezTo>
                  <a:pt x="204602" y="498562"/>
                  <a:pt x="228350" y="501327"/>
                  <a:pt x="267855" y="509228"/>
                </a:cubicBezTo>
                <a:cubicBezTo>
                  <a:pt x="286328" y="506149"/>
                  <a:pt x="305507" y="505913"/>
                  <a:pt x="323273" y="499991"/>
                </a:cubicBezTo>
                <a:cubicBezTo>
                  <a:pt x="354534" y="489571"/>
                  <a:pt x="350509" y="476546"/>
                  <a:pt x="369455" y="453810"/>
                </a:cubicBezTo>
                <a:cubicBezTo>
                  <a:pt x="377817" y="443775"/>
                  <a:pt x="387928" y="435337"/>
                  <a:pt x="397164" y="426100"/>
                </a:cubicBezTo>
                <a:cubicBezTo>
                  <a:pt x="413421" y="377328"/>
                  <a:pt x="400999" y="406494"/>
                  <a:pt x="443346" y="342973"/>
                </a:cubicBezTo>
                <a:lnTo>
                  <a:pt x="461818" y="315264"/>
                </a:lnTo>
                <a:lnTo>
                  <a:pt x="480291" y="287555"/>
                </a:lnTo>
                <a:cubicBezTo>
                  <a:pt x="477212" y="232137"/>
                  <a:pt x="477939" y="176375"/>
                  <a:pt x="471055" y="121300"/>
                </a:cubicBezTo>
                <a:cubicBezTo>
                  <a:pt x="465885" y="79939"/>
                  <a:pt x="459199" y="62666"/>
                  <a:pt x="424873" y="47410"/>
                </a:cubicBezTo>
                <a:cubicBezTo>
                  <a:pt x="407079" y="39502"/>
                  <a:pt x="387928" y="35095"/>
                  <a:pt x="369455" y="28937"/>
                </a:cubicBezTo>
                <a:cubicBezTo>
                  <a:pt x="360219" y="25858"/>
                  <a:pt x="351350" y="21301"/>
                  <a:pt x="341746" y="19700"/>
                </a:cubicBezTo>
                <a:cubicBezTo>
                  <a:pt x="283290" y="9958"/>
                  <a:pt x="305055" y="10464"/>
                  <a:pt x="277091" y="10464"/>
                </a:cubicBezTo>
              </a:path>
            </a:pathLst>
          </a:cu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555875" y="3319463"/>
            <a:ext cx="720725" cy="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H="1">
            <a:off x="4500563" y="2032000"/>
            <a:ext cx="1727200" cy="471488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564188" y="2032000"/>
            <a:ext cx="663575" cy="2765425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7763" y="2060575"/>
            <a:ext cx="44450" cy="2797175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5846763" y="4525963"/>
            <a:ext cx="757237" cy="628650"/>
          </a:xfrm>
          <a:custGeom>
            <a:avLst/>
            <a:gdLst>
              <a:gd name="connsiteX0" fmla="*/ 637309 w 757382"/>
              <a:gd name="connsiteY0" fmla="*/ 69 h 628142"/>
              <a:gd name="connsiteX1" fmla="*/ 591127 w 757382"/>
              <a:gd name="connsiteY1" fmla="*/ 9306 h 628142"/>
              <a:gd name="connsiteX2" fmla="*/ 535709 w 757382"/>
              <a:gd name="connsiteY2" fmla="*/ 46251 h 628142"/>
              <a:gd name="connsiteX3" fmla="*/ 508000 w 757382"/>
              <a:gd name="connsiteY3" fmla="*/ 64724 h 628142"/>
              <a:gd name="connsiteX4" fmla="*/ 480291 w 757382"/>
              <a:gd name="connsiteY4" fmla="*/ 73960 h 628142"/>
              <a:gd name="connsiteX5" fmla="*/ 452582 w 757382"/>
              <a:gd name="connsiteY5" fmla="*/ 92433 h 628142"/>
              <a:gd name="connsiteX6" fmla="*/ 397164 w 757382"/>
              <a:gd name="connsiteY6" fmla="*/ 110906 h 628142"/>
              <a:gd name="connsiteX7" fmla="*/ 378691 w 757382"/>
              <a:gd name="connsiteY7" fmla="*/ 138615 h 628142"/>
              <a:gd name="connsiteX8" fmla="*/ 314037 w 757382"/>
              <a:gd name="connsiteY8" fmla="*/ 166324 h 628142"/>
              <a:gd name="connsiteX9" fmla="*/ 258618 w 757382"/>
              <a:gd name="connsiteY9" fmla="*/ 203269 h 628142"/>
              <a:gd name="connsiteX10" fmla="*/ 175491 w 757382"/>
              <a:gd name="connsiteY10" fmla="*/ 249451 h 628142"/>
              <a:gd name="connsiteX11" fmla="*/ 120073 w 757382"/>
              <a:gd name="connsiteY11" fmla="*/ 286396 h 628142"/>
              <a:gd name="connsiteX12" fmla="*/ 92364 w 757382"/>
              <a:gd name="connsiteY12" fmla="*/ 304869 h 628142"/>
              <a:gd name="connsiteX13" fmla="*/ 36946 w 757382"/>
              <a:gd name="connsiteY13" fmla="*/ 351051 h 628142"/>
              <a:gd name="connsiteX14" fmla="*/ 0 w 757382"/>
              <a:gd name="connsiteY14" fmla="*/ 406469 h 628142"/>
              <a:gd name="connsiteX15" fmla="*/ 9237 w 757382"/>
              <a:gd name="connsiteY15" fmla="*/ 517306 h 628142"/>
              <a:gd name="connsiteX16" fmla="*/ 36946 w 757382"/>
              <a:gd name="connsiteY16" fmla="*/ 572724 h 628142"/>
              <a:gd name="connsiteX17" fmla="*/ 64655 w 757382"/>
              <a:gd name="connsiteY17" fmla="*/ 609669 h 628142"/>
              <a:gd name="connsiteX18" fmla="*/ 92364 w 757382"/>
              <a:gd name="connsiteY18" fmla="*/ 628142 h 628142"/>
              <a:gd name="connsiteX19" fmla="*/ 304800 w 757382"/>
              <a:gd name="connsiteY19" fmla="*/ 618906 h 628142"/>
              <a:gd name="connsiteX20" fmla="*/ 360218 w 757382"/>
              <a:gd name="connsiteY20" fmla="*/ 591196 h 628142"/>
              <a:gd name="connsiteX21" fmla="*/ 387927 w 757382"/>
              <a:gd name="connsiteY21" fmla="*/ 581960 h 628142"/>
              <a:gd name="connsiteX22" fmla="*/ 415637 w 757382"/>
              <a:gd name="connsiteY22" fmla="*/ 554251 h 628142"/>
              <a:gd name="connsiteX23" fmla="*/ 471055 w 757382"/>
              <a:gd name="connsiteY23" fmla="*/ 535778 h 628142"/>
              <a:gd name="connsiteX24" fmla="*/ 508000 w 757382"/>
              <a:gd name="connsiteY24" fmla="*/ 498833 h 628142"/>
              <a:gd name="connsiteX25" fmla="*/ 526473 w 757382"/>
              <a:gd name="connsiteY25" fmla="*/ 471124 h 628142"/>
              <a:gd name="connsiteX26" fmla="*/ 554182 w 757382"/>
              <a:gd name="connsiteY26" fmla="*/ 452651 h 628142"/>
              <a:gd name="connsiteX27" fmla="*/ 563418 w 757382"/>
              <a:gd name="connsiteY27" fmla="*/ 424942 h 628142"/>
              <a:gd name="connsiteX28" fmla="*/ 600364 w 757382"/>
              <a:gd name="connsiteY28" fmla="*/ 369524 h 628142"/>
              <a:gd name="connsiteX29" fmla="*/ 609600 w 757382"/>
              <a:gd name="connsiteY29" fmla="*/ 341815 h 628142"/>
              <a:gd name="connsiteX30" fmla="*/ 637309 w 757382"/>
              <a:gd name="connsiteY30" fmla="*/ 332578 h 628142"/>
              <a:gd name="connsiteX31" fmla="*/ 655782 w 757382"/>
              <a:gd name="connsiteY31" fmla="*/ 277160 h 628142"/>
              <a:gd name="connsiteX32" fmla="*/ 674255 w 757382"/>
              <a:gd name="connsiteY32" fmla="*/ 249451 h 628142"/>
              <a:gd name="connsiteX33" fmla="*/ 683491 w 757382"/>
              <a:gd name="connsiteY33" fmla="*/ 221742 h 628142"/>
              <a:gd name="connsiteX34" fmla="*/ 711200 w 757382"/>
              <a:gd name="connsiteY34" fmla="*/ 203269 h 628142"/>
              <a:gd name="connsiteX35" fmla="*/ 729673 w 757382"/>
              <a:gd name="connsiteY35" fmla="*/ 147851 h 628142"/>
              <a:gd name="connsiteX36" fmla="*/ 738909 w 757382"/>
              <a:gd name="connsiteY36" fmla="*/ 120142 h 628142"/>
              <a:gd name="connsiteX37" fmla="*/ 757382 w 757382"/>
              <a:gd name="connsiteY37" fmla="*/ 92433 h 628142"/>
              <a:gd name="connsiteX38" fmla="*/ 748146 w 757382"/>
              <a:gd name="connsiteY38" fmla="*/ 27778 h 628142"/>
              <a:gd name="connsiteX39" fmla="*/ 692727 w 757382"/>
              <a:gd name="connsiteY39" fmla="*/ 69 h 628142"/>
              <a:gd name="connsiteX40" fmla="*/ 637309 w 757382"/>
              <a:gd name="connsiteY40" fmla="*/ 69 h 6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57382" h="628142">
                <a:moveTo>
                  <a:pt x="637309" y="69"/>
                </a:moveTo>
                <a:cubicBezTo>
                  <a:pt x="620376" y="1609"/>
                  <a:pt x="605419" y="2810"/>
                  <a:pt x="591127" y="9306"/>
                </a:cubicBezTo>
                <a:cubicBezTo>
                  <a:pt x="570916" y="18493"/>
                  <a:pt x="554182" y="33936"/>
                  <a:pt x="535709" y="46251"/>
                </a:cubicBezTo>
                <a:cubicBezTo>
                  <a:pt x="526473" y="52409"/>
                  <a:pt x="518531" y="61214"/>
                  <a:pt x="508000" y="64724"/>
                </a:cubicBezTo>
                <a:lnTo>
                  <a:pt x="480291" y="73960"/>
                </a:lnTo>
                <a:cubicBezTo>
                  <a:pt x="471055" y="80118"/>
                  <a:pt x="462726" y="87924"/>
                  <a:pt x="452582" y="92433"/>
                </a:cubicBezTo>
                <a:cubicBezTo>
                  <a:pt x="434788" y="100341"/>
                  <a:pt x="397164" y="110906"/>
                  <a:pt x="397164" y="110906"/>
                </a:cubicBezTo>
                <a:cubicBezTo>
                  <a:pt x="391006" y="120142"/>
                  <a:pt x="387219" y="131509"/>
                  <a:pt x="378691" y="138615"/>
                </a:cubicBezTo>
                <a:cubicBezTo>
                  <a:pt x="341702" y="169439"/>
                  <a:pt x="348681" y="147077"/>
                  <a:pt x="314037" y="166324"/>
                </a:cubicBezTo>
                <a:cubicBezTo>
                  <a:pt x="294629" y="177106"/>
                  <a:pt x="279680" y="196248"/>
                  <a:pt x="258618" y="203269"/>
                </a:cubicBezTo>
                <a:cubicBezTo>
                  <a:pt x="209848" y="219527"/>
                  <a:pt x="239009" y="207106"/>
                  <a:pt x="175491" y="249451"/>
                </a:cubicBezTo>
                <a:lnTo>
                  <a:pt x="120073" y="286396"/>
                </a:lnTo>
                <a:lnTo>
                  <a:pt x="92364" y="304869"/>
                </a:lnTo>
                <a:cubicBezTo>
                  <a:pt x="28461" y="400721"/>
                  <a:pt x="130695" y="257302"/>
                  <a:pt x="36946" y="351051"/>
                </a:cubicBezTo>
                <a:cubicBezTo>
                  <a:pt x="21247" y="366750"/>
                  <a:pt x="0" y="406469"/>
                  <a:pt x="0" y="406469"/>
                </a:cubicBezTo>
                <a:cubicBezTo>
                  <a:pt x="3079" y="443415"/>
                  <a:pt x="4337" y="480557"/>
                  <a:pt x="9237" y="517306"/>
                </a:cubicBezTo>
                <a:cubicBezTo>
                  <a:pt x="12237" y="539808"/>
                  <a:pt x="24185" y="554858"/>
                  <a:pt x="36946" y="572724"/>
                </a:cubicBezTo>
                <a:cubicBezTo>
                  <a:pt x="45894" y="585250"/>
                  <a:pt x="53770" y="598784"/>
                  <a:pt x="64655" y="609669"/>
                </a:cubicBezTo>
                <a:cubicBezTo>
                  <a:pt x="72504" y="617518"/>
                  <a:pt x="83128" y="621984"/>
                  <a:pt x="92364" y="628142"/>
                </a:cubicBezTo>
                <a:cubicBezTo>
                  <a:pt x="163176" y="625063"/>
                  <a:pt x="234130" y="624342"/>
                  <a:pt x="304800" y="618906"/>
                </a:cubicBezTo>
                <a:cubicBezTo>
                  <a:pt x="332236" y="616796"/>
                  <a:pt x="336727" y="602941"/>
                  <a:pt x="360218" y="591196"/>
                </a:cubicBezTo>
                <a:cubicBezTo>
                  <a:pt x="368926" y="586842"/>
                  <a:pt x="378691" y="585039"/>
                  <a:pt x="387927" y="581960"/>
                </a:cubicBezTo>
                <a:cubicBezTo>
                  <a:pt x="397164" y="572724"/>
                  <a:pt x="404218" y="560595"/>
                  <a:pt x="415637" y="554251"/>
                </a:cubicBezTo>
                <a:cubicBezTo>
                  <a:pt x="432659" y="544795"/>
                  <a:pt x="471055" y="535778"/>
                  <a:pt x="471055" y="535778"/>
                </a:cubicBezTo>
                <a:cubicBezTo>
                  <a:pt x="491206" y="475322"/>
                  <a:pt x="463218" y="534658"/>
                  <a:pt x="508000" y="498833"/>
                </a:cubicBezTo>
                <a:cubicBezTo>
                  <a:pt x="516668" y="491898"/>
                  <a:pt x="518624" y="478973"/>
                  <a:pt x="526473" y="471124"/>
                </a:cubicBezTo>
                <a:cubicBezTo>
                  <a:pt x="534322" y="463275"/>
                  <a:pt x="544946" y="458809"/>
                  <a:pt x="554182" y="452651"/>
                </a:cubicBezTo>
                <a:cubicBezTo>
                  <a:pt x="557261" y="443415"/>
                  <a:pt x="558690" y="433453"/>
                  <a:pt x="563418" y="424942"/>
                </a:cubicBezTo>
                <a:cubicBezTo>
                  <a:pt x="574200" y="405534"/>
                  <a:pt x="600364" y="369524"/>
                  <a:pt x="600364" y="369524"/>
                </a:cubicBezTo>
                <a:cubicBezTo>
                  <a:pt x="603443" y="360288"/>
                  <a:pt x="602716" y="348699"/>
                  <a:pt x="609600" y="341815"/>
                </a:cubicBezTo>
                <a:cubicBezTo>
                  <a:pt x="616484" y="334931"/>
                  <a:pt x="631650" y="340501"/>
                  <a:pt x="637309" y="332578"/>
                </a:cubicBezTo>
                <a:cubicBezTo>
                  <a:pt x="648627" y="316733"/>
                  <a:pt x="644981" y="293362"/>
                  <a:pt x="655782" y="277160"/>
                </a:cubicBezTo>
                <a:lnTo>
                  <a:pt x="674255" y="249451"/>
                </a:lnTo>
                <a:cubicBezTo>
                  <a:pt x="677334" y="240215"/>
                  <a:pt x="677409" y="229345"/>
                  <a:pt x="683491" y="221742"/>
                </a:cubicBezTo>
                <a:cubicBezTo>
                  <a:pt x="690426" y="213074"/>
                  <a:pt x="705317" y="212682"/>
                  <a:pt x="711200" y="203269"/>
                </a:cubicBezTo>
                <a:cubicBezTo>
                  <a:pt x="721520" y="186757"/>
                  <a:pt x="723515" y="166324"/>
                  <a:pt x="729673" y="147851"/>
                </a:cubicBezTo>
                <a:cubicBezTo>
                  <a:pt x="732752" y="138615"/>
                  <a:pt x="733508" y="128243"/>
                  <a:pt x="738909" y="120142"/>
                </a:cubicBezTo>
                <a:lnTo>
                  <a:pt x="757382" y="92433"/>
                </a:lnTo>
                <a:cubicBezTo>
                  <a:pt x="754303" y="70881"/>
                  <a:pt x="756988" y="47672"/>
                  <a:pt x="748146" y="27778"/>
                </a:cubicBezTo>
                <a:cubicBezTo>
                  <a:pt x="741919" y="13767"/>
                  <a:pt x="705021" y="4167"/>
                  <a:pt x="692727" y="69"/>
                </a:cubicBezTo>
                <a:cubicBezTo>
                  <a:pt x="622705" y="23410"/>
                  <a:pt x="654242" y="-1471"/>
                  <a:pt x="637309" y="69"/>
                </a:cubicBezTo>
                <a:close/>
              </a:path>
            </a:pathLst>
          </a:cu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Полилиния 18"/>
          <p:cNvSpPr/>
          <p:nvPr/>
        </p:nvSpPr>
        <p:spPr>
          <a:xfrm>
            <a:off x="4941888" y="4183063"/>
            <a:ext cx="1276350" cy="1312862"/>
          </a:xfrm>
          <a:custGeom>
            <a:avLst/>
            <a:gdLst>
              <a:gd name="connsiteX0" fmla="*/ 1256145 w 1276423"/>
              <a:gd name="connsiteY0" fmla="*/ 258946 h 1312961"/>
              <a:gd name="connsiteX1" fmla="*/ 1200727 w 1276423"/>
              <a:gd name="connsiteY1" fmla="*/ 249710 h 1312961"/>
              <a:gd name="connsiteX2" fmla="*/ 1173018 w 1276423"/>
              <a:gd name="connsiteY2" fmla="*/ 231237 h 1312961"/>
              <a:gd name="connsiteX3" fmla="*/ 1108363 w 1276423"/>
              <a:gd name="connsiteY3" fmla="*/ 212764 h 1312961"/>
              <a:gd name="connsiteX4" fmla="*/ 1052945 w 1276423"/>
              <a:gd name="connsiteY4" fmla="*/ 194291 h 1312961"/>
              <a:gd name="connsiteX5" fmla="*/ 942109 w 1276423"/>
              <a:gd name="connsiteY5" fmla="*/ 185055 h 1312961"/>
              <a:gd name="connsiteX6" fmla="*/ 905163 w 1276423"/>
              <a:gd name="connsiteY6" fmla="*/ 175819 h 1312961"/>
              <a:gd name="connsiteX7" fmla="*/ 822036 w 1276423"/>
              <a:gd name="connsiteY7" fmla="*/ 138873 h 1312961"/>
              <a:gd name="connsiteX8" fmla="*/ 785090 w 1276423"/>
              <a:gd name="connsiteY8" fmla="*/ 129637 h 1312961"/>
              <a:gd name="connsiteX9" fmla="*/ 729672 w 1276423"/>
              <a:gd name="connsiteY9" fmla="*/ 111164 h 1312961"/>
              <a:gd name="connsiteX10" fmla="*/ 701963 w 1276423"/>
              <a:gd name="connsiteY10" fmla="*/ 101928 h 1312961"/>
              <a:gd name="connsiteX11" fmla="*/ 535709 w 1276423"/>
              <a:gd name="connsiteY11" fmla="*/ 46510 h 1312961"/>
              <a:gd name="connsiteX12" fmla="*/ 480290 w 1276423"/>
              <a:gd name="connsiteY12" fmla="*/ 28037 h 1312961"/>
              <a:gd name="connsiteX13" fmla="*/ 406400 w 1276423"/>
              <a:gd name="connsiteY13" fmla="*/ 9564 h 1312961"/>
              <a:gd name="connsiteX14" fmla="*/ 120072 w 1276423"/>
              <a:gd name="connsiteY14" fmla="*/ 37273 h 1312961"/>
              <a:gd name="connsiteX15" fmla="*/ 92363 w 1276423"/>
              <a:gd name="connsiteY15" fmla="*/ 64982 h 1312961"/>
              <a:gd name="connsiteX16" fmla="*/ 64654 w 1276423"/>
              <a:gd name="connsiteY16" fmla="*/ 120400 h 1312961"/>
              <a:gd name="connsiteX17" fmla="*/ 55418 w 1276423"/>
              <a:gd name="connsiteY17" fmla="*/ 148110 h 1312961"/>
              <a:gd name="connsiteX18" fmla="*/ 18472 w 1276423"/>
              <a:gd name="connsiteY18" fmla="*/ 203528 h 1312961"/>
              <a:gd name="connsiteX19" fmla="*/ 0 w 1276423"/>
              <a:gd name="connsiteY19" fmla="*/ 231237 h 1312961"/>
              <a:gd name="connsiteX20" fmla="*/ 9236 w 1276423"/>
              <a:gd name="connsiteY20" fmla="*/ 536037 h 1312961"/>
              <a:gd name="connsiteX21" fmla="*/ 27709 w 1276423"/>
              <a:gd name="connsiteY21" fmla="*/ 591455 h 1312961"/>
              <a:gd name="connsiteX22" fmla="*/ 36945 w 1276423"/>
              <a:gd name="connsiteY22" fmla="*/ 628400 h 1312961"/>
              <a:gd name="connsiteX23" fmla="*/ 55418 w 1276423"/>
              <a:gd name="connsiteY23" fmla="*/ 683819 h 1312961"/>
              <a:gd name="connsiteX24" fmla="*/ 73890 w 1276423"/>
              <a:gd name="connsiteY24" fmla="*/ 748473 h 1312961"/>
              <a:gd name="connsiteX25" fmla="*/ 101600 w 1276423"/>
              <a:gd name="connsiteY25" fmla="*/ 766946 h 1312961"/>
              <a:gd name="connsiteX26" fmla="*/ 129309 w 1276423"/>
              <a:gd name="connsiteY26" fmla="*/ 822364 h 1312961"/>
              <a:gd name="connsiteX27" fmla="*/ 138545 w 1276423"/>
              <a:gd name="connsiteY27" fmla="*/ 850073 h 1312961"/>
              <a:gd name="connsiteX28" fmla="*/ 166254 w 1276423"/>
              <a:gd name="connsiteY28" fmla="*/ 859310 h 1312961"/>
              <a:gd name="connsiteX29" fmla="*/ 193963 w 1276423"/>
              <a:gd name="connsiteY29" fmla="*/ 887019 h 1312961"/>
              <a:gd name="connsiteX30" fmla="*/ 221672 w 1276423"/>
              <a:gd name="connsiteY30" fmla="*/ 905491 h 1312961"/>
              <a:gd name="connsiteX31" fmla="*/ 249381 w 1276423"/>
              <a:gd name="connsiteY31" fmla="*/ 988619 h 1312961"/>
              <a:gd name="connsiteX32" fmla="*/ 258618 w 1276423"/>
              <a:gd name="connsiteY32" fmla="*/ 1016328 h 1312961"/>
              <a:gd name="connsiteX33" fmla="*/ 267854 w 1276423"/>
              <a:gd name="connsiteY33" fmla="*/ 1044037 h 1312961"/>
              <a:gd name="connsiteX34" fmla="*/ 304800 w 1276423"/>
              <a:gd name="connsiteY34" fmla="*/ 1099455 h 1312961"/>
              <a:gd name="connsiteX35" fmla="*/ 323272 w 1276423"/>
              <a:gd name="connsiteY35" fmla="*/ 1127164 h 1312961"/>
              <a:gd name="connsiteX36" fmla="*/ 350981 w 1276423"/>
              <a:gd name="connsiteY36" fmla="*/ 1145637 h 1312961"/>
              <a:gd name="connsiteX37" fmla="*/ 387927 w 1276423"/>
              <a:gd name="connsiteY37" fmla="*/ 1201055 h 1312961"/>
              <a:gd name="connsiteX38" fmla="*/ 397163 w 1276423"/>
              <a:gd name="connsiteY38" fmla="*/ 1228764 h 1312961"/>
              <a:gd name="connsiteX39" fmla="*/ 424872 w 1276423"/>
              <a:gd name="connsiteY39" fmla="*/ 1238000 h 1312961"/>
              <a:gd name="connsiteX40" fmla="*/ 443345 w 1276423"/>
              <a:gd name="connsiteY40" fmla="*/ 1265710 h 1312961"/>
              <a:gd name="connsiteX41" fmla="*/ 471054 w 1276423"/>
              <a:gd name="connsiteY41" fmla="*/ 1284182 h 1312961"/>
              <a:gd name="connsiteX42" fmla="*/ 480290 w 1276423"/>
              <a:gd name="connsiteY42" fmla="*/ 1311891 h 1312961"/>
              <a:gd name="connsiteX43" fmla="*/ 646545 w 1276423"/>
              <a:gd name="connsiteY43" fmla="*/ 1284182 h 1312961"/>
              <a:gd name="connsiteX44" fmla="*/ 665018 w 1276423"/>
              <a:gd name="connsiteY44" fmla="*/ 1256473 h 1312961"/>
              <a:gd name="connsiteX45" fmla="*/ 683490 w 1276423"/>
              <a:gd name="connsiteY45" fmla="*/ 1201055 h 1312961"/>
              <a:gd name="connsiteX46" fmla="*/ 692727 w 1276423"/>
              <a:gd name="connsiteY46" fmla="*/ 1173346 h 1312961"/>
              <a:gd name="connsiteX47" fmla="*/ 720436 w 1276423"/>
              <a:gd name="connsiteY47" fmla="*/ 1117928 h 1312961"/>
              <a:gd name="connsiteX48" fmla="*/ 757381 w 1276423"/>
              <a:gd name="connsiteY48" fmla="*/ 1108691 h 1312961"/>
              <a:gd name="connsiteX49" fmla="*/ 794327 w 1276423"/>
              <a:gd name="connsiteY49" fmla="*/ 1090219 h 1312961"/>
              <a:gd name="connsiteX50" fmla="*/ 822036 w 1276423"/>
              <a:gd name="connsiteY50" fmla="*/ 1025564 h 1312961"/>
              <a:gd name="connsiteX51" fmla="*/ 849745 w 1276423"/>
              <a:gd name="connsiteY51" fmla="*/ 1007091 h 1312961"/>
              <a:gd name="connsiteX52" fmla="*/ 868218 w 1276423"/>
              <a:gd name="connsiteY52" fmla="*/ 942437 h 1312961"/>
              <a:gd name="connsiteX53" fmla="*/ 886690 w 1276423"/>
              <a:gd name="connsiteY53" fmla="*/ 914728 h 1312961"/>
              <a:gd name="connsiteX54" fmla="*/ 914400 w 1276423"/>
              <a:gd name="connsiteY54" fmla="*/ 905491 h 1312961"/>
              <a:gd name="connsiteX55" fmla="*/ 969818 w 1276423"/>
              <a:gd name="connsiteY55" fmla="*/ 859310 h 1312961"/>
              <a:gd name="connsiteX56" fmla="*/ 1052945 w 1276423"/>
              <a:gd name="connsiteY56" fmla="*/ 813128 h 1312961"/>
              <a:gd name="connsiteX57" fmla="*/ 1080654 w 1276423"/>
              <a:gd name="connsiteY57" fmla="*/ 785419 h 1312961"/>
              <a:gd name="connsiteX58" fmla="*/ 1108363 w 1276423"/>
              <a:gd name="connsiteY58" fmla="*/ 776182 h 1312961"/>
              <a:gd name="connsiteX59" fmla="*/ 1163781 w 1276423"/>
              <a:gd name="connsiteY59" fmla="*/ 739237 h 1312961"/>
              <a:gd name="connsiteX60" fmla="*/ 1191490 w 1276423"/>
              <a:gd name="connsiteY60" fmla="*/ 720764 h 1312961"/>
              <a:gd name="connsiteX61" fmla="*/ 1219200 w 1276423"/>
              <a:gd name="connsiteY61" fmla="*/ 702291 h 1312961"/>
              <a:gd name="connsiteX62" fmla="*/ 1256145 w 1276423"/>
              <a:gd name="connsiteY62" fmla="*/ 656110 h 1312961"/>
              <a:gd name="connsiteX63" fmla="*/ 1274618 w 1276423"/>
              <a:gd name="connsiteY63" fmla="*/ 591455 h 1312961"/>
              <a:gd name="connsiteX64" fmla="*/ 1265381 w 1276423"/>
              <a:gd name="connsiteY64" fmla="*/ 286655 h 1312961"/>
              <a:gd name="connsiteX65" fmla="*/ 1209963 w 1276423"/>
              <a:gd name="connsiteY65" fmla="*/ 268182 h 1312961"/>
              <a:gd name="connsiteX66" fmla="*/ 1182254 w 1276423"/>
              <a:gd name="connsiteY66" fmla="*/ 249710 h 1312961"/>
              <a:gd name="connsiteX67" fmla="*/ 1145309 w 1276423"/>
              <a:gd name="connsiteY67" fmla="*/ 240473 h 1312961"/>
              <a:gd name="connsiteX68" fmla="*/ 1071418 w 1276423"/>
              <a:gd name="connsiteY68" fmla="*/ 212764 h 131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76423" h="1312961">
                <a:moveTo>
                  <a:pt x="1256145" y="258946"/>
                </a:moveTo>
                <a:cubicBezTo>
                  <a:pt x="1237672" y="255867"/>
                  <a:pt x="1218493" y="255632"/>
                  <a:pt x="1200727" y="249710"/>
                </a:cubicBezTo>
                <a:cubicBezTo>
                  <a:pt x="1190196" y="246200"/>
                  <a:pt x="1182947" y="236202"/>
                  <a:pt x="1173018" y="231237"/>
                </a:cubicBezTo>
                <a:cubicBezTo>
                  <a:pt x="1157492" y="223474"/>
                  <a:pt x="1123168" y="217205"/>
                  <a:pt x="1108363" y="212764"/>
                </a:cubicBezTo>
                <a:cubicBezTo>
                  <a:pt x="1089712" y="207169"/>
                  <a:pt x="1072350" y="195908"/>
                  <a:pt x="1052945" y="194291"/>
                </a:cubicBezTo>
                <a:lnTo>
                  <a:pt x="942109" y="185055"/>
                </a:lnTo>
                <a:cubicBezTo>
                  <a:pt x="929794" y="181976"/>
                  <a:pt x="916831" y="180819"/>
                  <a:pt x="905163" y="175819"/>
                </a:cubicBezTo>
                <a:cubicBezTo>
                  <a:pt x="820252" y="139429"/>
                  <a:pt x="959904" y="173338"/>
                  <a:pt x="822036" y="138873"/>
                </a:cubicBezTo>
                <a:cubicBezTo>
                  <a:pt x="809721" y="135794"/>
                  <a:pt x="797249" y="133285"/>
                  <a:pt x="785090" y="129637"/>
                </a:cubicBezTo>
                <a:cubicBezTo>
                  <a:pt x="766439" y="124042"/>
                  <a:pt x="748145" y="117322"/>
                  <a:pt x="729672" y="111164"/>
                </a:cubicBezTo>
                <a:lnTo>
                  <a:pt x="701963" y="101928"/>
                </a:lnTo>
                <a:lnTo>
                  <a:pt x="535709" y="46510"/>
                </a:lnTo>
                <a:cubicBezTo>
                  <a:pt x="535696" y="46506"/>
                  <a:pt x="480303" y="28040"/>
                  <a:pt x="480290" y="28037"/>
                </a:cubicBezTo>
                <a:cubicBezTo>
                  <a:pt x="424562" y="16890"/>
                  <a:pt x="449002" y="23764"/>
                  <a:pt x="406400" y="9564"/>
                </a:cubicBezTo>
                <a:cubicBezTo>
                  <a:pt x="298214" y="13428"/>
                  <a:pt x="198768" y="-28307"/>
                  <a:pt x="120072" y="37273"/>
                </a:cubicBezTo>
                <a:cubicBezTo>
                  <a:pt x="110037" y="45635"/>
                  <a:pt x="101599" y="55746"/>
                  <a:pt x="92363" y="64982"/>
                </a:cubicBezTo>
                <a:cubicBezTo>
                  <a:pt x="69147" y="134632"/>
                  <a:pt x="100465" y="48777"/>
                  <a:pt x="64654" y="120400"/>
                </a:cubicBezTo>
                <a:cubicBezTo>
                  <a:pt x="60300" y="129108"/>
                  <a:pt x="60146" y="139599"/>
                  <a:pt x="55418" y="148110"/>
                </a:cubicBezTo>
                <a:cubicBezTo>
                  <a:pt x="44636" y="167518"/>
                  <a:pt x="30787" y="185055"/>
                  <a:pt x="18472" y="203528"/>
                </a:cubicBezTo>
                <a:lnTo>
                  <a:pt x="0" y="231237"/>
                </a:lnTo>
                <a:cubicBezTo>
                  <a:pt x="3079" y="332837"/>
                  <a:pt x="1440" y="434690"/>
                  <a:pt x="9236" y="536037"/>
                </a:cubicBezTo>
                <a:cubicBezTo>
                  <a:pt x="10729" y="555452"/>
                  <a:pt x="22986" y="572564"/>
                  <a:pt x="27709" y="591455"/>
                </a:cubicBezTo>
                <a:cubicBezTo>
                  <a:pt x="30788" y="603770"/>
                  <a:pt x="33297" y="616241"/>
                  <a:pt x="36945" y="628400"/>
                </a:cubicBezTo>
                <a:cubicBezTo>
                  <a:pt x="42540" y="647051"/>
                  <a:pt x="50695" y="664928"/>
                  <a:pt x="55418" y="683819"/>
                </a:cubicBezTo>
                <a:cubicBezTo>
                  <a:pt x="56021" y="686232"/>
                  <a:pt x="69072" y="742451"/>
                  <a:pt x="73890" y="748473"/>
                </a:cubicBezTo>
                <a:cubicBezTo>
                  <a:pt x="80825" y="757141"/>
                  <a:pt x="92363" y="760788"/>
                  <a:pt x="101600" y="766946"/>
                </a:cubicBezTo>
                <a:cubicBezTo>
                  <a:pt x="124815" y="836593"/>
                  <a:pt x="93499" y="750745"/>
                  <a:pt x="129309" y="822364"/>
                </a:cubicBezTo>
                <a:cubicBezTo>
                  <a:pt x="133663" y="831072"/>
                  <a:pt x="131661" y="843189"/>
                  <a:pt x="138545" y="850073"/>
                </a:cubicBezTo>
                <a:cubicBezTo>
                  <a:pt x="145429" y="856957"/>
                  <a:pt x="157018" y="856231"/>
                  <a:pt x="166254" y="859310"/>
                </a:cubicBezTo>
                <a:cubicBezTo>
                  <a:pt x="175490" y="868546"/>
                  <a:pt x="183928" y="878657"/>
                  <a:pt x="193963" y="887019"/>
                </a:cubicBezTo>
                <a:cubicBezTo>
                  <a:pt x="202491" y="894125"/>
                  <a:pt x="215789" y="896078"/>
                  <a:pt x="221672" y="905491"/>
                </a:cubicBezTo>
                <a:cubicBezTo>
                  <a:pt x="221675" y="905495"/>
                  <a:pt x="244762" y="974762"/>
                  <a:pt x="249381" y="988619"/>
                </a:cubicBezTo>
                <a:lnTo>
                  <a:pt x="258618" y="1016328"/>
                </a:lnTo>
                <a:cubicBezTo>
                  <a:pt x="261697" y="1025564"/>
                  <a:pt x="262453" y="1035936"/>
                  <a:pt x="267854" y="1044037"/>
                </a:cubicBezTo>
                <a:lnTo>
                  <a:pt x="304800" y="1099455"/>
                </a:lnTo>
                <a:cubicBezTo>
                  <a:pt x="310957" y="1108691"/>
                  <a:pt x="314036" y="1121006"/>
                  <a:pt x="323272" y="1127164"/>
                </a:cubicBezTo>
                <a:lnTo>
                  <a:pt x="350981" y="1145637"/>
                </a:lnTo>
                <a:cubicBezTo>
                  <a:pt x="363296" y="1164110"/>
                  <a:pt x="380906" y="1179993"/>
                  <a:pt x="387927" y="1201055"/>
                </a:cubicBezTo>
                <a:cubicBezTo>
                  <a:pt x="391006" y="1210291"/>
                  <a:pt x="390279" y="1221880"/>
                  <a:pt x="397163" y="1228764"/>
                </a:cubicBezTo>
                <a:cubicBezTo>
                  <a:pt x="404047" y="1235648"/>
                  <a:pt x="415636" y="1234921"/>
                  <a:pt x="424872" y="1238000"/>
                </a:cubicBezTo>
                <a:cubicBezTo>
                  <a:pt x="431030" y="1247237"/>
                  <a:pt x="435495" y="1257860"/>
                  <a:pt x="443345" y="1265710"/>
                </a:cubicBezTo>
                <a:cubicBezTo>
                  <a:pt x="451194" y="1273559"/>
                  <a:pt x="464120" y="1275514"/>
                  <a:pt x="471054" y="1284182"/>
                </a:cubicBezTo>
                <a:cubicBezTo>
                  <a:pt x="477136" y="1291784"/>
                  <a:pt x="477211" y="1302655"/>
                  <a:pt x="480290" y="1311891"/>
                </a:cubicBezTo>
                <a:cubicBezTo>
                  <a:pt x="531308" y="1308490"/>
                  <a:pt x="603974" y="1326753"/>
                  <a:pt x="646545" y="1284182"/>
                </a:cubicBezTo>
                <a:cubicBezTo>
                  <a:pt x="654394" y="1276333"/>
                  <a:pt x="658860" y="1265709"/>
                  <a:pt x="665018" y="1256473"/>
                </a:cubicBezTo>
                <a:lnTo>
                  <a:pt x="683490" y="1201055"/>
                </a:lnTo>
                <a:lnTo>
                  <a:pt x="692727" y="1173346"/>
                </a:lnTo>
                <a:cubicBezTo>
                  <a:pt x="697996" y="1157538"/>
                  <a:pt x="705088" y="1128160"/>
                  <a:pt x="720436" y="1117928"/>
                </a:cubicBezTo>
                <a:cubicBezTo>
                  <a:pt x="730998" y="1110887"/>
                  <a:pt x="745495" y="1113148"/>
                  <a:pt x="757381" y="1108691"/>
                </a:cubicBezTo>
                <a:cubicBezTo>
                  <a:pt x="770273" y="1103856"/>
                  <a:pt x="782012" y="1096376"/>
                  <a:pt x="794327" y="1090219"/>
                </a:cubicBezTo>
                <a:cubicBezTo>
                  <a:pt x="800744" y="1070968"/>
                  <a:pt x="809354" y="1040783"/>
                  <a:pt x="822036" y="1025564"/>
                </a:cubicBezTo>
                <a:cubicBezTo>
                  <a:pt x="829142" y="1017036"/>
                  <a:pt x="840509" y="1013249"/>
                  <a:pt x="849745" y="1007091"/>
                </a:cubicBezTo>
                <a:cubicBezTo>
                  <a:pt x="852706" y="995247"/>
                  <a:pt x="861590" y="955692"/>
                  <a:pt x="868218" y="942437"/>
                </a:cubicBezTo>
                <a:cubicBezTo>
                  <a:pt x="873182" y="932508"/>
                  <a:pt x="878022" y="921663"/>
                  <a:pt x="886690" y="914728"/>
                </a:cubicBezTo>
                <a:cubicBezTo>
                  <a:pt x="894293" y="908646"/>
                  <a:pt x="905163" y="908570"/>
                  <a:pt x="914400" y="905491"/>
                </a:cubicBezTo>
                <a:cubicBezTo>
                  <a:pt x="944709" y="860026"/>
                  <a:pt x="917734" y="890560"/>
                  <a:pt x="969818" y="859310"/>
                </a:cubicBezTo>
                <a:cubicBezTo>
                  <a:pt x="1049220" y="811669"/>
                  <a:pt x="997209" y="831706"/>
                  <a:pt x="1052945" y="813128"/>
                </a:cubicBezTo>
                <a:cubicBezTo>
                  <a:pt x="1062181" y="803892"/>
                  <a:pt x="1069786" y="792665"/>
                  <a:pt x="1080654" y="785419"/>
                </a:cubicBezTo>
                <a:cubicBezTo>
                  <a:pt x="1088755" y="780018"/>
                  <a:pt x="1099852" y="780910"/>
                  <a:pt x="1108363" y="776182"/>
                </a:cubicBezTo>
                <a:cubicBezTo>
                  <a:pt x="1127770" y="765400"/>
                  <a:pt x="1145308" y="751552"/>
                  <a:pt x="1163781" y="739237"/>
                </a:cubicBezTo>
                <a:lnTo>
                  <a:pt x="1191490" y="720764"/>
                </a:lnTo>
                <a:lnTo>
                  <a:pt x="1219200" y="702291"/>
                </a:lnTo>
                <a:cubicBezTo>
                  <a:pt x="1242416" y="632642"/>
                  <a:pt x="1208398" y="715794"/>
                  <a:pt x="1256145" y="656110"/>
                </a:cubicBezTo>
                <a:cubicBezTo>
                  <a:pt x="1260961" y="650090"/>
                  <a:pt x="1274015" y="593865"/>
                  <a:pt x="1274618" y="591455"/>
                </a:cubicBezTo>
                <a:cubicBezTo>
                  <a:pt x="1271539" y="489855"/>
                  <a:pt x="1285316" y="386328"/>
                  <a:pt x="1265381" y="286655"/>
                </a:cubicBezTo>
                <a:cubicBezTo>
                  <a:pt x="1261562" y="267561"/>
                  <a:pt x="1226165" y="278983"/>
                  <a:pt x="1209963" y="268182"/>
                </a:cubicBezTo>
                <a:cubicBezTo>
                  <a:pt x="1200727" y="262025"/>
                  <a:pt x="1192457" y="254083"/>
                  <a:pt x="1182254" y="249710"/>
                </a:cubicBezTo>
                <a:cubicBezTo>
                  <a:pt x="1170586" y="244710"/>
                  <a:pt x="1157468" y="244121"/>
                  <a:pt x="1145309" y="240473"/>
                </a:cubicBezTo>
                <a:cubicBezTo>
                  <a:pt x="1093682" y="224984"/>
                  <a:pt x="1103657" y="228884"/>
                  <a:pt x="1071418" y="212764"/>
                </a:cubicBezTo>
              </a:path>
            </a:pathLst>
          </a:cu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9750" y="5492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u="sng">
                <a:solidFill>
                  <a:srgbClr val="FF0000"/>
                </a:solidFill>
              </a:rPr>
              <a:t>У яких країн був спільний противник?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2636838"/>
            <a:ext cx="19446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ФРАНЦІЯ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7888" y="2673350"/>
            <a:ext cx="20161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НІМЕЧЧИНА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339975" y="3068638"/>
            <a:ext cx="107950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4025" y="2636838"/>
            <a:ext cx="19446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РОСІЯ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434013" y="3033713"/>
            <a:ext cx="1370012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Левая фигурная скобка 7"/>
          <p:cNvSpPr/>
          <p:nvPr/>
        </p:nvSpPr>
        <p:spPr>
          <a:xfrm rot="5400000">
            <a:off x="4136231" y="-1229518"/>
            <a:ext cx="835025" cy="6408738"/>
          </a:xfrm>
          <a:prstGeom prst="leftBrace">
            <a:avLst>
              <a:gd name="adj1" fmla="val 8333"/>
              <a:gd name="adj2" fmla="val 49568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928688"/>
            <a:ext cx="5418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1892р. </a:t>
            </a:r>
          </a:p>
          <a:p>
            <a:pPr algn="ctr"/>
            <a:r>
              <a:rPr lang="uk-UA"/>
              <a:t> секретна військова конвенція Росії та Франції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475" y="3681413"/>
            <a:ext cx="1944688" cy="104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chemeClr val="tx1"/>
                </a:solidFill>
              </a:rPr>
              <a:t>Австро</a:t>
            </a:r>
            <a:r>
              <a:rPr lang="uk-UA" dirty="0">
                <a:solidFill>
                  <a:schemeClr val="tx1"/>
                </a:solidFill>
              </a:rPr>
              <a:t> – Угорщина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Італія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Зовнішньополітичні цілі Великої Британії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Економічне ослаблення Німеччини.</a:t>
            </a:r>
          </a:p>
          <a:p>
            <a:r>
              <a:rPr lang="uk-UA" smtClean="0"/>
              <a:t>Посилення позицій на Близькому Сході.</a:t>
            </a:r>
          </a:p>
          <a:p>
            <a:r>
              <a:rPr lang="uk-UA" smtClean="0"/>
              <a:t>Посилення позицій у басейні Середземного моря.</a:t>
            </a:r>
          </a:p>
          <a:p>
            <a:r>
              <a:rPr lang="uk-UA" smtClean="0"/>
              <a:t>Захопити німецькі колонії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Завдання уроку.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Познайомитися з основними тенденціями розвитку міжнародних відносин ІІ половини ХІХ століття;</a:t>
            </a:r>
          </a:p>
          <a:p>
            <a:r>
              <a:rPr lang="uk-UA" smtClean="0"/>
              <a:t>Визначити причини утворення військово – політичних блоків;</a:t>
            </a:r>
          </a:p>
          <a:p>
            <a:r>
              <a:rPr lang="uk-UA" smtClean="0"/>
              <a:t>Вчитися встановлювати причинно – наслідкові зв»язки, аналізувати й узагальнювати історичний матеріал;</a:t>
            </a:r>
          </a:p>
          <a:p>
            <a:r>
              <a:rPr lang="uk-UA" smtClean="0"/>
              <a:t>Розуміти необхідність мирного співіснування народів світу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09550"/>
            <a:ext cx="8632825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313" y="2636838"/>
            <a:ext cx="1512887" cy="9366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40200" y="2636838"/>
            <a:ext cx="2376488" cy="46831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40200" y="1484313"/>
            <a:ext cx="1187450" cy="11525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40200" y="2636838"/>
            <a:ext cx="1295400" cy="20161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5726113" y="2503488"/>
            <a:ext cx="1552575" cy="1274762"/>
          </a:xfrm>
          <a:custGeom>
            <a:avLst/>
            <a:gdLst>
              <a:gd name="connsiteX0" fmla="*/ 1265382 w 1551710"/>
              <a:gd name="connsiteY0" fmla="*/ 157018 h 1275817"/>
              <a:gd name="connsiteX1" fmla="*/ 1117600 w 1551710"/>
              <a:gd name="connsiteY1" fmla="*/ 147781 h 1275817"/>
              <a:gd name="connsiteX2" fmla="*/ 1108364 w 1551710"/>
              <a:gd name="connsiteY2" fmla="*/ 101600 h 1275817"/>
              <a:gd name="connsiteX3" fmla="*/ 1043710 w 1551710"/>
              <a:gd name="connsiteY3" fmla="*/ 36945 h 1275817"/>
              <a:gd name="connsiteX4" fmla="*/ 969819 w 1551710"/>
              <a:gd name="connsiteY4" fmla="*/ 18472 h 1275817"/>
              <a:gd name="connsiteX5" fmla="*/ 914400 w 1551710"/>
              <a:gd name="connsiteY5" fmla="*/ 0 h 1275817"/>
              <a:gd name="connsiteX6" fmla="*/ 572655 w 1551710"/>
              <a:gd name="connsiteY6" fmla="*/ 9236 h 1275817"/>
              <a:gd name="connsiteX7" fmla="*/ 544946 w 1551710"/>
              <a:gd name="connsiteY7" fmla="*/ 18472 h 1275817"/>
              <a:gd name="connsiteX8" fmla="*/ 498764 w 1551710"/>
              <a:gd name="connsiteY8" fmla="*/ 27709 h 1275817"/>
              <a:gd name="connsiteX9" fmla="*/ 434110 w 1551710"/>
              <a:gd name="connsiteY9" fmla="*/ 64654 h 1275817"/>
              <a:gd name="connsiteX10" fmla="*/ 406400 w 1551710"/>
              <a:gd name="connsiteY10" fmla="*/ 92363 h 1275817"/>
              <a:gd name="connsiteX11" fmla="*/ 378691 w 1551710"/>
              <a:gd name="connsiteY11" fmla="*/ 101600 h 1275817"/>
              <a:gd name="connsiteX12" fmla="*/ 350982 w 1551710"/>
              <a:gd name="connsiteY12" fmla="*/ 120072 h 1275817"/>
              <a:gd name="connsiteX13" fmla="*/ 295564 w 1551710"/>
              <a:gd name="connsiteY13" fmla="*/ 138545 h 1275817"/>
              <a:gd name="connsiteX14" fmla="*/ 267855 w 1551710"/>
              <a:gd name="connsiteY14" fmla="*/ 166254 h 1275817"/>
              <a:gd name="connsiteX15" fmla="*/ 240146 w 1551710"/>
              <a:gd name="connsiteY15" fmla="*/ 184727 h 1275817"/>
              <a:gd name="connsiteX16" fmla="*/ 221673 w 1551710"/>
              <a:gd name="connsiteY16" fmla="*/ 212436 h 1275817"/>
              <a:gd name="connsiteX17" fmla="*/ 212437 w 1551710"/>
              <a:gd name="connsiteY17" fmla="*/ 240145 h 1275817"/>
              <a:gd name="connsiteX18" fmla="*/ 147782 w 1551710"/>
              <a:gd name="connsiteY18" fmla="*/ 267854 h 1275817"/>
              <a:gd name="connsiteX19" fmla="*/ 120073 w 1551710"/>
              <a:gd name="connsiteY19" fmla="*/ 286327 h 1275817"/>
              <a:gd name="connsiteX20" fmla="*/ 92364 w 1551710"/>
              <a:gd name="connsiteY20" fmla="*/ 295563 h 1275817"/>
              <a:gd name="connsiteX21" fmla="*/ 83128 w 1551710"/>
              <a:gd name="connsiteY21" fmla="*/ 323272 h 1275817"/>
              <a:gd name="connsiteX22" fmla="*/ 55419 w 1551710"/>
              <a:gd name="connsiteY22" fmla="*/ 350981 h 1275817"/>
              <a:gd name="connsiteX23" fmla="*/ 36946 w 1551710"/>
              <a:gd name="connsiteY23" fmla="*/ 424872 h 1275817"/>
              <a:gd name="connsiteX24" fmla="*/ 18473 w 1551710"/>
              <a:gd name="connsiteY24" fmla="*/ 480290 h 1275817"/>
              <a:gd name="connsiteX25" fmla="*/ 9237 w 1551710"/>
              <a:gd name="connsiteY25" fmla="*/ 508000 h 1275817"/>
              <a:gd name="connsiteX26" fmla="*/ 0 w 1551710"/>
              <a:gd name="connsiteY26" fmla="*/ 535709 h 1275817"/>
              <a:gd name="connsiteX27" fmla="*/ 18473 w 1551710"/>
              <a:gd name="connsiteY27" fmla="*/ 618836 h 1275817"/>
              <a:gd name="connsiteX28" fmla="*/ 36946 w 1551710"/>
              <a:gd name="connsiteY28" fmla="*/ 646545 h 1275817"/>
              <a:gd name="connsiteX29" fmla="*/ 92364 w 1551710"/>
              <a:gd name="connsiteY29" fmla="*/ 757381 h 1275817"/>
              <a:gd name="connsiteX30" fmla="*/ 147782 w 1551710"/>
              <a:gd name="connsiteY30" fmla="*/ 822036 h 1275817"/>
              <a:gd name="connsiteX31" fmla="*/ 175491 w 1551710"/>
              <a:gd name="connsiteY31" fmla="*/ 831272 h 1275817"/>
              <a:gd name="connsiteX32" fmla="*/ 203200 w 1551710"/>
              <a:gd name="connsiteY32" fmla="*/ 868218 h 1275817"/>
              <a:gd name="connsiteX33" fmla="*/ 212437 w 1551710"/>
              <a:gd name="connsiteY33" fmla="*/ 895927 h 1275817"/>
              <a:gd name="connsiteX34" fmla="*/ 240146 w 1551710"/>
              <a:gd name="connsiteY34" fmla="*/ 914400 h 1275817"/>
              <a:gd name="connsiteX35" fmla="*/ 258619 w 1551710"/>
              <a:gd name="connsiteY35" fmla="*/ 979054 h 1275817"/>
              <a:gd name="connsiteX36" fmla="*/ 267855 w 1551710"/>
              <a:gd name="connsiteY36" fmla="*/ 1016000 h 1275817"/>
              <a:gd name="connsiteX37" fmla="*/ 286328 w 1551710"/>
              <a:gd name="connsiteY37" fmla="*/ 1071418 h 1275817"/>
              <a:gd name="connsiteX38" fmla="*/ 304800 w 1551710"/>
              <a:gd name="connsiteY38" fmla="*/ 1099127 h 1275817"/>
              <a:gd name="connsiteX39" fmla="*/ 332510 w 1551710"/>
              <a:gd name="connsiteY39" fmla="*/ 1154545 h 1275817"/>
              <a:gd name="connsiteX40" fmla="*/ 369455 w 1551710"/>
              <a:gd name="connsiteY40" fmla="*/ 1209963 h 1275817"/>
              <a:gd name="connsiteX41" fmla="*/ 387928 w 1551710"/>
              <a:gd name="connsiteY41" fmla="*/ 1237672 h 1275817"/>
              <a:gd name="connsiteX42" fmla="*/ 600364 w 1551710"/>
              <a:gd name="connsiteY42" fmla="*/ 1246909 h 1275817"/>
              <a:gd name="connsiteX43" fmla="*/ 609600 w 1551710"/>
              <a:gd name="connsiteY43" fmla="*/ 1274618 h 1275817"/>
              <a:gd name="connsiteX44" fmla="*/ 646546 w 1551710"/>
              <a:gd name="connsiteY44" fmla="*/ 1265381 h 1275817"/>
              <a:gd name="connsiteX45" fmla="*/ 720437 w 1551710"/>
              <a:gd name="connsiteY45" fmla="*/ 1228436 h 1275817"/>
              <a:gd name="connsiteX46" fmla="*/ 757382 w 1551710"/>
              <a:gd name="connsiteY46" fmla="*/ 1209963 h 1275817"/>
              <a:gd name="connsiteX47" fmla="*/ 831273 w 1551710"/>
              <a:gd name="connsiteY47" fmla="*/ 1163781 h 1275817"/>
              <a:gd name="connsiteX48" fmla="*/ 858982 w 1551710"/>
              <a:gd name="connsiteY48" fmla="*/ 1154545 h 1275817"/>
              <a:gd name="connsiteX49" fmla="*/ 932873 w 1551710"/>
              <a:gd name="connsiteY49" fmla="*/ 1136072 h 1275817"/>
              <a:gd name="connsiteX50" fmla="*/ 960582 w 1551710"/>
              <a:gd name="connsiteY50" fmla="*/ 1126836 h 1275817"/>
              <a:gd name="connsiteX51" fmla="*/ 1283855 w 1551710"/>
              <a:gd name="connsiteY51" fmla="*/ 1117600 h 1275817"/>
              <a:gd name="connsiteX52" fmla="*/ 1311564 w 1551710"/>
              <a:gd name="connsiteY52" fmla="*/ 1108363 h 1275817"/>
              <a:gd name="connsiteX53" fmla="*/ 1339273 w 1551710"/>
              <a:gd name="connsiteY53" fmla="*/ 1089890 h 1275817"/>
              <a:gd name="connsiteX54" fmla="*/ 1403928 w 1551710"/>
              <a:gd name="connsiteY54" fmla="*/ 1043709 h 1275817"/>
              <a:gd name="connsiteX55" fmla="*/ 1431637 w 1551710"/>
              <a:gd name="connsiteY55" fmla="*/ 1034472 h 1275817"/>
              <a:gd name="connsiteX56" fmla="*/ 1477819 w 1551710"/>
              <a:gd name="connsiteY56" fmla="*/ 988290 h 1275817"/>
              <a:gd name="connsiteX57" fmla="*/ 1505528 w 1551710"/>
              <a:gd name="connsiteY57" fmla="*/ 951345 h 1275817"/>
              <a:gd name="connsiteX58" fmla="*/ 1533237 w 1551710"/>
              <a:gd name="connsiteY58" fmla="*/ 895927 h 1275817"/>
              <a:gd name="connsiteX59" fmla="*/ 1551710 w 1551710"/>
              <a:gd name="connsiteY59" fmla="*/ 868218 h 1275817"/>
              <a:gd name="connsiteX60" fmla="*/ 1533237 w 1551710"/>
              <a:gd name="connsiteY60" fmla="*/ 831272 h 1275817"/>
              <a:gd name="connsiteX61" fmla="*/ 1459346 w 1551710"/>
              <a:gd name="connsiteY61" fmla="*/ 785090 h 1275817"/>
              <a:gd name="connsiteX62" fmla="*/ 1403928 w 1551710"/>
              <a:gd name="connsiteY62" fmla="*/ 757381 h 1275817"/>
              <a:gd name="connsiteX63" fmla="*/ 1376219 w 1551710"/>
              <a:gd name="connsiteY63" fmla="*/ 738909 h 1275817"/>
              <a:gd name="connsiteX64" fmla="*/ 1348510 w 1551710"/>
              <a:gd name="connsiteY64" fmla="*/ 729672 h 1275817"/>
              <a:gd name="connsiteX65" fmla="*/ 1311564 w 1551710"/>
              <a:gd name="connsiteY65" fmla="*/ 711200 h 1275817"/>
              <a:gd name="connsiteX66" fmla="*/ 1256146 w 1551710"/>
              <a:gd name="connsiteY66" fmla="*/ 674254 h 1275817"/>
              <a:gd name="connsiteX67" fmla="*/ 1228437 w 1551710"/>
              <a:gd name="connsiteY67" fmla="*/ 572654 h 1275817"/>
              <a:gd name="connsiteX68" fmla="*/ 1237673 w 1551710"/>
              <a:gd name="connsiteY68" fmla="*/ 387927 h 1275817"/>
              <a:gd name="connsiteX69" fmla="*/ 1256146 w 1551710"/>
              <a:gd name="connsiteY69" fmla="*/ 332509 h 1275817"/>
              <a:gd name="connsiteX70" fmla="*/ 1246910 w 1551710"/>
              <a:gd name="connsiteY70" fmla="*/ 286327 h 1275817"/>
              <a:gd name="connsiteX71" fmla="*/ 1228437 w 1551710"/>
              <a:gd name="connsiteY71" fmla="*/ 230909 h 1275817"/>
              <a:gd name="connsiteX72" fmla="*/ 1265382 w 1551710"/>
              <a:gd name="connsiteY72" fmla="*/ 157018 h 12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51710" h="1275817">
                <a:moveTo>
                  <a:pt x="1265382" y="157018"/>
                </a:moveTo>
                <a:lnTo>
                  <a:pt x="1117600" y="147781"/>
                </a:lnTo>
                <a:cubicBezTo>
                  <a:pt x="1102796" y="142556"/>
                  <a:pt x="1112171" y="116830"/>
                  <a:pt x="1108364" y="101600"/>
                </a:cubicBezTo>
                <a:cubicBezTo>
                  <a:pt x="1099537" y="66292"/>
                  <a:pt x="1090288" y="48590"/>
                  <a:pt x="1043710" y="36945"/>
                </a:cubicBezTo>
                <a:cubicBezTo>
                  <a:pt x="1019080" y="30787"/>
                  <a:pt x="993905" y="26500"/>
                  <a:pt x="969819" y="18472"/>
                </a:cubicBezTo>
                <a:lnTo>
                  <a:pt x="914400" y="0"/>
                </a:lnTo>
                <a:cubicBezTo>
                  <a:pt x="800485" y="3079"/>
                  <a:pt x="686469" y="3545"/>
                  <a:pt x="572655" y="9236"/>
                </a:cubicBezTo>
                <a:cubicBezTo>
                  <a:pt x="562931" y="9722"/>
                  <a:pt x="554391" y="16111"/>
                  <a:pt x="544946" y="18472"/>
                </a:cubicBezTo>
                <a:cubicBezTo>
                  <a:pt x="529716" y="22280"/>
                  <a:pt x="514158" y="24630"/>
                  <a:pt x="498764" y="27709"/>
                </a:cubicBezTo>
                <a:cubicBezTo>
                  <a:pt x="476175" y="39003"/>
                  <a:pt x="453695" y="48333"/>
                  <a:pt x="434110" y="64654"/>
                </a:cubicBezTo>
                <a:cubicBezTo>
                  <a:pt x="424075" y="73016"/>
                  <a:pt x="417269" y="85117"/>
                  <a:pt x="406400" y="92363"/>
                </a:cubicBezTo>
                <a:cubicBezTo>
                  <a:pt x="398299" y="97764"/>
                  <a:pt x="387399" y="97246"/>
                  <a:pt x="378691" y="101600"/>
                </a:cubicBezTo>
                <a:cubicBezTo>
                  <a:pt x="368762" y="106564"/>
                  <a:pt x="361126" y="115564"/>
                  <a:pt x="350982" y="120072"/>
                </a:cubicBezTo>
                <a:cubicBezTo>
                  <a:pt x="333188" y="127980"/>
                  <a:pt x="295564" y="138545"/>
                  <a:pt x="295564" y="138545"/>
                </a:cubicBezTo>
                <a:cubicBezTo>
                  <a:pt x="286328" y="147781"/>
                  <a:pt x="277890" y="157892"/>
                  <a:pt x="267855" y="166254"/>
                </a:cubicBezTo>
                <a:cubicBezTo>
                  <a:pt x="259327" y="173361"/>
                  <a:pt x="247995" y="176878"/>
                  <a:pt x="240146" y="184727"/>
                </a:cubicBezTo>
                <a:cubicBezTo>
                  <a:pt x="232297" y="192576"/>
                  <a:pt x="227831" y="203200"/>
                  <a:pt x="221673" y="212436"/>
                </a:cubicBezTo>
                <a:cubicBezTo>
                  <a:pt x="218594" y="221672"/>
                  <a:pt x="219321" y="233261"/>
                  <a:pt x="212437" y="240145"/>
                </a:cubicBezTo>
                <a:cubicBezTo>
                  <a:pt x="201023" y="251559"/>
                  <a:pt x="164343" y="262334"/>
                  <a:pt x="147782" y="267854"/>
                </a:cubicBezTo>
                <a:cubicBezTo>
                  <a:pt x="138546" y="274012"/>
                  <a:pt x="130002" y="281363"/>
                  <a:pt x="120073" y="286327"/>
                </a:cubicBezTo>
                <a:cubicBezTo>
                  <a:pt x="111365" y="290681"/>
                  <a:pt x="99248" y="288679"/>
                  <a:pt x="92364" y="295563"/>
                </a:cubicBezTo>
                <a:cubicBezTo>
                  <a:pt x="85480" y="302447"/>
                  <a:pt x="88528" y="315171"/>
                  <a:pt x="83128" y="323272"/>
                </a:cubicBezTo>
                <a:cubicBezTo>
                  <a:pt x="75882" y="334140"/>
                  <a:pt x="64655" y="341745"/>
                  <a:pt x="55419" y="350981"/>
                </a:cubicBezTo>
                <a:cubicBezTo>
                  <a:pt x="27396" y="435045"/>
                  <a:pt x="70378" y="302289"/>
                  <a:pt x="36946" y="424872"/>
                </a:cubicBezTo>
                <a:cubicBezTo>
                  <a:pt x="31823" y="443658"/>
                  <a:pt x="24631" y="461817"/>
                  <a:pt x="18473" y="480290"/>
                </a:cubicBezTo>
                <a:lnTo>
                  <a:pt x="9237" y="508000"/>
                </a:lnTo>
                <a:lnTo>
                  <a:pt x="0" y="535709"/>
                </a:lnTo>
                <a:cubicBezTo>
                  <a:pt x="3547" y="556988"/>
                  <a:pt x="7105" y="596101"/>
                  <a:pt x="18473" y="618836"/>
                </a:cubicBezTo>
                <a:cubicBezTo>
                  <a:pt x="23437" y="628765"/>
                  <a:pt x="30788" y="637309"/>
                  <a:pt x="36946" y="646545"/>
                </a:cubicBezTo>
                <a:cubicBezTo>
                  <a:pt x="58252" y="710463"/>
                  <a:pt x="49393" y="700085"/>
                  <a:pt x="92364" y="757381"/>
                </a:cubicBezTo>
                <a:cubicBezTo>
                  <a:pt x="105169" y="774454"/>
                  <a:pt x="128484" y="809171"/>
                  <a:pt x="147782" y="822036"/>
                </a:cubicBezTo>
                <a:cubicBezTo>
                  <a:pt x="155883" y="827436"/>
                  <a:pt x="166255" y="828193"/>
                  <a:pt x="175491" y="831272"/>
                </a:cubicBezTo>
                <a:cubicBezTo>
                  <a:pt x="184727" y="843587"/>
                  <a:pt x="195562" y="854852"/>
                  <a:pt x="203200" y="868218"/>
                </a:cubicBezTo>
                <a:cubicBezTo>
                  <a:pt x="208030" y="876671"/>
                  <a:pt x="206355" y="888324"/>
                  <a:pt x="212437" y="895927"/>
                </a:cubicBezTo>
                <a:cubicBezTo>
                  <a:pt x="219372" y="904595"/>
                  <a:pt x="230910" y="908242"/>
                  <a:pt x="240146" y="914400"/>
                </a:cubicBezTo>
                <a:cubicBezTo>
                  <a:pt x="269023" y="1029910"/>
                  <a:pt x="232115" y="886290"/>
                  <a:pt x="258619" y="979054"/>
                </a:cubicBezTo>
                <a:cubicBezTo>
                  <a:pt x="262106" y="991260"/>
                  <a:pt x="264207" y="1003841"/>
                  <a:pt x="267855" y="1016000"/>
                </a:cubicBezTo>
                <a:cubicBezTo>
                  <a:pt x="273450" y="1034651"/>
                  <a:pt x="275527" y="1055216"/>
                  <a:pt x="286328" y="1071418"/>
                </a:cubicBezTo>
                <a:cubicBezTo>
                  <a:pt x="292485" y="1080654"/>
                  <a:pt x="299836" y="1089198"/>
                  <a:pt x="304800" y="1099127"/>
                </a:cubicBezTo>
                <a:cubicBezTo>
                  <a:pt x="343036" y="1175599"/>
                  <a:pt x="279575" y="1075144"/>
                  <a:pt x="332510" y="1154545"/>
                </a:cubicBezTo>
                <a:cubicBezTo>
                  <a:pt x="349301" y="1221709"/>
                  <a:pt x="326932" y="1167440"/>
                  <a:pt x="369455" y="1209963"/>
                </a:cubicBezTo>
                <a:cubicBezTo>
                  <a:pt x="377304" y="1217812"/>
                  <a:pt x="376967" y="1235918"/>
                  <a:pt x="387928" y="1237672"/>
                </a:cubicBezTo>
                <a:cubicBezTo>
                  <a:pt x="457917" y="1248870"/>
                  <a:pt x="529552" y="1243830"/>
                  <a:pt x="600364" y="1246909"/>
                </a:cubicBezTo>
                <a:cubicBezTo>
                  <a:pt x="603443" y="1256145"/>
                  <a:pt x="600560" y="1271002"/>
                  <a:pt x="609600" y="1274618"/>
                </a:cubicBezTo>
                <a:cubicBezTo>
                  <a:pt x="621387" y="1279332"/>
                  <a:pt x="634340" y="1268868"/>
                  <a:pt x="646546" y="1265381"/>
                </a:cubicBezTo>
                <a:cubicBezTo>
                  <a:pt x="688263" y="1253462"/>
                  <a:pt x="671481" y="1255634"/>
                  <a:pt x="720437" y="1228436"/>
                </a:cubicBezTo>
                <a:cubicBezTo>
                  <a:pt x="732473" y="1221749"/>
                  <a:pt x="745067" y="1216121"/>
                  <a:pt x="757382" y="1209963"/>
                </a:cubicBezTo>
                <a:cubicBezTo>
                  <a:pt x="786656" y="1166053"/>
                  <a:pt x="765324" y="1185764"/>
                  <a:pt x="831273" y="1163781"/>
                </a:cubicBezTo>
                <a:cubicBezTo>
                  <a:pt x="840509" y="1160702"/>
                  <a:pt x="849537" y="1156906"/>
                  <a:pt x="858982" y="1154545"/>
                </a:cubicBezTo>
                <a:cubicBezTo>
                  <a:pt x="883612" y="1148387"/>
                  <a:pt x="908787" y="1144100"/>
                  <a:pt x="932873" y="1136072"/>
                </a:cubicBezTo>
                <a:cubicBezTo>
                  <a:pt x="942109" y="1132993"/>
                  <a:pt x="950860" y="1127348"/>
                  <a:pt x="960582" y="1126836"/>
                </a:cubicBezTo>
                <a:cubicBezTo>
                  <a:pt x="1068235" y="1121170"/>
                  <a:pt x="1176097" y="1120679"/>
                  <a:pt x="1283855" y="1117600"/>
                </a:cubicBezTo>
                <a:cubicBezTo>
                  <a:pt x="1293091" y="1114521"/>
                  <a:pt x="1302856" y="1112717"/>
                  <a:pt x="1311564" y="1108363"/>
                </a:cubicBezTo>
                <a:cubicBezTo>
                  <a:pt x="1321493" y="1103398"/>
                  <a:pt x="1330240" y="1096342"/>
                  <a:pt x="1339273" y="1089890"/>
                </a:cubicBezTo>
                <a:cubicBezTo>
                  <a:pt x="1349038" y="1082915"/>
                  <a:pt x="1389414" y="1050966"/>
                  <a:pt x="1403928" y="1043709"/>
                </a:cubicBezTo>
                <a:cubicBezTo>
                  <a:pt x="1412636" y="1039355"/>
                  <a:pt x="1422401" y="1037551"/>
                  <a:pt x="1431637" y="1034472"/>
                </a:cubicBezTo>
                <a:cubicBezTo>
                  <a:pt x="1480898" y="960581"/>
                  <a:pt x="1416243" y="1049866"/>
                  <a:pt x="1477819" y="988290"/>
                </a:cubicBezTo>
                <a:cubicBezTo>
                  <a:pt x="1488704" y="977405"/>
                  <a:pt x="1496581" y="963871"/>
                  <a:pt x="1505528" y="951345"/>
                </a:cubicBezTo>
                <a:cubicBezTo>
                  <a:pt x="1549643" y="889583"/>
                  <a:pt x="1502735" y="956928"/>
                  <a:pt x="1533237" y="895927"/>
                </a:cubicBezTo>
                <a:cubicBezTo>
                  <a:pt x="1538202" y="885998"/>
                  <a:pt x="1545552" y="877454"/>
                  <a:pt x="1551710" y="868218"/>
                </a:cubicBezTo>
                <a:cubicBezTo>
                  <a:pt x="1545552" y="855903"/>
                  <a:pt x="1543471" y="840483"/>
                  <a:pt x="1533237" y="831272"/>
                </a:cubicBezTo>
                <a:cubicBezTo>
                  <a:pt x="1511648" y="811842"/>
                  <a:pt x="1483513" y="801201"/>
                  <a:pt x="1459346" y="785090"/>
                </a:cubicBezTo>
                <a:cubicBezTo>
                  <a:pt x="1379937" y="732152"/>
                  <a:pt x="1480408" y="795621"/>
                  <a:pt x="1403928" y="757381"/>
                </a:cubicBezTo>
                <a:cubicBezTo>
                  <a:pt x="1393999" y="752417"/>
                  <a:pt x="1386148" y="743873"/>
                  <a:pt x="1376219" y="738909"/>
                </a:cubicBezTo>
                <a:cubicBezTo>
                  <a:pt x="1367511" y="734555"/>
                  <a:pt x="1357459" y="733507"/>
                  <a:pt x="1348510" y="729672"/>
                </a:cubicBezTo>
                <a:cubicBezTo>
                  <a:pt x="1335854" y="724248"/>
                  <a:pt x="1323371" y="718284"/>
                  <a:pt x="1311564" y="711200"/>
                </a:cubicBezTo>
                <a:cubicBezTo>
                  <a:pt x="1292526" y="699777"/>
                  <a:pt x="1256146" y="674254"/>
                  <a:pt x="1256146" y="674254"/>
                </a:cubicBezTo>
                <a:cubicBezTo>
                  <a:pt x="1232709" y="603943"/>
                  <a:pt x="1241492" y="637930"/>
                  <a:pt x="1228437" y="572654"/>
                </a:cubicBezTo>
                <a:cubicBezTo>
                  <a:pt x="1231516" y="511078"/>
                  <a:pt x="1230606" y="449173"/>
                  <a:pt x="1237673" y="387927"/>
                </a:cubicBezTo>
                <a:cubicBezTo>
                  <a:pt x="1239905" y="368583"/>
                  <a:pt x="1256146" y="332509"/>
                  <a:pt x="1256146" y="332509"/>
                </a:cubicBezTo>
                <a:cubicBezTo>
                  <a:pt x="1253067" y="317115"/>
                  <a:pt x="1251041" y="301473"/>
                  <a:pt x="1246910" y="286327"/>
                </a:cubicBezTo>
                <a:cubicBezTo>
                  <a:pt x="1241787" y="267541"/>
                  <a:pt x="1228437" y="250381"/>
                  <a:pt x="1228437" y="230909"/>
                </a:cubicBezTo>
                <a:lnTo>
                  <a:pt x="1265382" y="157018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4964113" y="1144588"/>
            <a:ext cx="633412" cy="887412"/>
          </a:xfrm>
          <a:custGeom>
            <a:avLst/>
            <a:gdLst>
              <a:gd name="connsiteX0" fmla="*/ 623383 w 632619"/>
              <a:gd name="connsiteY0" fmla="*/ 18473 h 886691"/>
              <a:gd name="connsiteX1" fmla="*/ 595674 w 632619"/>
              <a:gd name="connsiteY1" fmla="*/ 64655 h 886691"/>
              <a:gd name="connsiteX2" fmla="*/ 604910 w 632619"/>
              <a:gd name="connsiteY2" fmla="*/ 92364 h 886691"/>
              <a:gd name="connsiteX3" fmla="*/ 614147 w 632619"/>
              <a:gd name="connsiteY3" fmla="*/ 129309 h 886691"/>
              <a:gd name="connsiteX4" fmla="*/ 632619 w 632619"/>
              <a:gd name="connsiteY4" fmla="*/ 184727 h 886691"/>
              <a:gd name="connsiteX5" fmla="*/ 623383 w 632619"/>
              <a:gd name="connsiteY5" fmla="*/ 360218 h 886691"/>
              <a:gd name="connsiteX6" fmla="*/ 604910 w 632619"/>
              <a:gd name="connsiteY6" fmla="*/ 387927 h 886691"/>
              <a:gd name="connsiteX7" fmla="*/ 595674 w 632619"/>
              <a:gd name="connsiteY7" fmla="*/ 415636 h 886691"/>
              <a:gd name="connsiteX8" fmla="*/ 549492 w 632619"/>
              <a:gd name="connsiteY8" fmla="*/ 471055 h 886691"/>
              <a:gd name="connsiteX9" fmla="*/ 531019 w 632619"/>
              <a:gd name="connsiteY9" fmla="*/ 757382 h 886691"/>
              <a:gd name="connsiteX10" fmla="*/ 475601 w 632619"/>
              <a:gd name="connsiteY10" fmla="*/ 803564 h 886691"/>
              <a:gd name="connsiteX11" fmla="*/ 447892 w 632619"/>
              <a:gd name="connsiteY11" fmla="*/ 822036 h 886691"/>
              <a:gd name="connsiteX12" fmla="*/ 383238 w 632619"/>
              <a:gd name="connsiteY12" fmla="*/ 840509 h 886691"/>
              <a:gd name="connsiteX13" fmla="*/ 300110 w 632619"/>
              <a:gd name="connsiteY13" fmla="*/ 868218 h 886691"/>
              <a:gd name="connsiteX14" fmla="*/ 272401 w 632619"/>
              <a:gd name="connsiteY14" fmla="*/ 877455 h 886691"/>
              <a:gd name="connsiteX15" fmla="*/ 235456 w 632619"/>
              <a:gd name="connsiteY15" fmla="*/ 886691 h 886691"/>
              <a:gd name="connsiteX16" fmla="*/ 170801 w 632619"/>
              <a:gd name="connsiteY16" fmla="*/ 877455 h 886691"/>
              <a:gd name="connsiteX17" fmla="*/ 87674 w 632619"/>
              <a:gd name="connsiteY17" fmla="*/ 831273 h 886691"/>
              <a:gd name="connsiteX18" fmla="*/ 23019 w 632619"/>
              <a:gd name="connsiteY18" fmla="*/ 812800 h 886691"/>
              <a:gd name="connsiteX19" fmla="*/ 13783 w 632619"/>
              <a:gd name="connsiteY19" fmla="*/ 535709 h 886691"/>
              <a:gd name="connsiteX20" fmla="*/ 23019 w 632619"/>
              <a:gd name="connsiteY20" fmla="*/ 508000 h 886691"/>
              <a:gd name="connsiteX21" fmla="*/ 87674 w 632619"/>
              <a:gd name="connsiteY21" fmla="*/ 480291 h 886691"/>
              <a:gd name="connsiteX22" fmla="*/ 152328 w 632619"/>
              <a:gd name="connsiteY22" fmla="*/ 406400 h 886691"/>
              <a:gd name="connsiteX23" fmla="*/ 170801 w 632619"/>
              <a:gd name="connsiteY23" fmla="*/ 350982 h 886691"/>
              <a:gd name="connsiteX24" fmla="*/ 180038 w 632619"/>
              <a:gd name="connsiteY24" fmla="*/ 277091 h 886691"/>
              <a:gd name="connsiteX25" fmla="*/ 189274 w 632619"/>
              <a:gd name="connsiteY25" fmla="*/ 147782 h 886691"/>
              <a:gd name="connsiteX26" fmla="*/ 207747 w 632619"/>
              <a:gd name="connsiteY26" fmla="*/ 83127 h 886691"/>
              <a:gd name="connsiteX27" fmla="*/ 235456 w 632619"/>
              <a:gd name="connsiteY27" fmla="*/ 64655 h 886691"/>
              <a:gd name="connsiteX28" fmla="*/ 253928 w 632619"/>
              <a:gd name="connsiteY28" fmla="*/ 36946 h 886691"/>
              <a:gd name="connsiteX29" fmla="*/ 281638 w 632619"/>
              <a:gd name="connsiteY29" fmla="*/ 27709 h 886691"/>
              <a:gd name="connsiteX30" fmla="*/ 364765 w 632619"/>
              <a:gd name="connsiteY30" fmla="*/ 9236 h 886691"/>
              <a:gd name="connsiteX31" fmla="*/ 392474 w 632619"/>
              <a:gd name="connsiteY31" fmla="*/ 0 h 886691"/>
              <a:gd name="connsiteX32" fmla="*/ 475601 w 632619"/>
              <a:gd name="connsiteY32" fmla="*/ 9236 h 886691"/>
              <a:gd name="connsiteX33" fmla="*/ 531019 w 632619"/>
              <a:gd name="connsiteY33" fmla="*/ 27709 h 886691"/>
              <a:gd name="connsiteX34" fmla="*/ 577201 w 632619"/>
              <a:gd name="connsiteY34" fmla="*/ 73891 h 886691"/>
              <a:gd name="connsiteX35" fmla="*/ 595674 w 632619"/>
              <a:gd name="connsiteY35" fmla="*/ 101600 h 886691"/>
              <a:gd name="connsiteX36" fmla="*/ 623383 w 632619"/>
              <a:gd name="connsiteY36" fmla="*/ 110836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2619" h="886691">
                <a:moveTo>
                  <a:pt x="623383" y="18473"/>
                </a:moveTo>
                <a:cubicBezTo>
                  <a:pt x="614147" y="33867"/>
                  <a:pt x="600028" y="47239"/>
                  <a:pt x="595674" y="64655"/>
                </a:cubicBezTo>
                <a:cubicBezTo>
                  <a:pt x="593313" y="74100"/>
                  <a:pt x="602235" y="83003"/>
                  <a:pt x="604910" y="92364"/>
                </a:cubicBezTo>
                <a:cubicBezTo>
                  <a:pt x="608397" y="104570"/>
                  <a:pt x="610499" y="117150"/>
                  <a:pt x="614147" y="129309"/>
                </a:cubicBezTo>
                <a:cubicBezTo>
                  <a:pt x="619742" y="147960"/>
                  <a:pt x="632619" y="184727"/>
                  <a:pt x="632619" y="184727"/>
                </a:cubicBezTo>
                <a:cubicBezTo>
                  <a:pt x="629540" y="243224"/>
                  <a:pt x="631298" y="302177"/>
                  <a:pt x="623383" y="360218"/>
                </a:cubicBezTo>
                <a:cubicBezTo>
                  <a:pt x="621883" y="371217"/>
                  <a:pt x="609874" y="377998"/>
                  <a:pt x="604910" y="387927"/>
                </a:cubicBezTo>
                <a:cubicBezTo>
                  <a:pt x="600556" y="396635"/>
                  <a:pt x="600028" y="406928"/>
                  <a:pt x="595674" y="415636"/>
                </a:cubicBezTo>
                <a:cubicBezTo>
                  <a:pt x="582815" y="441355"/>
                  <a:pt x="569920" y="450627"/>
                  <a:pt x="549492" y="471055"/>
                </a:cubicBezTo>
                <a:cubicBezTo>
                  <a:pt x="510373" y="588416"/>
                  <a:pt x="563691" y="419769"/>
                  <a:pt x="531019" y="757382"/>
                </a:cubicBezTo>
                <a:cubicBezTo>
                  <a:pt x="528259" y="785904"/>
                  <a:pt x="493514" y="793328"/>
                  <a:pt x="475601" y="803564"/>
                </a:cubicBezTo>
                <a:cubicBezTo>
                  <a:pt x="465963" y="809071"/>
                  <a:pt x="457821" y="817072"/>
                  <a:pt x="447892" y="822036"/>
                </a:cubicBezTo>
                <a:cubicBezTo>
                  <a:pt x="432366" y="829799"/>
                  <a:pt x="398043" y="836068"/>
                  <a:pt x="383238" y="840509"/>
                </a:cubicBezTo>
                <a:cubicBezTo>
                  <a:pt x="355262" y="848902"/>
                  <a:pt x="327819" y="858981"/>
                  <a:pt x="300110" y="868218"/>
                </a:cubicBezTo>
                <a:cubicBezTo>
                  <a:pt x="290874" y="871297"/>
                  <a:pt x="281846" y="875094"/>
                  <a:pt x="272401" y="877455"/>
                </a:cubicBezTo>
                <a:lnTo>
                  <a:pt x="235456" y="886691"/>
                </a:lnTo>
                <a:cubicBezTo>
                  <a:pt x="213904" y="883612"/>
                  <a:pt x="191921" y="882735"/>
                  <a:pt x="170801" y="877455"/>
                </a:cubicBezTo>
                <a:cubicBezTo>
                  <a:pt x="108507" y="861882"/>
                  <a:pt x="139572" y="860930"/>
                  <a:pt x="87674" y="831273"/>
                </a:cubicBezTo>
                <a:cubicBezTo>
                  <a:pt x="77364" y="825382"/>
                  <a:pt x="31022" y="814801"/>
                  <a:pt x="23019" y="812800"/>
                </a:cubicBezTo>
                <a:cubicBezTo>
                  <a:pt x="-9657" y="682089"/>
                  <a:pt x="-2587" y="740344"/>
                  <a:pt x="13783" y="535709"/>
                </a:cubicBezTo>
                <a:cubicBezTo>
                  <a:pt x="14559" y="526004"/>
                  <a:pt x="16937" y="515603"/>
                  <a:pt x="23019" y="508000"/>
                </a:cubicBezTo>
                <a:cubicBezTo>
                  <a:pt x="38966" y="488066"/>
                  <a:pt x="65488" y="485837"/>
                  <a:pt x="87674" y="480291"/>
                </a:cubicBezTo>
                <a:cubicBezTo>
                  <a:pt x="120001" y="458739"/>
                  <a:pt x="136934" y="452582"/>
                  <a:pt x="152328" y="406400"/>
                </a:cubicBezTo>
                <a:lnTo>
                  <a:pt x="170801" y="350982"/>
                </a:lnTo>
                <a:cubicBezTo>
                  <a:pt x="173880" y="326352"/>
                  <a:pt x="177791" y="301811"/>
                  <a:pt x="180038" y="277091"/>
                </a:cubicBezTo>
                <a:cubicBezTo>
                  <a:pt x="183950" y="234056"/>
                  <a:pt x="184502" y="190731"/>
                  <a:pt x="189274" y="147782"/>
                </a:cubicBezTo>
                <a:cubicBezTo>
                  <a:pt x="189488" y="145852"/>
                  <a:pt x="203226" y="88779"/>
                  <a:pt x="207747" y="83127"/>
                </a:cubicBezTo>
                <a:cubicBezTo>
                  <a:pt x="214682" y="74459"/>
                  <a:pt x="226220" y="70812"/>
                  <a:pt x="235456" y="64655"/>
                </a:cubicBezTo>
                <a:cubicBezTo>
                  <a:pt x="241613" y="55419"/>
                  <a:pt x="245260" y="43881"/>
                  <a:pt x="253928" y="36946"/>
                </a:cubicBezTo>
                <a:cubicBezTo>
                  <a:pt x="261531" y="30864"/>
                  <a:pt x="272276" y="30384"/>
                  <a:pt x="281638" y="27709"/>
                </a:cubicBezTo>
                <a:cubicBezTo>
                  <a:pt x="347983" y="8753"/>
                  <a:pt x="288612" y="28275"/>
                  <a:pt x="364765" y="9236"/>
                </a:cubicBezTo>
                <a:cubicBezTo>
                  <a:pt x="374210" y="6875"/>
                  <a:pt x="383238" y="3079"/>
                  <a:pt x="392474" y="0"/>
                </a:cubicBezTo>
                <a:cubicBezTo>
                  <a:pt x="420183" y="3079"/>
                  <a:pt x="448263" y="3768"/>
                  <a:pt x="475601" y="9236"/>
                </a:cubicBezTo>
                <a:cubicBezTo>
                  <a:pt x="494695" y="13055"/>
                  <a:pt x="531019" y="27709"/>
                  <a:pt x="531019" y="27709"/>
                </a:cubicBezTo>
                <a:cubicBezTo>
                  <a:pt x="549577" y="83379"/>
                  <a:pt x="524524" y="29993"/>
                  <a:pt x="577201" y="73891"/>
                </a:cubicBezTo>
                <a:cubicBezTo>
                  <a:pt x="585729" y="80998"/>
                  <a:pt x="587006" y="94665"/>
                  <a:pt x="595674" y="101600"/>
                </a:cubicBezTo>
                <a:cubicBezTo>
                  <a:pt x="603277" y="107682"/>
                  <a:pt x="623383" y="110836"/>
                  <a:pt x="623383" y="110836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Полилиния 13"/>
          <p:cNvSpPr/>
          <p:nvPr/>
        </p:nvSpPr>
        <p:spPr>
          <a:xfrm>
            <a:off x="4857750" y="4146550"/>
            <a:ext cx="1414463" cy="1422400"/>
          </a:xfrm>
          <a:custGeom>
            <a:avLst/>
            <a:gdLst>
              <a:gd name="connsiteX0" fmla="*/ 1320800 w 1413164"/>
              <a:gd name="connsiteY0" fmla="*/ 193964 h 1422400"/>
              <a:gd name="connsiteX1" fmla="*/ 1191491 w 1413164"/>
              <a:gd name="connsiteY1" fmla="*/ 184728 h 1422400"/>
              <a:gd name="connsiteX2" fmla="*/ 1154546 w 1413164"/>
              <a:gd name="connsiteY2" fmla="*/ 157018 h 1422400"/>
              <a:gd name="connsiteX3" fmla="*/ 1080655 w 1413164"/>
              <a:gd name="connsiteY3" fmla="*/ 138546 h 1422400"/>
              <a:gd name="connsiteX4" fmla="*/ 1052946 w 1413164"/>
              <a:gd name="connsiteY4" fmla="*/ 129309 h 1422400"/>
              <a:gd name="connsiteX5" fmla="*/ 988291 w 1413164"/>
              <a:gd name="connsiteY5" fmla="*/ 110837 h 1422400"/>
              <a:gd name="connsiteX6" fmla="*/ 923637 w 1413164"/>
              <a:gd name="connsiteY6" fmla="*/ 83128 h 1422400"/>
              <a:gd name="connsiteX7" fmla="*/ 785091 w 1413164"/>
              <a:gd name="connsiteY7" fmla="*/ 55418 h 1422400"/>
              <a:gd name="connsiteX8" fmla="*/ 757382 w 1413164"/>
              <a:gd name="connsiteY8" fmla="*/ 46182 h 1422400"/>
              <a:gd name="connsiteX9" fmla="*/ 720437 w 1413164"/>
              <a:gd name="connsiteY9" fmla="*/ 36946 h 1422400"/>
              <a:gd name="connsiteX10" fmla="*/ 683491 w 1413164"/>
              <a:gd name="connsiteY10" fmla="*/ 18473 h 1422400"/>
              <a:gd name="connsiteX11" fmla="*/ 646546 w 1413164"/>
              <a:gd name="connsiteY11" fmla="*/ 9237 h 1422400"/>
              <a:gd name="connsiteX12" fmla="*/ 618837 w 1413164"/>
              <a:gd name="connsiteY12" fmla="*/ 0 h 1422400"/>
              <a:gd name="connsiteX13" fmla="*/ 415637 w 1413164"/>
              <a:gd name="connsiteY13" fmla="*/ 9237 h 1422400"/>
              <a:gd name="connsiteX14" fmla="*/ 378691 w 1413164"/>
              <a:gd name="connsiteY14" fmla="*/ 18473 h 1422400"/>
              <a:gd name="connsiteX15" fmla="*/ 212437 w 1413164"/>
              <a:gd name="connsiteY15" fmla="*/ 27709 h 1422400"/>
              <a:gd name="connsiteX16" fmla="*/ 175491 w 1413164"/>
              <a:gd name="connsiteY16" fmla="*/ 36946 h 1422400"/>
              <a:gd name="connsiteX17" fmla="*/ 120073 w 1413164"/>
              <a:gd name="connsiteY17" fmla="*/ 73891 h 1422400"/>
              <a:gd name="connsiteX18" fmla="*/ 92364 w 1413164"/>
              <a:gd name="connsiteY18" fmla="*/ 101600 h 1422400"/>
              <a:gd name="connsiteX19" fmla="*/ 64655 w 1413164"/>
              <a:gd name="connsiteY19" fmla="*/ 110837 h 1422400"/>
              <a:gd name="connsiteX20" fmla="*/ 46182 w 1413164"/>
              <a:gd name="connsiteY20" fmla="*/ 147782 h 1422400"/>
              <a:gd name="connsiteX21" fmla="*/ 27709 w 1413164"/>
              <a:gd name="connsiteY21" fmla="*/ 175491 h 1422400"/>
              <a:gd name="connsiteX22" fmla="*/ 9237 w 1413164"/>
              <a:gd name="connsiteY22" fmla="*/ 240146 h 1422400"/>
              <a:gd name="connsiteX23" fmla="*/ 0 w 1413164"/>
              <a:gd name="connsiteY23" fmla="*/ 443346 h 1422400"/>
              <a:gd name="connsiteX24" fmla="*/ 9237 w 1413164"/>
              <a:gd name="connsiteY24" fmla="*/ 498764 h 1422400"/>
              <a:gd name="connsiteX25" fmla="*/ 46182 w 1413164"/>
              <a:gd name="connsiteY25" fmla="*/ 591128 h 1422400"/>
              <a:gd name="connsiteX26" fmla="*/ 64655 w 1413164"/>
              <a:gd name="connsiteY26" fmla="*/ 655782 h 1422400"/>
              <a:gd name="connsiteX27" fmla="*/ 83128 w 1413164"/>
              <a:gd name="connsiteY27" fmla="*/ 692728 h 1422400"/>
              <a:gd name="connsiteX28" fmla="*/ 92364 w 1413164"/>
              <a:gd name="connsiteY28" fmla="*/ 720437 h 1422400"/>
              <a:gd name="connsiteX29" fmla="*/ 129309 w 1413164"/>
              <a:gd name="connsiteY29" fmla="*/ 803564 h 1422400"/>
              <a:gd name="connsiteX30" fmla="*/ 157018 w 1413164"/>
              <a:gd name="connsiteY30" fmla="*/ 831273 h 1422400"/>
              <a:gd name="connsiteX31" fmla="*/ 175491 w 1413164"/>
              <a:gd name="connsiteY31" fmla="*/ 886691 h 1422400"/>
              <a:gd name="connsiteX32" fmla="*/ 221673 w 1413164"/>
              <a:gd name="connsiteY32" fmla="*/ 988291 h 1422400"/>
              <a:gd name="connsiteX33" fmla="*/ 249382 w 1413164"/>
              <a:gd name="connsiteY33" fmla="*/ 1006764 h 1422400"/>
              <a:gd name="connsiteX34" fmla="*/ 277091 w 1413164"/>
              <a:gd name="connsiteY34" fmla="*/ 1062182 h 1422400"/>
              <a:gd name="connsiteX35" fmla="*/ 304800 w 1413164"/>
              <a:gd name="connsiteY35" fmla="*/ 1089891 h 1422400"/>
              <a:gd name="connsiteX36" fmla="*/ 350982 w 1413164"/>
              <a:gd name="connsiteY36" fmla="*/ 1145309 h 1422400"/>
              <a:gd name="connsiteX37" fmla="*/ 397164 w 1413164"/>
              <a:gd name="connsiteY37" fmla="*/ 1228437 h 1422400"/>
              <a:gd name="connsiteX38" fmla="*/ 415637 w 1413164"/>
              <a:gd name="connsiteY38" fmla="*/ 1256146 h 1422400"/>
              <a:gd name="connsiteX39" fmla="*/ 424873 w 1413164"/>
              <a:gd name="connsiteY39" fmla="*/ 1283855 h 1422400"/>
              <a:gd name="connsiteX40" fmla="*/ 461818 w 1413164"/>
              <a:gd name="connsiteY40" fmla="*/ 1339273 h 1422400"/>
              <a:gd name="connsiteX41" fmla="*/ 480291 w 1413164"/>
              <a:gd name="connsiteY41" fmla="*/ 1366982 h 1422400"/>
              <a:gd name="connsiteX42" fmla="*/ 498764 w 1413164"/>
              <a:gd name="connsiteY42" fmla="*/ 1403928 h 1422400"/>
              <a:gd name="connsiteX43" fmla="*/ 535709 w 1413164"/>
              <a:gd name="connsiteY43" fmla="*/ 1413164 h 1422400"/>
              <a:gd name="connsiteX44" fmla="*/ 581891 w 1413164"/>
              <a:gd name="connsiteY44" fmla="*/ 1422400 h 1422400"/>
              <a:gd name="connsiteX45" fmla="*/ 766618 w 1413164"/>
              <a:gd name="connsiteY45" fmla="*/ 1403928 h 1422400"/>
              <a:gd name="connsiteX46" fmla="*/ 803564 w 1413164"/>
              <a:gd name="connsiteY46" fmla="*/ 1385455 h 1422400"/>
              <a:gd name="connsiteX47" fmla="*/ 858982 w 1413164"/>
              <a:gd name="connsiteY47" fmla="*/ 1348509 h 1422400"/>
              <a:gd name="connsiteX48" fmla="*/ 877455 w 1413164"/>
              <a:gd name="connsiteY48" fmla="*/ 1320800 h 1422400"/>
              <a:gd name="connsiteX49" fmla="*/ 905164 w 1413164"/>
              <a:gd name="connsiteY49" fmla="*/ 1265382 h 1422400"/>
              <a:gd name="connsiteX50" fmla="*/ 923637 w 1413164"/>
              <a:gd name="connsiteY50" fmla="*/ 1191491 h 1422400"/>
              <a:gd name="connsiteX51" fmla="*/ 942109 w 1413164"/>
              <a:gd name="connsiteY51" fmla="*/ 1117600 h 1422400"/>
              <a:gd name="connsiteX52" fmla="*/ 960582 w 1413164"/>
              <a:gd name="connsiteY52" fmla="*/ 1080655 h 1422400"/>
              <a:gd name="connsiteX53" fmla="*/ 979055 w 1413164"/>
              <a:gd name="connsiteY53" fmla="*/ 1016000 h 1422400"/>
              <a:gd name="connsiteX54" fmla="*/ 997528 w 1413164"/>
              <a:gd name="connsiteY54" fmla="*/ 988291 h 1422400"/>
              <a:gd name="connsiteX55" fmla="*/ 1034473 w 1413164"/>
              <a:gd name="connsiteY55" fmla="*/ 905164 h 1422400"/>
              <a:gd name="connsiteX56" fmla="*/ 1062182 w 1413164"/>
              <a:gd name="connsiteY56" fmla="*/ 877455 h 1422400"/>
              <a:gd name="connsiteX57" fmla="*/ 1089891 w 1413164"/>
              <a:gd name="connsiteY57" fmla="*/ 868218 h 1422400"/>
              <a:gd name="connsiteX58" fmla="*/ 1117600 w 1413164"/>
              <a:gd name="connsiteY58" fmla="*/ 849746 h 1422400"/>
              <a:gd name="connsiteX59" fmla="*/ 1182255 w 1413164"/>
              <a:gd name="connsiteY59" fmla="*/ 831273 h 1422400"/>
              <a:gd name="connsiteX60" fmla="*/ 1237673 w 1413164"/>
              <a:gd name="connsiteY60" fmla="*/ 812800 h 1422400"/>
              <a:gd name="connsiteX61" fmla="*/ 1274618 w 1413164"/>
              <a:gd name="connsiteY61" fmla="*/ 785091 h 1422400"/>
              <a:gd name="connsiteX62" fmla="*/ 1302328 w 1413164"/>
              <a:gd name="connsiteY62" fmla="*/ 766618 h 1422400"/>
              <a:gd name="connsiteX63" fmla="*/ 1348509 w 1413164"/>
              <a:gd name="connsiteY63" fmla="*/ 720437 h 1422400"/>
              <a:gd name="connsiteX64" fmla="*/ 1366982 w 1413164"/>
              <a:gd name="connsiteY64" fmla="*/ 646546 h 1422400"/>
              <a:gd name="connsiteX65" fmla="*/ 1385455 w 1413164"/>
              <a:gd name="connsiteY65" fmla="*/ 581891 h 1422400"/>
              <a:gd name="connsiteX66" fmla="*/ 1413164 w 1413164"/>
              <a:gd name="connsiteY66" fmla="*/ 424873 h 1422400"/>
              <a:gd name="connsiteX67" fmla="*/ 1403928 w 1413164"/>
              <a:gd name="connsiteY67" fmla="*/ 286328 h 1422400"/>
              <a:gd name="connsiteX68" fmla="*/ 1366982 w 1413164"/>
              <a:gd name="connsiteY68" fmla="*/ 230909 h 1422400"/>
              <a:gd name="connsiteX69" fmla="*/ 1357746 w 1413164"/>
              <a:gd name="connsiteY69" fmla="*/ 203200 h 1422400"/>
              <a:gd name="connsiteX70" fmla="*/ 1293091 w 1413164"/>
              <a:gd name="connsiteY70" fmla="*/ 203200 h 1422400"/>
              <a:gd name="connsiteX71" fmla="*/ 1320800 w 1413164"/>
              <a:gd name="connsiteY71" fmla="*/ 193964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3164" h="1422400">
                <a:moveTo>
                  <a:pt x="1320800" y="193964"/>
                </a:moveTo>
                <a:cubicBezTo>
                  <a:pt x="1303867" y="190885"/>
                  <a:pt x="1233675" y="194102"/>
                  <a:pt x="1191491" y="184728"/>
                </a:cubicBezTo>
                <a:cubicBezTo>
                  <a:pt x="1176464" y="181389"/>
                  <a:pt x="1168756" y="162939"/>
                  <a:pt x="1154546" y="157018"/>
                </a:cubicBezTo>
                <a:cubicBezTo>
                  <a:pt x="1131111" y="147253"/>
                  <a:pt x="1104740" y="146575"/>
                  <a:pt x="1080655" y="138546"/>
                </a:cubicBezTo>
                <a:cubicBezTo>
                  <a:pt x="1071419" y="135467"/>
                  <a:pt x="1062307" y="131984"/>
                  <a:pt x="1052946" y="129309"/>
                </a:cubicBezTo>
                <a:cubicBezTo>
                  <a:pt x="971736" y="106106"/>
                  <a:pt x="1054748" y="132988"/>
                  <a:pt x="988291" y="110837"/>
                </a:cubicBezTo>
                <a:cubicBezTo>
                  <a:pt x="944330" y="81529"/>
                  <a:pt x="977858" y="99394"/>
                  <a:pt x="923637" y="83128"/>
                </a:cubicBezTo>
                <a:cubicBezTo>
                  <a:pt x="827320" y="54233"/>
                  <a:pt x="908259" y="69104"/>
                  <a:pt x="785091" y="55418"/>
                </a:cubicBezTo>
                <a:cubicBezTo>
                  <a:pt x="775855" y="52339"/>
                  <a:pt x="766743" y="48857"/>
                  <a:pt x="757382" y="46182"/>
                </a:cubicBezTo>
                <a:cubicBezTo>
                  <a:pt x="745176" y="42695"/>
                  <a:pt x="732323" y="41403"/>
                  <a:pt x="720437" y="36946"/>
                </a:cubicBezTo>
                <a:cubicBezTo>
                  <a:pt x="707545" y="32111"/>
                  <a:pt x="696383" y="23308"/>
                  <a:pt x="683491" y="18473"/>
                </a:cubicBezTo>
                <a:cubicBezTo>
                  <a:pt x="671605" y="14016"/>
                  <a:pt x="658752" y="12724"/>
                  <a:pt x="646546" y="9237"/>
                </a:cubicBezTo>
                <a:cubicBezTo>
                  <a:pt x="637185" y="6562"/>
                  <a:pt x="628073" y="3079"/>
                  <a:pt x="618837" y="0"/>
                </a:cubicBezTo>
                <a:cubicBezTo>
                  <a:pt x="551104" y="3079"/>
                  <a:pt x="483241" y="4037"/>
                  <a:pt x="415637" y="9237"/>
                </a:cubicBezTo>
                <a:cubicBezTo>
                  <a:pt x="402980" y="10211"/>
                  <a:pt x="391333" y="17324"/>
                  <a:pt x="378691" y="18473"/>
                </a:cubicBezTo>
                <a:cubicBezTo>
                  <a:pt x="323415" y="23498"/>
                  <a:pt x="267855" y="24630"/>
                  <a:pt x="212437" y="27709"/>
                </a:cubicBezTo>
                <a:cubicBezTo>
                  <a:pt x="200122" y="30788"/>
                  <a:pt x="186845" y="31269"/>
                  <a:pt x="175491" y="36946"/>
                </a:cubicBezTo>
                <a:cubicBezTo>
                  <a:pt x="155634" y="46875"/>
                  <a:pt x="135772" y="58192"/>
                  <a:pt x="120073" y="73891"/>
                </a:cubicBezTo>
                <a:cubicBezTo>
                  <a:pt x="110837" y="83127"/>
                  <a:pt x="103232" y="94354"/>
                  <a:pt x="92364" y="101600"/>
                </a:cubicBezTo>
                <a:cubicBezTo>
                  <a:pt x="84263" y="107001"/>
                  <a:pt x="73891" y="107758"/>
                  <a:pt x="64655" y="110837"/>
                </a:cubicBezTo>
                <a:cubicBezTo>
                  <a:pt x="58497" y="123152"/>
                  <a:pt x="53013" y="135828"/>
                  <a:pt x="46182" y="147782"/>
                </a:cubicBezTo>
                <a:cubicBezTo>
                  <a:pt x="40674" y="157420"/>
                  <a:pt x="32673" y="165562"/>
                  <a:pt x="27709" y="175491"/>
                </a:cubicBezTo>
                <a:cubicBezTo>
                  <a:pt x="21084" y="188741"/>
                  <a:pt x="12196" y="228309"/>
                  <a:pt x="9237" y="240146"/>
                </a:cubicBezTo>
                <a:cubicBezTo>
                  <a:pt x="6158" y="307879"/>
                  <a:pt x="0" y="375543"/>
                  <a:pt x="0" y="443346"/>
                </a:cubicBezTo>
                <a:cubicBezTo>
                  <a:pt x="0" y="462074"/>
                  <a:pt x="4695" y="480596"/>
                  <a:pt x="9237" y="498764"/>
                </a:cubicBezTo>
                <a:cubicBezTo>
                  <a:pt x="20651" y="544421"/>
                  <a:pt x="27070" y="552905"/>
                  <a:pt x="46182" y="591128"/>
                </a:cubicBezTo>
                <a:cubicBezTo>
                  <a:pt x="50871" y="609883"/>
                  <a:pt x="56702" y="637226"/>
                  <a:pt x="64655" y="655782"/>
                </a:cubicBezTo>
                <a:cubicBezTo>
                  <a:pt x="70079" y="668438"/>
                  <a:pt x="77704" y="680072"/>
                  <a:pt x="83128" y="692728"/>
                </a:cubicBezTo>
                <a:cubicBezTo>
                  <a:pt x="86963" y="701677"/>
                  <a:pt x="88945" y="711321"/>
                  <a:pt x="92364" y="720437"/>
                </a:cubicBezTo>
                <a:cubicBezTo>
                  <a:pt x="98078" y="735675"/>
                  <a:pt x="118265" y="788102"/>
                  <a:pt x="129309" y="803564"/>
                </a:cubicBezTo>
                <a:cubicBezTo>
                  <a:pt x="136901" y="814193"/>
                  <a:pt x="147782" y="822037"/>
                  <a:pt x="157018" y="831273"/>
                </a:cubicBezTo>
                <a:lnTo>
                  <a:pt x="175491" y="886691"/>
                </a:lnTo>
                <a:cubicBezTo>
                  <a:pt x="185092" y="915492"/>
                  <a:pt x="203977" y="976494"/>
                  <a:pt x="221673" y="988291"/>
                </a:cubicBezTo>
                <a:lnTo>
                  <a:pt x="249382" y="1006764"/>
                </a:lnTo>
                <a:cubicBezTo>
                  <a:pt x="258639" y="1034536"/>
                  <a:pt x="257196" y="1038308"/>
                  <a:pt x="277091" y="1062182"/>
                </a:cubicBezTo>
                <a:cubicBezTo>
                  <a:pt x="285453" y="1072217"/>
                  <a:pt x="296438" y="1079856"/>
                  <a:pt x="304800" y="1089891"/>
                </a:cubicBezTo>
                <a:cubicBezTo>
                  <a:pt x="369096" y="1167046"/>
                  <a:pt x="270030" y="1064357"/>
                  <a:pt x="350982" y="1145309"/>
                </a:cubicBezTo>
                <a:cubicBezTo>
                  <a:pt x="367238" y="1194080"/>
                  <a:pt x="354818" y="1164918"/>
                  <a:pt x="397164" y="1228437"/>
                </a:cubicBezTo>
                <a:lnTo>
                  <a:pt x="415637" y="1256146"/>
                </a:lnTo>
                <a:cubicBezTo>
                  <a:pt x="418716" y="1265382"/>
                  <a:pt x="420145" y="1275344"/>
                  <a:pt x="424873" y="1283855"/>
                </a:cubicBezTo>
                <a:cubicBezTo>
                  <a:pt x="435655" y="1303263"/>
                  <a:pt x="449503" y="1320800"/>
                  <a:pt x="461818" y="1339273"/>
                </a:cubicBezTo>
                <a:cubicBezTo>
                  <a:pt x="467976" y="1348509"/>
                  <a:pt x="475327" y="1357053"/>
                  <a:pt x="480291" y="1366982"/>
                </a:cubicBezTo>
                <a:cubicBezTo>
                  <a:pt x="486449" y="1379297"/>
                  <a:pt x="488186" y="1395113"/>
                  <a:pt x="498764" y="1403928"/>
                </a:cubicBezTo>
                <a:cubicBezTo>
                  <a:pt x="508516" y="1412055"/>
                  <a:pt x="523317" y="1410410"/>
                  <a:pt x="535709" y="1413164"/>
                </a:cubicBezTo>
                <a:cubicBezTo>
                  <a:pt x="551034" y="1416569"/>
                  <a:pt x="566497" y="1419321"/>
                  <a:pt x="581891" y="1422400"/>
                </a:cubicBezTo>
                <a:cubicBezTo>
                  <a:pt x="601113" y="1421119"/>
                  <a:pt x="720836" y="1419189"/>
                  <a:pt x="766618" y="1403928"/>
                </a:cubicBezTo>
                <a:cubicBezTo>
                  <a:pt x="779680" y="1399574"/>
                  <a:pt x="791757" y="1392539"/>
                  <a:pt x="803564" y="1385455"/>
                </a:cubicBezTo>
                <a:cubicBezTo>
                  <a:pt x="822602" y="1374032"/>
                  <a:pt x="858982" y="1348509"/>
                  <a:pt x="858982" y="1348509"/>
                </a:cubicBezTo>
                <a:cubicBezTo>
                  <a:pt x="865140" y="1339273"/>
                  <a:pt x="872491" y="1330729"/>
                  <a:pt x="877455" y="1320800"/>
                </a:cubicBezTo>
                <a:cubicBezTo>
                  <a:pt x="915695" y="1244320"/>
                  <a:pt x="852223" y="1344793"/>
                  <a:pt x="905164" y="1265382"/>
                </a:cubicBezTo>
                <a:cubicBezTo>
                  <a:pt x="922819" y="1212415"/>
                  <a:pt x="906920" y="1263932"/>
                  <a:pt x="923637" y="1191491"/>
                </a:cubicBezTo>
                <a:cubicBezTo>
                  <a:pt x="929346" y="1166753"/>
                  <a:pt x="930755" y="1140308"/>
                  <a:pt x="942109" y="1117600"/>
                </a:cubicBezTo>
                <a:lnTo>
                  <a:pt x="960582" y="1080655"/>
                </a:lnTo>
                <a:cubicBezTo>
                  <a:pt x="963543" y="1068812"/>
                  <a:pt x="972427" y="1029255"/>
                  <a:pt x="979055" y="1016000"/>
                </a:cubicBezTo>
                <a:cubicBezTo>
                  <a:pt x="984020" y="1006071"/>
                  <a:pt x="991370" y="997527"/>
                  <a:pt x="997528" y="988291"/>
                </a:cubicBezTo>
                <a:cubicBezTo>
                  <a:pt x="1010953" y="948014"/>
                  <a:pt x="1010077" y="934439"/>
                  <a:pt x="1034473" y="905164"/>
                </a:cubicBezTo>
                <a:cubicBezTo>
                  <a:pt x="1042835" y="895129"/>
                  <a:pt x="1051314" y="884701"/>
                  <a:pt x="1062182" y="877455"/>
                </a:cubicBezTo>
                <a:cubicBezTo>
                  <a:pt x="1070283" y="872054"/>
                  <a:pt x="1081183" y="872572"/>
                  <a:pt x="1089891" y="868218"/>
                </a:cubicBezTo>
                <a:cubicBezTo>
                  <a:pt x="1099820" y="863254"/>
                  <a:pt x="1107671" y="854710"/>
                  <a:pt x="1117600" y="849746"/>
                </a:cubicBezTo>
                <a:cubicBezTo>
                  <a:pt x="1133127" y="841982"/>
                  <a:pt x="1167449" y="835715"/>
                  <a:pt x="1182255" y="831273"/>
                </a:cubicBezTo>
                <a:cubicBezTo>
                  <a:pt x="1200906" y="825678"/>
                  <a:pt x="1237673" y="812800"/>
                  <a:pt x="1237673" y="812800"/>
                </a:cubicBezTo>
                <a:cubicBezTo>
                  <a:pt x="1249988" y="803564"/>
                  <a:pt x="1262092" y="794038"/>
                  <a:pt x="1274618" y="785091"/>
                </a:cubicBezTo>
                <a:cubicBezTo>
                  <a:pt x="1283651" y="778639"/>
                  <a:pt x="1294478" y="774468"/>
                  <a:pt x="1302328" y="766618"/>
                </a:cubicBezTo>
                <a:cubicBezTo>
                  <a:pt x="1363903" y="705043"/>
                  <a:pt x="1274618" y="769696"/>
                  <a:pt x="1348509" y="720437"/>
                </a:cubicBezTo>
                <a:cubicBezTo>
                  <a:pt x="1369621" y="657107"/>
                  <a:pt x="1344695" y="735698"/>
                  <a:pt x="1366982" y="646546"/>
                </a:cubicBezTo>
                <a:cubicBezTo>
                  <a:pt x="1381937" y="586724"/>
                  <a:pt x="1371634" y="654450"/>
                  <a:pt x="1385455" y="581891"/>
                </a:cubicBezTo>
                <a:cubicBezTo>
                  <a:pt x="1395400" y="529682"/>
                  <a:pt x="1413164" y="424873"/>
                  <a:pt x="1413164" y="424873"/>
                </a:cubicBezTo>
                <a:cubicBezTo>
                  <a:pt x="1410085" y="378691"/>
                  <a:pt x="1414648" y="331354"/>
                  <a:pt x="1403928" y="286328"/>
                </a:cubicBezTo>
                <a:cubicBezTo>
                  <a:pt x="1398786" y="264730"/>
                  <a:pt x="1366982" y="230909"/>
                  <a:pt x="1366982" y="230909"/>
                </a:cubicBezTo>
                <a:cubicBezTo>
                  <a:pt x="1363903" y="221673"/>
                  <a:pt x="1364630" y="210084"/>
                  <a:pt x="1357746" y="203200"/>
                </a:cubicBezTo>
                <a:cubicBezTo>
                  <a:pt x="1338597" y="184051"/>
                  <a:pt x="1312619" y="199295"/>
                  <a:pt x="1293091" y="203200"/>
                </a:cubicBezTo>
                <a:cubicBezTo>
                  <a:pt x="1290072" y="203804"/>
                  <a:pt x="1337733" y="197043"/>
                  <a:pt x="1320800" y="193964"/>
                </a:cubicBezTo>
                <a:close/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1773238" y="3021013"/>
            <a:ext cx="1385887" cy="1458912"/>
          </a:xfrm>
          <a:custGeom>
            <a:avLst/>
            <a:gdLst>
              <a:gd name="connsiteX0" fmla="*/ 1247207 w 1386210"/>
              <a:gd name="connsiteY0" fmla="*/ 230909 h 1459345"/>
              <a:gd name="connsiteX1" fmla="*/ 1237971 w 1386210"/>
              <a:gd name="connsiteY1" fmla="*/ 138545 h 1459345"/>
              <a:gd name="connsiteX2" fmla="*/ 1182552 w 1386210"/>
              <a:gd name="connsiteY2" fmla="*/ 92364 h 1459345"/>
              <a:gd name="connsiteX3" fmla="*/ 1145607 w 1386210"/>
              <a:gd name="connsiteY3" fmla="*/ 64654 h 1459345"/>
              <a:gd name="connsiteX4" fmla="*/ 1071716 w 1386210"/>
              <a:gd name="connsiteY4" fmla="*/ 46182 h 1459345"/>
              <a:gd name="connsiteX5" fmla="*/ 1034771 w 1386210"/>
              <a:gd name="connsiteY5" fmla="*/ 27709 h 1459345"/>
              <a:gd name="connsiteX6" fmla="*/ 933171 w 1386210"/>
              <a:gd name="connsiteY6" fmla="*/ 0 h 1459345"/>
              <a:gd name="connsiteX7" fmla="*/ 628371 w 1386210"/>
              <a:gd name="connsiteY7" fmla="*/ 9236 h 1459345"/>
              <a:gd name="connsiteX8" fmla="*/ 545243 w 1386210"/>
              <a:gd name="connsiteY8" fmla="*/ 46182 h 1459345"/>
              <a:gd name="connsiteX9" fmla="*/ 332807 w 1386210"/>
              <a:gd name="connsiteY9" fmla="*/ 55418 h 1459345"/>
              <a:gd name="connsiteX10" fmla="*/ 305098 w 1386210"/>
              <a:gd name="connsiteY10" fmla="*/ 64654 h 1459345"/>
              <a:gd name="connsiteX11" fmla="*/ 286625 w 1386210"/>
              <a:gd name="connsiteY11" fmla="*/ 92364 h 1459345"/>
              <a:gd name="connsiteX12" fmla="*/ 258916 w 1386210"/>
              <a:gd name="connsiteY12" fmla="*/ 138545 h 1459345"/>
              <a:gd name="connsiteX13" fmla="*/ 231207 w 1386210"/>
              <a:gd name="connsiteY13" fmla="*/ 193964 h 1459345"/>
              <a:gd name="connsiteX14" fmla="*/ 55716 w 1386210"/>
              <a:gd name="connsiteY14" fmla="*/ 221673 h 1459345"/>
              <a:gd name="connsiteX15" fmla="*/ 9534 w 1386210"/>
              <a:gd name="connsiteY15" fmla="*/ 230909 h 1459345"/>
              <a:gd name="connsiteX16" fmla="*/ 18771 w 1386210"/>
              <a:gd name="connsiteY16" fmla="*/ 314036 h 1459345"/>
              <a:gd name="connsiteX17" fmla="*/ 28007 w 1386210"/>
              <a:gd name="connsiteY17" fmla="*/ 387927 h 1459345"/>
              <a:gd name="connsiteX18" fmla="*/ 83425 w 1386210"/>
              <a:gd name="connsiteY18" fmla="*/ 498764 h 1459345"/>
              <a:gd name="connsiteX19" fmla="*/ 111134 w 1386210"/>
              <a:gd name="connsiteY19" fmla="*/ 526473 h 1459345"/>
              <a:gd name="connsiteX20" fmla="*/ 148080 w 1386210"/>
              <a:gd name="connsiteY20" fmla="*/ 572654 h 1459345"/>
              <a:gd name="connsiteX21" fmla="*/ 175789 w 1386210"/>
              <a:gd name="connsiteY21" fmla="*/ 665018 h 1459345"/>
              <a:gd name="connsiteX22" fmla="*/ 203498 w 1386210"/>
              <a:gd name="connsiteY22" fmla="*/ 757382 h 1459345"/>
              <a:gd name="connsiteX23" fmla="*/ 212734 w 1386210"/>
              <a:gd name="connsiteY23" fmla="*/ 951345 h 1459345"/>
              <a:gd name="connsiteX24" fmla="*/ 221971 w 1386210"/>
              <a:gd name="connsiteY24" fmla="*/ 979054 h 1459345"/>
              <a:gd name="connsiteX25" fmla="*/ 231207 w 1386210"/>
              <a:gd name="connsiteY25" fmla="*/ 1191491 h 1459345"/>
              <a:gd name="connsiteX26" fmla="*/ 240443 w 1386210"/>
              <a:gd name="connsiteY26" fmla="*/ 1228436 h 1459345"/>
              <a:gd name="connsiteX27" fmla="*/ 258916 w 1386210"/>
              <a:gd name="connsiteY27" fmla="*/ 1256145 h 1459345"/>
              <a:gd name="connsiteX28" fmla="*/ 268152 w 1386210"/>
              <a:gd name="connsiteY28" fmla="*/ 1330036 h 1459345"/>
              <a:gd name="connsiteX29" fmla="*/ 305098 w 1386210"/>
              <a:gd name="connsiteY29" fmla="*/ 1413164 h 1459345"/>
              <a:gd name="connsiteX30" fmla="*/ 332807 w 1386210"/>
              <a:gd name="connsiteY30" fmla="*/ 1422400 h 1459345"/>
              <a:gd name="connsiteX31" fmla="*/ 369752 w 1386210"/>
              <a:gd name="connsiteY31" fmla="*/ 1440873 h 1459345"/>
              <a:gd name="connsiteX32" fmla="*/ 452880 w 1386210"/>
              <a:gd name="connsiteY32" fmla="*/ 1459345 h 1459345"/>
              <a:gd name="connsiteX33" fmla="*/ 591425 w 1386210"/>
              <a:gd name="connsiteY33" fmla="*/ 1450109 h 1459345"/>
              <a:gd name="connsiteX34" fmla="*/ 619134 w 1386210"/>
              <a:gd name="connsiteY34" fmla="*/ 1422400 h 1459345"/>
              <a:gd name="connsiteX35" fmla="*/ 711498 w 1386210"/>
              <a:gd name="connsiteY35" fmla="*/ 1366982 h 1459345"/>
              <a:gd name="connsiteX36" fmla="*/ 785389 w 1386210"/>
              <a:gd name="connsiteY36" fmla="*/ 1348509 h 1459345"/>
              <a:gd name="connsiteX37" fmla="*/ 822334 w 1386210"/>
              <a:gd name="connsiteY37" fmla="*/ 1339273 h 1459345"/>
              <a:gd name="connsiteX38" fmla="*/ 923934 w 1386210"/>
              <a:gd name="connsiteY38" fmla="*/ 1348509 h 1459345"/>
              <a:gd name="connsiteX39" fmla="*/ 951643 w 1386210"/>
              <a:gd name="connsiteY39" fmla="*/ 1366982 h 1459345"/>
              <a:gd name="connsiteX40" fmla="*/ 979352 w 1386210"/>
              <a:gd name="connsiteY40" fmla="*/ 1376218 h 1459345"/>
              <a:gd name="connsiteX41" fmla="*/ 1007061 w 1386210"/>
              <a:gd name="connsiteY41" fmla="*/ 1394691 h 1459345"/>
              <a:gd name="connsiteX42" fmla="*/ 1099425 w 1386210"/>
              <a:gd name="connsiteY42" fmla="*/ 1413164 h 1459345"/>
              <a:gd name="connsiteX43" fmla="*/ 1145607 w 1386210"/>
              <a:gd name="connsiteY43" fmla="*/ 1422400 h 1459345"/>
              <a:gd name="connsiteX44" fmla="*/ 1367280 w 1386210"/>
              <a:gd name="connsiteY44" fmla="*/ 1376218 h 1459345"/>
              <a:gd name="connsiteX45" fmla="*/ 1376516 w 1386210"/>
              <a:gd name="connsiteY45" fmla="*/ 1339273 h 1459345"/>
              <a:gd name="connsiteX46" fmla="*/ 1385752 w 1386210"/>
              <a:gd name="connsiteY46" fmla="*/ 535709 h 1459345"/>
              <a:gd name="connsiteX47" fmla="*/ 1358043 w 1386210"/>
              <a:gd name="connsiteY47" fmla="*/ 406400 h 1459345"/>
              <a:gd name="connsiteX48" fmla="*/ 1348807 w 1386210"/>
              <a:gd name="connsiteY48" fmla="*/ 378691 h 1459345"/>
              <a:gd name="connsiteX49" fmla="*/ 1311861 w 1386210"/>
              <a:gd name="connsiteY49" fmla="*/ 314036 h 1459345"/>
              <a:gd name="connsiteX50" fmla="*/ 1293389 w 1386210"/>
              <a:gd name="connsiteY50" fmla="*/ 249382 h 1459345"/>
              <a:gd name="connsiteX51" fmla="*/ 1284152 w 1386210"/>
              <a:gd name="connsiteY51" fmla="*/ 221673 h 1459345"/>
              <a:gd name="connsiteX52" fmla="*/ 1265680 w 1386210"/>
              <a:gd name="connsiteY52" fmla="*/ 138545 h 1459345"/>
              <a:gd name="connsiteX53" fmla="*/ 1237971 w 1386210"/>
              <a:gd name="connsiteY53" fmla="*/ 120073 h 1459345"/>
              <a:gd name="connsiteX54" fmla="*/ 1173316 w 1386210"/>
              <a:gd name="connsiteY54" fmla="*/ 46182 h 1459345"/>
              <a:gd name="connsiteX55" fmla="*/ 1117898 w 1386210"/>
              <a:gd name="connsiteY55" fmla="*/ 27709 h 14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86210" h="1459345">
                <a:moveTo>
                  <a:pt x="1247207" y="230909"/>
                </a:moveTo>
                <a:cubicBezTo>
                  <a:pt x="1244128" y="200121"/>
                  <a:pt x="1244928" y="168694"/>
                  <a:pt x="1237971" y="138545"/>
                </a:cubicBezTo>
                <a:cubicBezTo>
                  <a:pt x="1230536" y="106327"/>
                  <a:pt x="1206262" y="107183"/>
                  <a:pt x="1182552" y="92364"/>
                </a:cubicBezTo>
                <a:cubicBezTo>
                  <a:pt x="1169498" y="84205"/>
                  <a:pt x="1158973" y="72292"/>
                  <a:pt x="1145607" y="64654"/>
                </a:cubicBezTo>
                <a:cubicBezTo>
                  <a:pt x="1130315" y="55916"/>
                  <a:pt x="1083408" y="48520"/>
                  <a:pt x="1071716" y="46182"/>
                </a:cubicBezTo>
                <a:cubicBezTo>
                  <a:pt x="1059401" y="40024"/>
                  <a:pt x="1047555" y="32823"/>
                  <a:pt x="1034771" y="27709"/>
                </a:cubicBezTo>
                <a:cubicBezTo>
                  <a:pt x="987897" y="8959"/>
                  <a:pt x="979551" y="9276"/>
                  <a:pt x="933171" y="0"/>
                </a:cubicBezTo>
                <a:cubicBezTo>
                  <a:pt x="831571" y="3079"/>
                  <a:pt x="729861" y="3598"/>
                  <a:pt x="628371" y="9236"/>
                </a:cubicBezTo>
                <a:cubicBezTo>
                  <a:pt x="595402" y="11068"/>
                  <a:pt x="578443" y="43628"/>
                  <a:pt x="545243" y="46182"/>
                </a:cubicBezTo>
                <a:cubicBezTo>
                  <a:pt x="474573" y="51618"/>
                  <a:pt x="403619" y="52339"/>
                  <a:pt x="332807" y="55418"/>
                </a:cubicBezTo>
                <a:cubicBezTo>
                  <a:pt x="323571" y="58497"/>
                  <a:pt x="312700" y="58572"/>
                  <a:pt x="305098" y="64654"/>
                </a:cubicBezTo>
                <a:cubicBezTo>
                  <a:pt x="296430" y="71589"/>
                  <a:pt x="292509" y="82950"/>
                  <a:pt x="286625" y="92364"/>
                </a:cubicBezTo>
                <a:cubicBezTo>
                  <a:pt x="277110" y="107587"/>
                  <a:pt x="266944" y="122488"/>
                  <a:pt x="258916" y="138545"/>
                </a:cubicBezTo>
                <a:cubicBezTo>
                  <a:pt x="250223" y="155931"/>
                  <a:pt x="250459" y="181932"/>
                  <a:pt x="231207" y="193964"/>
                </a:cubicBezTo>
                <a:cubicBezTo>
                  <a:pt x="187467" y="221302"/>
                  <a:pt x="92619" y="218834"/>
                  <a:pt x="55716" y="221673"/>
                </a:cubicBezTo>
                <a:cubicBezTo>
                  <a:pt x="40322" y="224752"/>
                  <a:pt x="22596" y="222201"/>
                  <a:pt x="9534" y="230909"/>
                </a:cubicBezTo>
                <a:cubicBezTo>
                  <a:pt x="-15656" y="247702"/>
                  <a:pt x="16812" y="308159"/>
                  <a:pt x="18771" y="314036"/>
                </a:cubicBezTo>
                <a:cubicBezTo>
                  <a:pt x="21850" y="338666"/>
                  <a:pt x="22806" y="363656"/>
                  <a:pt x="28007" y="387927"/>
                </a:cubicBezTo>
                <a:cubicBezTo>
                  <a:pt x="36202" y="426168"/>
                  <a:pt x="55404" y="470743"/>
                  <a:pt x="83425" y="498764"/>
                </a:cubicBezTo>
                <a:lnTo>
                  <a:pt x="111134" y="526473"/>
                </a:lnTo>
                <a:cubicBezTo>
                  <a:pt x="144825" y="627539"/>
                  <a:pt x="88391" y="477150"/>
                  <a:pt x="148080" y="572654"/>
                </a:cubicBezTo>
                <a:cubicBezTo>
                  <a:pt x="160635" y="592742"/>
                  <a:pt x="168303" y="640066"/>
                  <a:pt x="175789" y="665018"/>
                </a:cubicBezTo>
                <a:cubicBezTo>
                  <a:pt x="209518" y="777447"/>
                  <a:pt x="182209" y="672230"/>
                  <a:pt x="203498" y="757382"/>
                </a:cubicBezTo>
                <a:cubicBezTo>
                  <a:pt x="206577" y="822036"/>
                  <a:pt x="207359" y="886841"/>
                  <a:pt x="212734" y="951345"/>
                </a:cubicBezTo>
                <a:cubicBezTo>
                  <a:pt x="213543" y="961047"/>
                  <a:pt x="221224" y="969347"/>
                  <a:pt x="221971" y="979054"/>
                </a:cubicBezTo>
                <a:cubicBezTo>
                  <a:pt x="227407" y="1049724"/>
                  <a:pt x="225971" y="1120805"/>
                  <a:pt x="231207" y="1191491"/>
                </a:cubicBezTo>
                <a:cubicBezTo>
                  <a:pt x="232145" y="1204150"/>
                  <a:pt x="235443" y="1216768"/>
                  <a:pt x="240443" y="1228436"/>
                </a:cubicBezTo>
                <a:cubicBezTo>
                  <a:pt x="244816" y="1238639"/>
                  <a:pt x="252758" y="1246909"/>
                  <a:pt x="258916" y="1256145"/>
                </a:cubicBezTo>
                <a:cubicBezTo>
                  <a:pt x="261995" y="1280775"/>
                  <a:pt x="262951" y="1305765"/>
                  <a:pt x="268152" y="1330036"/>
                </a:cubicBezTo>
                <a:cubicBezTo>
                  <a:pt x="271363" y="1345023"/>
                  <a:pt x="286526" y="1398306"/>
                  <a:pt x="305098" y="1413164"/>
                </a:cubicBezTo>
                <a:cubicBezTo>
                  <a:pt x="312700" y="1419246"/>
                  <a:pt x="323858" y="1418565"/>
                  <a:pt x="332807" y="1422400"/>
                </a:cubicBezTo>
                <a:cubicBezTo>
                  <a:pt x="345462" y="1427824"/>
                  <a:pt x="356860" y="1436039"/>
                  <a:pt x="369752" y="1440873"/>
                </a:cubicBezTo>
                <a:cubicBezTo>
                  <a:pt x="384657" y="1446463"/>
                  <a:pt x="440342" y="1456838"/>
                  <a:pt x="452880" y="1459345"/>
                </a:cubicBezTo>
                <a:cubicBezTo>
                  <a:pt x="499062" y="1456266"/>
                  <a:pt x="546243" y="1460149"/>
                  <a:pt x="591425" y="1450109"/>
                </a:cubicBezTo>
                <a:cubicBezTo>
                  <a:pt x="604176" y="1447275"/>
                  <a:pt x="608823" y="1430419"/>
                  <a:pt x="619134" y="1422400"/>
                </a:cubicBezTo>
                <a:cubicBezTo>
                  <a:pt x="634949" y="1410099"/>
                  <a:pt x="686360" y="1375361"/>
                  <a:pt x="711498" y="1366982"/>
                </a:cubicBezTo>
                <a:cubicBezTo>
                  <a:pt x="735584" y="1358954"/>
                  <a:pt x="760759" y="1354667"/>
                  <a:pt x="785389" y="1348509"/>
                </a:cubicBezTo>
                <a:lnTo>
                  <a:pt x="822334" y="1339273"/>
                </a:lnTo>
                <a:cubicBezTo>
                  <a:pt x="856201" y="1342352"/>
                  <a:pt x="890683" y="1341384"/>
                  <a:pt x="923934" y="1348509"/>
                </a:cubicBezTo>
                <a:cubicBezTo>
                  <a:pt x="934788" y="1350835"/>
                  <a:pt x="941714" y="1362018"/>
                  <a:pt x="951643" y="1366982"/>
                </a:cubicBezTo>
                <a:cubicBezTo>
                  <a:pt x="960351" y="1371336"/>
                  <a:pt x="970116" y="1373139"/>
                  <a:pt x="979352" y="1376218"/>
                </a:cubicBezTo>
                <a:cubicBezTo>
                  <a:pt x="988588" y="1382376"/>
                  <a:pt x="997132" y="1389727"/>
                  <a:pt x="1007061" y="1394691"/>
                </a:cubicBezTo>
                <a:cubicBezTo>
                  <a:pt x="1033612" y="1407966"/>
                  <a:pt x="1073904" y="1408910"/>
                  <a:pt x="1099425" y="1413164"/>
                </a:cubicBezTo>
                <a:cubicBezTo>
                  <a:pt x="1114910" y="1415745"/>
                  <a:pt x="1130213" y="1419321"/>
                  <a:pt x="1145607" y="1422400"/>
                </a:cubicBezTo>
                <a:cubicBezTo>
                  <a:pt x="1231899" y="1414555"/>
                  <a:pt x="1331966" y="1458618"/>
                  <a:pt x="1367280" y="1376218"/>
                </a:cubicBezTo>
                <a:cubicBezTo>
                  <a:pt x="1372280" y="1364550"/>
                  <a:pt x="1373437" y="1351588"/>
                  <a:pt x="1376516" y="1339273"/>
                </a:cubicBezTo>
                <a:cubicBezTo>
                  <a:pt x="1379595" y="1071418"/>
                  <a:pt x="1385752" y="803581"/>
                  <a:pt x="1385752" y="535709"/>
                </a:cubicBezTo>
                <a:cubicBezTo>
                  <a:pt x="1385752" y="438415"/>
                  <a:pt x="1392037" y="457389"/>
                  <a:pt x="1358043" y="406400"/>
                </a:cubicBezTo>
                <a:cubicBezTo>
                  <a:pt x="1354964" y="397164"/>
                  <a:pt x="1352642" y="387640"/>
                  <a:pt x="1348807" y="378691"/>
                </a:cubicBezTo>
                <a:cubicBezTo>
                  <a:pt x="1334745" y="345879"/>
                  <a:pt x="1330413" y="341864"/>
                  <a:pt x="1311861" y="314036"/>
                </a:cubicBezTo>
                <a:cubicBezTo>
                  <a:pt x="1289709" y="247579"/>
                  <a:pt x="1316592" y="330592"/>
                  <a:pt x="1293389" y="249382"/>
                </a:cubicBezTo>
                <a:cubicBezTo>
                  <a:pt x="1290714" y="240021"/>
                  <a:pt x="1287231" y="230909"/>
                  <a:pt x="1284152" y="221673"/>
                </a:cubicBezTo>
                <a:cubicBezTo>
                  <a:pt x="1284058" y="221108"/>
                  <a:pt x="1275254" y="150512"/>
                  <a:pt x="1265680" y="138545"/>
                </a:cubicBezTo>
                <a:cubicBezTo>
                  <a:pt x="1258746" y="129877"/>
                  <a:pt x="1247207" y="126230"/>
                  <a:pt x="1237971" y="120073"/>
                </a:cubicBezTo>
                <a:cubicBezTo>
                  <a:pt x="1218813" y="91336"/>
                  <a:pt x="1207526" y="59011"/>
                  <a:pt x="1173316" y="46182"/>
                </a:cubicBezTo>
                <a:cubicBezTo>
                  <a:pt x="1108740" y="21966"/>
                  <a:pt x="1142152" y="51963"/>
                  <a:pt x="1117898" y="27709"/>
                </a:cubicBezTo>
              </a:path>
            </a:pathLst>
          </a:custGeom>
          <a:ln w="38100">
            <a:solidFill>
              <a:srgbClr val="D33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40200" y="2636838"/>
            <a:ext cx="4176713" cy="26638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2195513" y="2420938"/>
            <a:ext cx="6480175" cy="2736850"/>
          </a:xfrm>
          <a:prstGeom prst="straightConnector1">
            <a:avLst/>
          </a:prstGeom>
          <a:ln w="444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2636838"/>
            <a:ext cx="19446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ФРАНЦІЯ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7888" y="2673350"/>
            <a:ext cx="20161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НІМЕЧЧИНА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339975" y="3068638"/>
            <a:ext cx="1079500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4025" y="2636838"/>
            <a:ext cx="19446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РОСІЯ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434013" y="3033713"/>
            <a:ext cx="1370012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Левая фигурная скобка 7"/>
          <p:cNvSpPr/>
          <p:nvPr/>
        </p:nvSpPr>
        <p:spPr>
          <a:xfrm rot="5400000">
            <a:off x="4136231" y="-1229518"/>
            <a:ext cx="835025" cy="6408738"/>
          </a:xfrm>
          <a:prstGeom prst="leftBrace">
            <a:avLst>
              <a:gd name="adj1" fmla="val 8333"/>
              <a:gd name="adj2" fmla="val 49568"/>
            </a:avLst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928688"/>
            <a:ext cx="5418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C00000"/>
                </a:solidFill>
              </a:rPr>
              <a:t>1892р. </a:t>
            </a:r>
          </a:p>
          <a:p>
            <a:pPr algn="ctr"/>
            <a:r>
              <a:rPr lang="uk-UA">
                <a:solidFill>
                  <a:srgbClr val="C00000"/>
                </a:solidFill>
              </a:rPr>
              <a:t> секретна військова конвенція Росії та Франції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475" y="3681413"/>
            <a:ext cx="1944688" cy="104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>
                <a:solidFill>
                  <a:schemeClr val="tx1"/>
                </a:solidFill>
              </a:rPr>
              <a:t>Австро</a:t>
            </a:r>
            <a:r>
              <a:rPr lang="uk-UA" dirty="0">
                <a:solidFill>
                  <a:schemeClr val="tx1"/>
                </a:solidFill>
              </a:rPr>
              <a:t> – Угорщина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Італія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713" y="5084763"/>
            <a:ext cx="21605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БРИТАНІЯ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9640153">
            <a:off x="666750" y="3149600"/>
            <a:ext cx="647700" cy="3473450"/>
          </a:xfrm>
          <a:prstGeom prst="lef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990600" y="3962400"/>
            <a:ext cx="136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</a:rPr>
              <a:t>1904р.</a:t>
            </a:r>
          </a:p>
          <a:p>
            <a:r>
              <a:rPr lang="uk-UA">
                <a:solidFill>
                  <a:srgbClr val="C00000"/>
                </a:solidFill>
              </a:rPr>
              <a:t>створення Антанти</a:t>
            </a:r>
          </a:p>
        </p:txBody>
      </p:sp>
      <p:sp>
        <p:nvSpPr>
          <p:cNvPr id="13" name="Левая фигурная скобка 12"/>
          <p:cNvSpPr/>
          <p:nvPr/>
        </p:nvSpPr>
        <p:spPr>
          <a:xfrm rot="14545163">
            <a:off x="6120606" y="2415382"/>
            <a:ext cx="512763" cy="5429250"/>
          </a:xfrm>
          <a:prstGeom prst="lef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5434013" y="5661025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</a:rPr>
              <a:t>1907р. - конвеція Британії і Росії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5"/>
          <p:cNvSpPr>
            <a:spLocks noGrp="1"/>
          </p:cNvSpPr>
          <p:nvPr>
            <p:ph sz="quarter" idx="14"/>
          </p:nvPr>
        </p:nvSpPr>
        <p:spPr>
          <a:xfrm>
            <a:off x="4500563" y="1052513"/>
            <a:ext cx="3527425" cy="4752975"/>
          </a:xfrm>
        </p:spPr>
        <p:txBody>
          <a:bodyPr/>
          <a:lstStyle/>
          <a:p>
            <a:r>
              <a:rPr lang="vi-VN" smtClean="0"/>
              <a:t>Анта́нта (від фр. е</a:t>
            </a:r>
            <a:r>
              <a:rPr lang="en-US" smtClean="0"/>
              <a:t>ntente — </a:t>
            </a:r>
            <a:r>
              <a:rPr lang="vi-VN" smtClean="0"/>
              <a:t>згода, початок виразу фр. </a:t>
            </a:r>
            <a:r>
              <a:rPr lang="en-US" smtClean="0"/>
              <a:t>Entente cordiale — </a:t>
            </a:r>
            <a:r>
              <a:rPr lang="vi-VN" smtClean="0"/>
              <a:t>сердечна угода) — військово-політичне угрупування, основними членами якого були Великобританія, Франція і Росія. </a:t>
            </a:r>
            <a:endParaRPr lang="uk-UA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5538"/>
            <a:ext cx="3405188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900113" y="5732463"/>
            <a:ext cx="327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Антанта (Російська листівка)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38188"/>
            <a:ext cx="774700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524750" y="3068638"/>
            <a:ext cx="0" cy="7921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6804025" y="3789363"/>
            <a:ext cx="720725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363" y="2349500"/>
            <a:ext cx="1439862" cy="10080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Прямоугольник 7"/>
          <p:cNvSpPr>
            <a:spLocks noChangeArrowheads="1"/>
          </p:cNvSpPr>
          <p:nvPr/>
        </p:nvSpPr>
        <p:spPr bwMode="auto">
          <a:xfrm>
            <a:off x="1187450" y="5084763"/>
            <a:ext cx="7056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 1902 р. було укладено англо-японський союз, спрямований проти Росії, що дало Японії можливість у 1904-1905 pp. перемогти її у війні.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35464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063" y="3221038"/>
            <a:ext cx="3829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5072063" y="5961063"/>
            <a:ext cx="2886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/>
              <a:t>Результат іспано-американської війни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538" y="0"/>
            <a:ext cx="4176712" cy="620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Тенденції зовнішньої політики США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1638" y="908050"/>
            <a:ext cx="24479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ізоляціоністи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8488" y="908050"/>
            <a:ext cx="20875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експансіоністи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638" y="1557338"/>
            <a:ext cx="24479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панамериканізм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5435600" y="620713"/>
            <a:ext cx="1081088" cy="215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6516688" y="620713"/>
            <a:ext cx="1368425" cy="215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11413" y="2420938"/>
            <a:ext cx="288925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27088" y="2420938"/>
            <a:ext cx="15843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87313" y="2266950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1400"/>
              <a:t>Китай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836613"/>
            <a:ext cx="7200900" cy="5184775"/>
          </a:xfrm>
        </p:spPr>
        <p:txBody>
          <a:bodyPr/>
          <a:lstStyle/>
          <a:p>
            <a:pPr>
              <a:buFont typeface="Brush Script MT" pitchFamily="66" charset="0"/>
              <a:buChar char="O"/>
              <a:defRPr/>
            </a:pPr>
            <a:r>
              <a:rPr lang="uk-UA" dirty="0"/>
              <a:t>Отже, підсумком розвитку міжнародних відносин на зламі століть став поділ Європи і світу на два ворожих військово-політичних блоки - Троїстий союз і Антанту. </a:t>
            </a:r>
            <a:endParaRPr lang="uk-UA" dirty="0" smtClean="0"/>
          </a:p>
          <a:p>
            <a:pPr>
              <a:buFont typeface="Brush Script MT" pitchFamily="66" charset="0"/>
              <a:buChar char="O"/>
              <a:defRPr/>
            </a:pPr>
            <a:r>
              <a:rPr lang="uk-UA" dirty="0" smtClean="0"/>
              <a:t>Основним </a:t>
            </a:r>
            <a:r>
              <a:rPr lang="uk-UA" dirty="0"/>
              <a:t>змістом політики великих держав у складі названих союзів була підготовка до світової війни за переділ уже поділеного </a:t>
            </a:r>
            <a:r>
              <a:rPr lang="uk-UA" dirty="0" smtClean="0"/>
              <a:t>світу.</a:t>
            </a:r>
          </a:p>
          <a:p>
            <a:pPr>
              <a:buFont typeface="Brush Script MT" pitchFamily="66" charset="0"/>
              <a:buChar char="O"/>
              <a:defRPr/>
            </a:pPr>
            <a:r>
              <a:rPr lang="uk-UA" dirty="0" smtClean="0"/>
              <a:t>Перші </a:t>
            </a:r>
            <a:r>
              <a:rPr lang="uk-UA" dirty="0"/>
              <a:t>такі війни розпочалися наприкінці </a:t>
            </a:r>
            <a:r>
              <a:rPr lang="en-US" dirty="0"/>
              <a:t>XIX </a:t>
            </a:r>
            <a:r>
              <a:rPr lang="uk-UA" dirty="0"/>
              <a:t>ст</a:t>
            </a:r>
            <a:r>
              <a:rPr lang="uk-UA" dirty="0" smtClean="0"/>
              <a:t>. – на початку ХХ століття:       </a:t>
            </a:r>
          </a:p>
          <a:p>
            <a:pPr marL="0" indent="0">
              <a:buFont typeface="Brush Script MT" pitchFamily="66" charset="0"/>
              <a:buNone/>
              <a:defRPr/>
            </a:pPr>
            <a:r>
              <a:rPr lang="uk-UA" dirty="0"/>
              <a:t> </a:t>
            </a:r>
            <a:r>
              <a:rPr lang="uk-UA" dirty="0" smtClean="0"/>
              <a:t>   - іспансько-американська </a:t>
            </a:r>
            <a:r>
              <a:rPr lang="uk-UA" dirty="0"/>
              <a:t>(1898 </a:t>
            </a:r>
            <a:r>
              <a:rPr lang="en-US" dirty="0"/>
              <a:t>p.), </a:t>
            </a:r>
            <a:endParaRPr lang="uk-UA" dirty="0"/>
          </a:p>
          <a:p>
            <a:pPr marL="0" indent="0">
              <a:buFont typeface="Brush Script MT" pitchFamily="66" charset="0"/>
              <a:buNone/>
              <a:defRPr/>
            </a:pPr>
            <a:r>
              <a:rPr lang="uk-UA" dirty="0" smtClean="0"/>
              <a:t>    - </a:t>
            </a:r>
            <a:r>
              <a:rPr lang="uk-UA" dirty="0" err="1" smtClean="0"/>
              <a:t>англо</a:t>
            </a:r>
            <a:r>
              <a:rPr lang="uk-UA" dirty="0" smtClean="0"/>
              <a:t> </a:t>
            </a:r>
            <a:r>
              <a:rPr lang="uk-UA" dirty="0"/>
              <a:t>- бурська (1899-1902 </a:t>
            </a:r>
            <a:r>
              <a:rPr lang="en-US" dirty="0"/>
              <a:t>pp.), </a:t>
            </a:r>
            <a:endParaRPr lang="uk-UA" dirty="0" smtClean="0"/>
          </a:p>
          <a:p>
            <a:pPr marL="0" indent="0">
              <a:buFont typeface="Brush Script MT" pitchFamily="66" charset="0"/>
              <a:buNone/>
              <a:defRPr/>
            </a:pPr>
            <a:r>
              <a:rPr lang="uk-UA" dirty="0" smtClean="0"/>
              <a:t>    - російсько-японська </a:t>
            </a:r>
            <a:r>
              <a:rPr lang="uk-UA" dirty="0"/>
              <a:t>(1904-1905 </a:t>
            </a:r>
            <a:r>
              <a:rPr lang="en-US" dirty="0"/>
              <a:t>pp.).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Закріплення</a:t>
            </a:r>
          </a:p>
        </p:txBody>
      </p:sp>
      <p:sp>
        <p:nvSpPr>
          <p:cNvPr id="38914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Чи могла виникнути війна між провідними державами світу? Чому?</a:t>
            </a:r>
          </a:p>
          <a:p>
            <a:r>
              <a:rPr lang="uk-UA" smtClean="0"/>
              <a:t>Де,  на вашу думку,  могла виникнути нова війна між провідними державами світу?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116013" y="692150"/>
            <a:ext cx="6964362" cy="739775"/>
          </a:xfrm>
        </p:spPr>
        <p:txBody>
          <a:bodyPr/>
          <a:lstStyle/>
          <a:p>
            <a:pPr eaLnBrk="1" hangingPunct="1"/>
            <a:r>
              <a:rPr lang="uk-UA" smtClean="0"/>
              <a:t>План уроку.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27088" y="1341438"/>
            <a:ext cx="7416800" cy="3603625"/>
          </a:xfrm>
        </p:spPr>
        <p:txBody>
          <a:bodyPr/>
          <a:lstStyle/>
          <a:p>
            <a:pPr eaLnBrk="1" hangingPunct="1"/>
            <a:r>
              <a:rPr lang="uk-UA" smtClean="0"/>
              <a:t>Геополітичні наслідки франко – прусської війни.</a:t>
            </a:r>
          </a:p>
          <a:p>
            <a:pPr eaLnBrk="1" hangingPunct="1"/>
            <a:r>
              <a:rPr lang="uk-UA" smtClean="0"/>
              <a:t>Союз трьох імператорів.</a:t>
            </a:r>
          </a:p>
          <a:p>
            <a:pPr eaLnBrk="1" hangingPunct="1"/>
            <a:r>
              <a:rPr lang="uk-UA" smtClean="0"/>
              <a:t>Загострення англо – німецького колоніального суперництва.</a:t>
            </a:r>
          </a:p>
          <a:p>
            <a:pPr eaLnBrk="1" hangingPunct="1"/>
            <a:r>
              <a:rPr lang="uk-UA" smtClean="0"/>
              <a:t>Утворення нових незалежних держав на Балканах.</a:t>
            </a:r>
          </a:p>
          <a:p>
            <a:pPr eaLnBrk="1" hangingPunct="1"/>
            <a:r>
              <a:rPr lang="uk-UA" smtClean="0"/>
              <a:t>Загострення російсько – німецьких відносин і утворення Троїстого союзу.</a:t>
            </a:r>
          </a:p>
          <a:p>
            <a:pPr eaLnBrk="1" hangingPunct="1"/>
            <a:r>
              <a:rPr lang="uk-UA" smtClean="0"/>
              <a:t>Утворення Антанти.</a:t>
            </a:r>
          </a:p>
          <a:p>
            <a:pPr eaLnBrk="1" hangingPunct="1"/>
            <a:r>
              <a:rPr lang="uk-UA" smtClean="0"/>
              <a:t>США в міжнародних відносинах.</a:t>
            </a:r>
          </a:p>
          <a:p>
            <a:pPr eaLnBrk="1" hangingPunct="1"/>
            <a:r>
              <a:rPr lang="uk-UA" smtClean="0"/>
              <a:t>Зовнішня та колоніальна політика Японії.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/>
          <a:lstStyle/>
          <a:p>
            <a:pPr eaLnBrk="1" hangingPunct="1"/>
            <a:r>
              <a:rPr lang="uk-UA" smtClean="0"/>
              <a:t>Опорні поняття і дати</a:t>
            </a:r>
            <a:endParaRPr lang="ru-RU" smtClean="0"/>
          </a:p>
        </p:txBody>
      </p:sp>
      <p:sp>
        <p:nvSpPr>
          <p:cNvPr id="16386" name="Объект 1"/>
          <p:cNvSpPr>
            <a:spLocks noGrp="1"/>
          </p:cNvSpPr>
          <p:nvPr>
            <p:ph sz="quarter" idx="13"/>
          </p:nvPr>
        </p:nvSpPr>
        <p:spPr>
          <a:xfrm>
            <a:off x="1187450" y="1916113"/>
            <a:ext cx="3200400" cy="3603625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Міжнародні відносини;</a:t>
            </a:r>
          </a:p>
          <a:p>
            <a:r>
              <a:rPr lang="uk-UA" smtClean="0"/>
              <a:t>Троїстий союз;</a:t>
            </a:r>
          </a:p>
          <a:p>
            <a:r>
              <a:rPr lang="uk-UA" smtClean="0"/>
              <a:t>Антанта</a:t>
            </a:r>
          </a:p>
          <a:p>
            <a:endParaRPr lang="uk-UA" smtClean="0"/>
          </a:p>
        </p:txBody>
      </p:sp>
      <p:sp>
        <p:nvSpPr>
          <p:cNvPr id="16387" name="Объект 2"/>
          <p:cNvSpPr>
            <a:spLocks noGrp="1"/>
          </p:cNvSpPr>
          <p:nvPr>
            <p:ph sz="quarter" idx="14"/>
          </p:nvPr>
        </p:nvSpPr>
        <p:spPr>
          <a:xfrm>
            <a:off x="4643438" y="1484313"/>
            <a:ext cx="3673475" cy="3605212"/>
          </a:xfrm>
        </p:spPr>
        <p:txBody>
          <a:bodyPr/>
          <a:lstStyle/>
          <a:p>
            <a:r>
              <a:rPr lang="uk-UA" sz="2000" smtClean="0"/>
              <a:t>Опорні дати:</a:t>
            </a:r>
          </a:p>
          <a:p>
            <a:r>
              <a:rPr lang="uk-UA" sz="2000" smtClean="0"/>
              <a:t>1873р. – створення Союзу трьох імператорів;</a:t>
            </a:r>
          </a:p>
          <a:p>
            <a:r>
              <a:rPr lang="uk-UA" sz="2000" smtClean="0"/>
              <a:t>1882р. – створення Троїстого союзу;</a:t>
            </a:r>
          </a:p>
          <a:p>
            <a:r>
              <a:rPr lang="uk-UA" sz="2000" smtClean="0"/>
              <a:t>1894 – 1895рр. – японо – китайська війна;</a:t>
            </a:r>
          </a:p>
          <a:p>
            <a:r>
              <a:rPr lang="uk-UA" sz="2000" smtClean="0"/>
              <a:t>1898р. – американо – іспанська війна;</a:t>
            </a:r>
          </a:p>
          <a:p>
            <a:r>
              <a:rPr lang="uk-UA" sz="2000" smtClean="0"/>
              <a:t>1904 – 1907рр. – утворення Антанти</a:t>
            </a:r>
            <a:r>
              <a:rPr lang="uk-UA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Актуалізація опорних знань</a:t>
            </a:r>
          </a:p>
        </p:txBody>
      </p:sp>
      <p:sp>
        <p:nvSpPr>
          <p:cNvPr id="17410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війни відбулися в ІІ половині ХІХ століття за участю європейських держав?</a:t>
            </a:r>
          </a:p>
          <a:p>
            <a:r>
              <a:rPr lang="uk-UA" smtClean="0"/>
              <a:t>Які причини франко – прусської війни 1870 – 1871рр?</a:t>
            </a:r>
          </a:p>
          <a:p>
            <a:r>
              <a:rPr lang="uk-UA" smtClean="0"/>
              <a:t>Які результати цієї війни?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6375" y="1052513"/>
            <a:ext cx="619125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Геополітичні наслідки франко – прусської війни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2924175"/>
            <a:ext cx="36734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Подальше загострення протиріч між Францією та Німеччиною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363" y="2924175"/>
            <a:ext cx="40322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Пошуки провідними європейськими країнами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союзників.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268538" y="1700213"/>
            <a:ext cx="2303462" cy="1152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700213"/>
            <a:ext cx="2376488" cy="1152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70138"/>
            <a:ext cx="27495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71550" y="692150"/>
            <a:ext cx="28797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</a:rPr>
              <a:t>Німеччина</a:t>
            </a:r>
          </a:p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</a:rPr>
              <a:t>п</a:t>
            </a:r>
            <a:r>
              <a:rPr lang="uk-UA" sz="1600" dirty="0">
                <a:solidFill>
                  <a:schemeClr val="tx1"/>
                </a:solidFill>
              </a:rPr>
              <a:t>рагнула перешкодити зближенню Росії та Франції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4788" y="698500"/>
            <a:ext cx="2303462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</a:rPr>
              <a:t>Росія прагнула переглянути статті Паризького договору 1856р.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688" y="712788"/>
            <a:ext cx="23764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</a:rPr>
              <a:t>Розмежування сфер впливу на </a:t>
            </a:r>
            <a:r>
              <a:rPr lang="uk-UA" sz="1600" dirty="0">
                <a:solidFill>
                  <a:schemeClr val="tx1"/>
                </a:solidFill>
              </a:rPr>
              <a:t>Б</a:t>
            </a:r>
            <a:r>
              <a:rPr lang="uk-UA" sz="1600" dirty="0">
                <a:solidFill>
                  <a:schemeClr val="tx1"/>
                </a:solidFill>
              </a:rPr>
              <a:t>алканах між Росією та </a:t>
            </a:r>
            <a:r>
              <a:rPr lang="uk-UA" sz="1600" dirty="0" err="1">
                <a:solidFill>
                  <a:schemeClr val="tx1"/>
                </a:solidFill>
              </a:rPr>
              <a:t>Австро</a:t>
            </a:r>
            <a:r>
              <a:rPr lang="uk-UA" sz="1600" dirty="0">
                <a:solidFill>
                  <a:schemeClr val="tx1"/>
                </a:solidFill>
              </a:rPr>
              <a:t> - Угорщиною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738" y="3141663"/>
            <a:ext cx="40322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1873р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Союз трьох імператорів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2988" y="188913"/>
            <a:ext cx="77057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Ідея монархічної солідарності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27313" y="1700213"/>
            <a:ext cx="3097212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5867400" y="1720850"/>
            <a:ext cx="1836738" cy="1347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5165725" y="1706563"/>
            <a:ext cx="630238" cy="12906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014788" y="4005263"/>
            <a:ext cx="4013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Наприкінці 80-х років ХІХ століття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Союз трьох імператорів розпався через побоювання посилення однієї з держав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Мои документи\Школа\Історія\9 клас\Наочність 9\Всесвітня історія\Всесвітня історія\Європа в 19 - початку 20 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09550"/>
            <a:ext cx="86296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9525"/>
            <a:ext cx="90932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494</TotalTime>
  <Words>519</Words>
  <Application>Microsoft Office PowerPoint</Application>
  <PresentationFormat>Экран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Кнопка</vt:lpstr>
      <vt:lpstr>Кнопка</vt:lpstr>
      <vt:lpstr>Кнопка</vt:lpstr>
      <vt:lpstr>Міжнародні відносини в 1871 – 1900рр.</vt:lpstr>
      <vt:lpstr>Завдання уроку.</vt:lpstr>
      <vt:lpstr>План уроку.</vt:lpstr>
      <vt:lpstr>Опорні поняття і дати</vt:lpstr>
      <vt:lpstr>Актуалізація опорних знань</vt:lpstr>
      <vt:lpstr>Слайд 6</vt:lpstr>
      <vt:lpstr>Слайд 7</vt:lpstr>
      <vt:lpstr>Слайд 8</vt:lpstr>
      <vt:lpstr>Слайд 9</vt:lpstr>
      <vt:lpstr>Зовнішньополітичні плани Німеччини</vt:lpstr>
      <vt:lpstr>Слайд 11</vt:lpstr>
      <vt:lpstr>Зовнішньополітичні цілі Австро – Угорщини.</vt:lpstr>
      <vt:lpstr>Створення Троїстого союзу.</vt:lpstr>
      <vt:lpstr>Зовнішньополітичні цілі Франції</vt:lpstr>
      <vt:lpstr>Слайд 15</vt:lpstr>
      <vt:lpstr>Зовнішньополітичні цілі Росії</vt:lpstr>
      <vt:lpstr>Слайд 17</vt:lpstr>
      <vt:lpstr>Слайд 18</vt:lpstr>
      <vt:lpstr>Зовнішньополітичні цілі Великої Британії</vt:lpstr>
      <vt:lpstr>Слайд 20</vt:lpstr>
      <vt:lpstr>Слайд 21</vt:lpstr>
      <vt:lpstr>Слайд 22</vt:lpstr>
      <vt:lpstr>Слайд 23</vt:lpstr>
      <vt:lpstr>Слайд 24</vt:lpstr>
      <vt:lpstr>Слайд 25</vt:lpstr>
      <vt:lpstr>Закріплення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Makas</cp:lastModifiedBy>
  <cp:revision>46</cp:revision>
  <dcterms:created xsi:type="dcterms:W3CDTF">2008-05-23T02:00:52Z</dcterms:created>
  <dcterms:modified xsi:type="dcterms:W3CDTF">2012-04-22T15:38:58Z</dcterms:modified>
</cp:coreProperties>
</file>