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9144000" cy="6858000" type="screen4x3"/>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5" d="100"/>
          <a:sy n="65" d="100"/>
        </p:scale>
        <p:origin x="-108" y="-12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2F019F-7CD3-4192-BAA4-96D41C60D42E}" type="datetimeFigureOut">
              <a:rPr lang="uk-UA" smtClean="0"/>
              <a:t>18.03.2012</a:t>
            </a:fld>
            <a:endParaRPr lang="uk-UA"/>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694574D-46CD-463B-82FD-6AD2B573038C}" type="slidenum">
              <a:rPr lang="uk-UA" smtClean="0"/>
              <a:t>‹#›</a:t>
            </a:fld>
            <a:endParaRPr lang="uk-UA"/>
          </a:p>
        </p:txBody>
      </p:sp>
    </p:spTree>
    <p:extLst>
      <p:ext uri="{BB962C8B-B14F-4D97-AF65-F5344CB8AC3E}">
        <p14:creationId xmlns:p14="http://schemas.microsoft.com/office/powerpoint/2010/main" val="1500018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ru-RU" smtClean="0"/>
              <a:t>Образец заголовка</a:t>
            </a:r>
            <a:endParaRPr kumimoji="0" lang="en-US"/>
          </a:p>
        </p:txBody>
      </p:sp>
      <p:sp>
        <p:nvSpPr>
          <p:cNvPr id="28" name="Дата 27"/>
          <p:cNvSpPr>
            <a:spLocks noGrp="1"/>
          </p:cNvSpPr>
          <p:nvPr>
            <p:ph type="dt" sz="half" idx="10"/>
          </p:nvPr>
        </p:nvSpPr>
        <p:spPr/>
        <p:txBody>
          <a:bodyPr/>
          <a:lstStyle/>
          <a:p>
            <a:fld id="{F46405BF-78F1-4487-BA5A-9F07C3C7075F}" type="datetimeFigureOut">
              <a:rPr lang="uk-UA" smtClean="0"/>
              <a:t>18.03.2012</a:t>
            </a:fld>
            <a:endParaRPr lang="uk-UA"/>
          </a:p>
        </p:txBody>
      </p:sp>
      <p:sp>
        <p:nvSpPr>
          <p:cNvPr id="17" name="Нижний колонтитул 16"/>
          <p:cNvSpPr>
            <a:spLocks noGrp="1"/>
          </p:cNvSpPr>
          <p:nvPr>
            <p:ph type="ftr" sz="quarter" idx="11"/>
          </p:nvPr>
        </p:nvSpPr>
        <p:spPr/>
        <p:txBody>
          <a:bodyPr/>
          <a:lstStyle/>
          <a:p>
            <a:endParaRPr lang="uk-UA"/>
          </a:p>
        </p:txBody>
      </p:sp>
      <p:sp>
        <p:nvSpPr>
          <p:cNvPr id="29" name="Номер слайда 28"/>
          <p:cNvSpPr>
            <a:spLocks noGrp="1"/>
          </p:cNvSpPr>
          <p:nvPr>
            <p:ph type="sldNum" sz="quarter" idx="12"/>
          </p:nvPr>
        </p:nvSpPr>
        <p:spPr/>
        <p:txBody>
          <a:bodyPr/>
          <a:lstStyle/>
          <a:p>
            <a:fld id="{8B3DFBBB-97C6-4ECD-8CF1-979D2E4543A3}" type="slidenum">
              <a:rPr lang="uk-UA" smtClean="0"/>
              <a:t>‹#›</a:t>
            </a:fld>
            <a:endParaRPr lang="uk-UA"/>
          </a:p>
        </p:txBody>
      </p:sp>
      <p:sp>
        <p:nvSpPr>
          <p:cNvPr id="9" name="Подзаголовок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F46405BF-78F1-4487-BA5A-9F07C3C7075F}" type="datetimeFigureOut">
              <a:rPr lang="uk-UA" smtClean="0"/>
              <a:t>18.03.2012</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8B3DFBBB-97C6-4ECD-8CF1-979D2E4543A3}" type="slidenum">
              <a:rPr lang="uk-UA" smtClean="0"/>
              <a:t>‹#›</a:t>
            </a:fld>
            <a:endParaRPr lang="uk-U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F46405BF-78F1-4487-BA5A-9F07C3C7075F}" type="datetimeFigureOut">
              <a:rPr lang="uk-UA" smtClean="0"/>
              <a:t>18.03.2012</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8B3DFBBB-97C6-4ECD-8CF1-979D2E4543A3}" type="slidenum">
              <a:rPr lang="uk-UA" smtClean="0"/>
              <a:t>‹#›</a:t>
            </a:fld>
            <a:endParaRPr lang="uk-U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Объект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F46405BF-78F1-4487-BA5A-9F07C3C7075F}" type="datetimeFigureOut">
              <a:rPr lang="uk-UA" smtClean="0"/>
              <a:t>18.03.2012</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p:txBody>
          <a:bodyPr/>
          <a:lstStyle/>
          <a:p>
            <a:fld id="{8B3DFBBB-97C6-4ECD-8CF1-979D2E4543A3}" type="slidenum">
              <a:rPr lang="uk-UA" smtClean="0"/>
              <a:t>‹#›</a:t>
            </a:fld>
            <a:endParaRPr lang="uk-U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F46405BF-78F1-4487-BA5A-9F07C3C7075F}" type="datetimeFigureOut">
              <a:rPr lang="uk-UA" smtClean="0"/>
              <a:t>18.03.2012</a:t>
            </a:fld>
            <a:endParaRPr lang="uk-UA"/>
          </a:p>
        </p:txBody>
      </p:sp>
      <p:sp>
        <p:nvSpPr>
          <p:cNvPr id="5" name="Нижний колонтитул 4"/>
          <p:cNvSpPr>
            <a:spLocks noGrp="1"/>
          </p:cNvSpPr>
          <p:nvPr>
            <p:ph type="ftr" sz="quarter" idx="11"/>
          </p:nvPr>
        </p:nvSpPr>
        <p:spPr/>
        <p:txBody>
          <a:bodyPr/>
          <a:lstStyle/>
          <a:p>
            <a:endParaRPr lang="uk-UA"/>
          </a:p>
        </p:txBody>
      </p:sp>
      <p:sp>
        <p:nvSpPr>
          <p:cNvPr id="6" name="Номер слайда 5"/>
          <p:cNvSpPr>
            <a:spLocks noGrp="1"/>
          </p:cNvSpPr>
          <p:nvPr>
            <p:ph type="sldNum" sz="quarter" idx="12"/>
          </p:nvPr>
        </p:nvSpPr>
        <p:spPr>
          <a:xfrm>
            <a:off x="7924800" y="6416675"/>
            <a:ext cx="762000" cy="365125"/>
          </a:xfrm>
        </p:spPr>
        <p:txBody>
          <a:bodyPr/>
          <a:lstStyle/>
          <a:p>
            <a:fld id="{8B3DFBBB-97C6-4ECD-8CF1-979D2E4543A3}" type="slidenum">
              <a:rPr lang="uk-UA" smtClean="0"/>
              <a:t>‹#›</a:t>
            </a:fld>
            <a:endParaRPr lang="uk-UA"/>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Объект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F46405BF-78F1-4487-BA5A-9F07C3C7075F}" type="datetimeFigureOut">
              <a:rPr lang="uk-UA" smtClean="0"/>
              <a:t>18.03.2012</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8B3DFBBB-97C6-4ECD-8CF1-979D2E4543A3}" type="slidenum">
              <a:rPr lang="uk-UA" smtClean="0"/>
              <a:t>‹#›</a:t>
            </a:fld>
            <a:endParaRPr lang="uk-U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F46405BF-78F1-4487-BA5A-9F07C3C7075F}" type="datetimeFigureOut">
              <a:rPr lang="uk-UA" smtClean="0"/>
              <a:t>18.03.2012</a:t>
            </a:fld>
            <a:endParaRPr lang="uk-UA"/>
          </a:p>
        </p:txBody>
      </p:sp>
      <p:sp>
        <p:nvSpPr>
          <p:cNvPr id="8" name="Нижний колонтитул 7"/>
          <p:cNvSpPr>
            <a:spLocks noGrp="1"/>
          </p:cNvSpPr>
          <p:nvPr>
            <p:ph type="ftr" sz="quarter" idx="11"/>
          </p:nvPr>
        </p:nvSpPr>
        <p:spPr/>
        <p:txBody>
          <a:bodyPr/>
          <a:lstStyle/>
          <a:p>
            <a:endParaRPr lang="uk-UA"/>
          </a:p>
        </p:txBody>
      </p:sp>
      <p:sp>
        <p:nvSpPr>
          <p:cNvPr id="9" name="Номер слайда 8"/>
          <p:cNvSpPr>
            <a:spLocks noGrp="1"/>
          </p:cNvSpPr>
          <p:nvPr>
            <p:ph type="sldNum" sz="quarter" idx="12"/>
          </p:nvPr>
        </p:nvSpPr>
        <p:spPr/>
        <p:txBody>
          <a:bodyPr/>
          <a:lstStyle/>
          <a:p>
            <a:fld id="{8B3DFBBB-97C6-4ECD-8CF1-979D2E4543A3}" type="slidenum">
              <a:rPr lang="uk-UA" smtClean="0"/>
              <a:t>‹#›</a:t>
            </a:fld>
            <a:endParaRPr lang="uk-U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F46405BF-78F1-4487-BA5A-9F07C3C7075F}" type="datetimeFigureOut">
              <a:rPr lang="uk-UA" smtClean="0"/>
              <a:t>18.03.2012</a:t>
            </a:fld>
            <a:endParaRPr lang="uk-UA"/>
          </a:p>
        </p:txBody>
      </p:sp>
      <p:sp>
        <p:nvSpPr>
          <p:cNvPr id="4" name="Нижний колонтитул 3"/>
          <p:cNvSpPr>
            <a:spLocks noGrp="1"/>
          </p:cNvSpPr>
          <p:nvPr>
            <p:ph type="ftr" sz="quarter" idx="11"/>
          </p:nvPr>
        </p:nvSpPr>
        <p:spPr/>
        <p:txBody>
          <a:bodyPr/>
          <a:lstStyle/>
          <a:p>
            <a:endParaRPr lang="uk-UA"/>
          </a:p>
        </p:txBody>
      </p:sp>
      <p:sp>
        <p:nvSpPr>
          <p:cNvPr id="5" name="Номер слайда 4"/>
          <p:cNvSpPr>
            <a:spLocks noGrp="1"/>
          </p:cNvSpPr>
          <p:nvPr>
            <p:ph type="sldNum" sz="quarter" idx="12"/>
          </p:nvPr>
        </p:nvSpPr>
        <p:spPr/>
        <p:txBody>
          <a:bodyPr/>
          <a:lstStyle/>
          <a:p>
            <a:fld id="{8B3DFBBB-97C6-4ECD-8CF1-979D2E4543A3}" type="slidenum">
              <a:rPr lang="uk-UA" smtClean="0"/>
              <a:t>‹#›</a:t>
            </a:fld>
            <a:endParaRPr lang="uk-U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46405BF-78F1-4487-BA5A-9F07C3C7075F}" type="datetimeFigureOut">
              <a:rPr lang="uk-UA" smtClean="0"/>
              <a:t>18.03.2012</a:t>
            </a:fld>
            <a:endParaRPr lang="uk-UA"/>
          </a:p>
        </p:txBody>
      </p:sp>
      <p:sp>
        <p:nvSpPr>
          <p:cNvPr id="3" name="Нижний колонтитул 2"/>
          <p:cNvSpPr>
            <a:spLocks noGrp="1"/>
          </p:cNvSpPr>
          <p:nvPr>
            <p:ph type="ftr" sz="quarter" idx="11"/>
          </p:nvPr>
        </p:nvSpPr>
        <p:spPr/>
        <p:txBody>
          <a:bodyPr/>
          <a:lstStyle/>
          <a:p>
            <a:endParaRPr lang="uk-UA"/>
          </a:p>
        </p:txBody>
      </p:sp>
      <p:sp>
        <p:nvSpPr>
          <p:cNvPr id="4" name="Номер слайда 3"/>
          <p:cNvSpPr>
            <a:spLocks noGrp="1"/>
          </p:cNvSpPr>
          <p:nvPr>
            <p:ph type="sldNum" sz="quarter" idx="12"/>
          </p:nvPr>
        </p:nvSpPr>
        <p:spPr/>
        <p:txBody>
          <a:bodyPr/>
          <a:lstStyle/>
          <a:p>
            <a:fld id="{8B3DFBBB-97C6-4ECD-8CF1-979D2E4543A3}" type="slidenum">
              <a:rPr lang="uk-UA" smtClean="0"/>
              <a:t>‹#›</a:t>
            </a:fld>
            <a:endParaRPr lang="uk-U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Объект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F46405BF-78F1-4487-BA5A-9F07C3C7075F}" type="datetimeFigureOut">
              <a:rPr lang="uk-UA" smtClean="0"/>
              <a:t>18.03.2012</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8B3DFBBB-97C6-4ECD-8CF1-979D2E4543A3}" type="slidenum">
              <a:rPr lang="uk-UA" smtClean="0"/>
              <a:t>‹#›</a:t>
            </a:fld>
            <a:endParaRPr lang="uk-U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ru-RU" smtClean="0">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4" name="Текст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F46405BF-78F1-4487-BA5A-9F07C3C7075F}" type="datetimeFigureOut">
              <a:rPr lang="uk-UA" smtClean="0"/>
              <a:t>18.03.2012</a:t>
            </a:fld>
            <a:endParaRPr lang="uk-UA"/>
          </a:p>
        </p:txBody>
      </p:sp>
      <p:sp>
        <p:nvSpPr>
          <p:cNvPr id="6" name="Нижний колонтитул 5"/>
          <p:cNvSpPr>
            <a:spLocks noGrp="1"/>
          </p:cNvSpPr>
          <p:nvPr>
            <p:ph type="ftr" sz="quarter" idx="11"/>
          </p:nvPr>
        </p:nvSpPr>
        <p:spPr/>
        <p:txBody>
          <a:bodyPr/>
          <a:lstStyle/>
          <a:p>
            <a:endParaRPr lang="uk-UA"/>
          </a:p>
        </p:txBody>
      </p:sp>
      <p:sp>
        <p:nvSpPr>
          <p:cNvPr id="7" name="Номер слайда 6"/>
          <p:cNvSpPr>
            <a:spLocks noGrp="1"/>
          </p:cNvSpPr>
          <p:nvPr>
            <p:ph type="sldNum" sz="quarter" idx="12"/>
          </p:nvPr>
        </p:nvSpPr>
        <p:spPr/>
        <p:txBody>
          <a:bodyPr/>
          <a:lstStyle/>
          <a:p>
            <a:fld id="{8B3DFBBB-97C6-4ECD-8CF1-979D2E4543A3}" type="slidenum">
              <a:rPr lang="uk-UA" smtClean="0"/>
              <a:t>‹#›</a:t>
            </a:fld>
            <a:endParaRPr lang="uk-U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F46405BF-78F1-4487-BA5A-9F07C3C7075F}" type="datetimeFigureOut">
              <a:rPr lang="uk-UA" smtClean="0"/>
              <a:t>18.03.2012</a:t>
            </a:fld>
            <a:endParaRPr lang="uk-UA"/>
          </a:p>
        </p:txBody>
      </p:sp>
      <p:sp>
        <p:nvSpPr>
          <p:cNvPr id="3" name="Нижний колонтитул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uk-UA"/>
          </a:p>
        </p:txBody>
      </p:sp>
      <p:sp>
        <p:nvSpPr>
          <p:cNvPr id="23" name="Номер слайда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8B3DFBBB-97C6-4ECD-8CF1-979D2E4543A3}" type="slidenum">
              <a:rPr lang="uk-UA" smtClean="0"/>
              <a:t>‹#›</a:t>
            </a:fld>
            <a:endParaRPr lang="uk-UA"/>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mp;#9834_ Zvuki prirody - Penie ptic (vot eto relaksaciya!!!).mp3">
            <a:hlinkClick r:id="" action="ppaction://media"/>
          </p:cNvPr>
          <p:cNvPicPr>
            <a:picLocks noChangeAspect="1"/>
          </p:cNvPicPr>
          <p:nvPr>
            <a:audioFile r:link="rId1"/>
            <p:extLst>
              <p:ext uri="{DAA4B4D4-6D71-4841-9C94-3DE7FCFB9230}">
                <p14:media xmlns:p14="http://schemas.microsoft.com/office/powerpoint/2010/main" r:embed="rId2">
                  <p14:trim end="314840"/>
                </p14:media>
              </p:ext>
            </p:extLst>
          </p:nvPr>
        </p:nvPicPr>
        <p:blipFill>
          <a:blip r:embed="rId4"/>
          <a:stretch>
            <a:fillRect/>
          </a:stretch>
        </p:blipFill>
        <p:spPr>
          <a:xfrm>
            <a:off x="179512" y="6248400"/>
            <a:ext cx="609600" cy="609600"/>
          </a:xfrm>
          <a:prstGeom prst="rect">
            <a:avLst/>
          </a:prstGeom>
        </p:spPr>
      </p:pic>
      <p:sp>
        <p:nvSpPr>
          <p:cNvPr id="2" name="Заголовок 1"/>
          <p:cNvSpPr>
            <a:spLocks noGrp="1"/>
          </p:cNvSpPr>
          <p:nvPr>
            <p:ph type="ctrTitle"/>
          </p:nvPr>
        </p:nvSpPr>
        <p:spPr/>
        <p:txBody>
          <a:bodyPr>
            <a:normAutofit/>
          </a:bodyPr>
          <a:lstStyle/>
          <a:p>
            <a:r>
              <a:rPr lang="ru-RU" sz="3200" dirty="0" err="1"/>
              <a:t>Endangered</a:t>
            </a:r>
            <a:r>
              <a:rPr lang="ru-RU" sz="3200" dirty="0"/>
              <a:t> </a:t>
            </a:r>
            <a:r>
              <a:rPr lang="ru-RU" sz="3200" dirty="0" err="1"/>
              <a:t>species</a:t>
            </a:r>
            <a:r>
              <a:rPr lang="ru-RU" sz="3200" dirty="0"/>
              <a:t> </a:t>
            </a:r>
            <a:r>
              <a:rPr lang="ru-RU" sz="3200" dirty="0" err="1"/>
              <a:t>in</a:t>
            </a:r>
            <a:r>
              <a:rPr lang="ru-RU" sz="3200" dirty="0"/>
              <a:t> </a:t>
            </a:r>
            <a:r>
              <a:rPr lang="ru-RU" sz="3200" dirty="0" err="1"/>
              <a:t>Ukraine</a:t>
            </a:r>
            <a:r>
              <a:rPr lang="ru-RU" sz="3200" dirty="0"/>
              <a:t> </a:t>
            </a:r>
            <a:r>
              <a:rPr lang="uk-UA" sz="3200" dirty="0"/>
              <a:t/>
            </a:r>
            <a:br>
              <a:rPr lang="uk-UA" sz="3200" dirty="0"/>
            </a:br>
            <a:endParaRPr lang="uk-UA" sz="3200" dirty="0"/>
          </a:p>
        </p:txBody>
      </p:sp>
      <p:sp>
        <p:nvSpPr>
          <p:cNvPr id="3" name="Подзаголовок 2"/>
          <p:cNvSpPr>
            <a:spLocks noGrp="1"/>
          </p:cNvSpPr>
          <p:nvPr>
            <p:ph type="subTitle" idx="1"/>
          </p:nvPr>
        </p:nvSpPr>
        <p:spPr/>
        <p:txBody>
          <a:bodyPr>
            <a:normAutofit/>
          </a:bodyPr>
          <a:lstStyle/>
          <a:p>
            <a:endParaRPr lang="uk-UA" dirty="0"/>
          </a:p>
        </p:txBody>
      </p:sp>
    </p:spTree>
    <p:extLst>
      <p:ext uri="{BB962C8B-B14F-4D97-AF65-F5344CB8AC3E}">
        <p14:creationId xmlns:p14="http://schemas.microsoft.com/office/powerpoint/2010/main" val="954494214"/>
      </p:ext>
    </p:extLst>
  </p:cSld>
  <p:clrMapOvr>
    <a:masterClrMapping/>
  </p:clrMapOvr>
  <mc:AlternateContent xmlns:mc="http://schemas.openxmlformats.org/markup-compatibility/2006">
    <mc:Choice xmlns:p14="http://schemas.microsoft.com/office/powerpoint/2010/main" Requires="p14">
      <p:transition spd="med" p14:dur="700" advClick="0" advTm="3286">
        <p:fade/>
      </p:transition>
    </mc:Choice>
    <mc:Fallback>
      <p:transition spd="med" advClick="0" advTm="3286">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0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79712" y="188640"/>
            <a:ext cx="4572000" cy="1477328"/>
          </a:xfrm>
          <a:prstGeom prst="rect">
            <a:avLst/>
          </a:prstGeom>
        </p:spPr>
        <p:txBody>
          <a:bodyPr>
            <a:spAutoFit/>
          </a:bodyPr>
          <a:lstStyle/>
          <a:p>
            <a:r>
              <a:rPr lang="en-US" dirty="0" smtClean="0"/>
              <a:t>To protect and preserve endangered species, people create organizations that</a:t>
            </a:r>
          </a:p>
          <a:p>
            <a:r>
              <a:rPr lang="en-US" dirty="0" smtClean="0"/>
              <a:t>make a donation. September 18, 2008 in Kiev the Ukrainian protest</a:t>
            </a:r>
            <a:r>
              <a:rPr lang="uk-UA" dirty="0" smtClean="0"/>
              <a:t> </a:t>
            </a:r>
            <a:r>
              <a:rPr lang="en-US" dirty="0" smtClean="0"/>
              <a:t>under the slogan "STOR ZOOTSYDU IN UKRAINE"</a:t>
            </a:r>
            <a:endParaRPr lang="en-US" dirty="0"/>
          </a:p>
        </p:txBody>
      </p:sp>
      <p:pic>
        <p:nvPicPr>
          <p:cNvPr id="3" name="Рисунок 2" descr="1265661698_2692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772816"/>
            <a:ext cx="8352927" cy="4680520"/>
          </a:xfrm>
          <a:prstGeom prst="rect">
            <a:avLst/>
          </a:prstGeom>
          <a:noFill/>
          <a:ln>
            <a:noFill/>
          </a:ln>
        </p:spPr>
      </p:pic>
    </p:spTree>
    <p:extLst>
      <p:ext uri="{BB962C8B-B14F-4D97-AF65-F5344CB8AC3E}">
        <p14:creationId xmlns:p14="http://schemas.microsoft.com/office/powerpoint/2010/main" val="2135293262"/>
      </p:ext>
    </p:extLst>
  </p:cSld>
  <p:clrMapOvr>
    <a:masterClrMapping/>
  </p:clrMapOvr>
  <p:transition spd="slow" advTm="7395">
    <p:wheel spokes="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07704" y="404664"/>
            <a:ext cx="4572000" cy="923330"/>
          </a:xfrm>
          <a:prstGeom prst="rect">
            <a:avLst/>
          </a:prstGeom>
        </p:spPr>
        <p:txBody>
          <a:bodyPr>
            <a:spAutoFit/>
          </a:bodyPr>
          <a:lstStyle/>
          <a:p>
            <a:r>
              <a:rPr lang="en-US" dirty="0" smtClean="0"/>
              <a:t>The wildlife of Ukraine is distinguished a large variety of species with</a:t>
            </a:r>
            <a:r>
              <a:rPr lang="uk-UA" dirty="0" smtClean="0"/>
              <a:t> </a:t>
            </a:r>
            <a:r>
              <a:rPr lang="en-US" dirty="0" smtClean="0"/>
              <a:t>almost 45 thousand kinds of animals.</a:t>
            </a:r>
            <a:endParaRPr lang="uk-UA"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690" y="1481520"/>
            <a:ext cx="8318774" cy="4971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8688572"/>
      </p:ext>
    </p:extLst>
  </p:cSld>
  <p:clrMapOvr>
    <a:masterClrMapping/>
  </p:clrMapOvr>
  <p:transition spd="slow" advTm="5774">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267744" y="1700808"/>
            <a:ext cx="4572000" cy="2246769"/>
          </a:xfrm>
          <a:prstGeom prst="rect">
            <a:avLst/>
          </a:prstGeom>
        </p:spPr>
        <p:txBody>
          <a:bodyPr>
            <a:spAutoFit/>
          </a:bodyPr>
          <a:lstStyle/>
          <a:p>
            <a:r>
              <a:rPr lang="en-US" sz="2800" dirty="0" smtClean="0"/>
              <a:t>Species of fauna</a:t>
            </a:r>
            <a:r>
              <a:rPr lang="uk-UA" sz="2800" dirty="0" smtClean="0"/>
              <a:t>:</a:t>
            </a:r>
            <a:br>
              <a:rPr lang="uk-UA" sz="2800" dirty="0" smtClean="0"/>
            </a:br>
            <a:r>
              <a:rPr lang="uk-UA" sz="2800" dirty="0" smtClean="0"/>
              <a:t>-</a:t>
            </a:r>
            <a:r>
              <a:rPr lang="en-US" sz="2800" dirty="0" err="1" smtClean="0"/>
              <a:t>ichthyofauna</a:t>
            </a:r>
            <a:r>
              <a:rPr lang="en-US" sz="2800" dirty="0" smtClean="0"/>
              <a:t> </a:t>
            </a:r>
            <a:r>
              <a:rPr lang="uk-UA" sz="2800" dirty="0" smtClean="0"/>
              <a:t>(</a:t>
            </a:r>
            <a:r>
              <a:rPr lang="en-US" sz="2800" dirty="0" smtClean="0"/>
              <a:t>fish</a:t>
            </a:r>
            <a:r>
              <a:rPr lang="uk-UA" sz="2800" dirty="0" smtClean="0"/>
              <a:t>)</a:t>
            </a:r>
            <a:br>
              <a:rPr lang="uk-UA" sz="2800" dirty="0" smtClean="0"/>
            </a:br>
            <a:r>
              <a:rPr lang="uk-UA" sz="2800" dirty="0" smtClean="0"/>
              <a:t>-</a:t>
            </a:r>
            <a:r>
              <a:rPr lang="en-US" sz="2800" dirty="0" err="1" smtClean="0"/>
              <a:t>herpetofauna</a:t>
            </a:r>
            <a:r>
              <a:rPr lang="en-US" sz="2800" dirty="0" smtClean="0"/>
              <a:t> </a:t>
            </a:r>
            <a:r>
              <a:rPr lang="uk-UA" sz="2800" dirty="0" smtClean="0"/>
              <a:t>(</a:t>
            </a:r>
            <a:r>
              <a:rPr lang="en-US" sz="2800" dirty="0" smtClean="0"/>
              <a:t>frog</a:t>
            </a:r>
            <a:r>
              <a:rPr lang="uk-UA" sz="2800" dirty="0" smtClean="0"/>
              <a:t>,</a:t>
            </a:r>
            <a:r>
              <a:rPr lang="en-US" sz="2800" dirty="0" smtClean="0"/>
              <a:t> newt</a:t>
            </a:r>
            <a:r>
              <a:rPr lang="uk-UA" sz="2800" dirty="0" smtClean="0"/>
              <a:t>)</a:t>
            </a:r>
            <a:br>
              <a:rPr lang="uk-UA" sz="2800" dirty="0" smtClean="0"/>
            </a:br>
            <a:r>
              <a:rPr lang="uk-UA" sz="2800" dirty="0" smtClean="0"/>
              <a:t>-</a:t>
            </a:r>
            <a:r>
              <a:rPr lang="en-US" sz="2800" dirty="0" smtClean="0"/>
              <a:t>avifauna </a:t>
            </a:r>
            <a:r>
              <a:rPr lang="uk-UA" sz="2800" dirty="0" smtClean="0"/>
              <a:t>(</a:t>
            </a:r>
            <a:r>
              <a:rPr lang="en-US" sz="2800" dirty="0" smtClean="0"/>
              <a:t>birds</a:t>
            </a:r>
            <a:r>
              <a:rPr lang="uk-UA" sz="2800" dirty="0" smtClean="0"/>
              <a:t>)</a:t>
            </a:r>
            <a:br>
              <a:rPr lang="uk-UA" sz="2800" dirty="0" smtClean="0"/>
            </a:br>
            <a:r>
              <a:rPr lang="uk-UA" sz="2800" dirty="0" smtClean="0"/>
              <a:t>-</a:t>
            </a:r>
            <a:r>
              <a:rPr lang="en-US" sz="2800" dirty="0" smtClean="0"/>
              <a:t>mammal fauna </a:t>
            </a:r>
            <a:r>
              <a:rPr lang="uk-UA" sz="2800" dirty="0" smtClean="0"/>
              <a:t>(</a:t>
            </a:r>
            <a:r>
              <a:rPr lang="en-US" sz="2800" dirty="0" smtClean="0"/>
              <a:t>mammals</a:t>
            </a:r>
            <a:r>
              <a:rPr lang="uk-UA" sz="2800" dirty="0" smtClean="0"/>
              <a:t>)</a:t>
            </a:r>
            <a:endParaRPr lang="uk-UA" sz="2800" dirty="0"/>
          </a:p>
        </p:txBody>
      </p:sp>
    </p:spTree>
    <p:extLst>
      <p:ext uri="{BB962C8B-B14F-4D97-AF65-F5344CB8AC3E}">
        <p14:creationId xmlns:p14="http://schemas.microsoft.com/office/powerpoint/2010/main" val="3822281310"/>
      </p:ext>
    </p:extLst>
  </p:cSld>
  <p:clrMapOvr>
    <a:masterClrMapping/>
  </p:clrMapOvr>
  <mc:AlternateContent xmlns:mc="http://schemas.openxmlformats.org/markup-compatibility/2006">
    <mc:Choice xmlns:p14="http://schemas.microsoft.com/office/powerpoint/2010/main" Requires="p14">
      <p:transition spd="med" p14:dur="700" advTm="5833">
        <p:fade/>
      </p:transition>
    </mc:Choice>
    <mc:Fallback>
      <p:transition spd="med" advTm="5833">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051720" y="332656"/>
            <a:ext cx="4572000" cy="1200329"/>
          </a:xfrm>
          <a:prstGeom prst="rect">
            <a:avLst/>
          </a:prstGeom>
        </p:spPr>
        <p:txBody>
          <a:bodyPr>
            <a:spAutoFit/>
          </a:bodyPr>
          <a:lstStyle/>
          <a:p>
            <a:r>
              <a:rPr lang="en-US" sz="2400" dirty="0" smtClean="0"/>
              <a:t>Red book is devoted</a:t>
            </a:r>
          </a:p>
          <a:p>
            <a:r>
              <a:rPr lang="en-US" sz="2400" dirty="0" smtClean="0"/>
              <a:t>Ukrainian flora and fauna</a:t>
            </a:r>
            <a:r>
              <a:rPr lang="uk-UA" sz="2400" dirty="0" smtClean="0"/>
              <a:t>.</a:t>
            </a:r>
          </a:p>
          <a:p>
            <a:endParaRPr lang="en-US" sz="24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370522"/>
            <a:ext cx="4752528" cy="529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6098012"/>
      </p:ext>
    </p:extLst>
  </p:cSld>
  <p:clrMapOvr>
    <a:masterClrMapping/>
  </p:clrMapOvr>
  <p:transition spd="slow" advTm="5479">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051720" y="260648"/>
            <a:ext cx="4572000" cy="1077218"/>
          </a:xfrm>
          <a:prstGeom prst="rect">
            <a:avLst/>
          </a:prstGeom>
        </p:spPr>
        <p:txBody>
          <a:bodyPr>
            <a:spAutoFit/>
          </a:bodyPr>
          <a:lstStyle/>
          <a:p>
            <a:r>
              <a:rPr lang="en-US" sz="1600" dirty="0"/>
              <a:t>Among the endangered animals can not to offer more or </a:t>
            </a:r>
            <a:r>
              <a:rPr lang="en-US" sz="1600" dirty="0" smtClean="0"/>
              <a:t>less</a:t>
            </a:r>
            <a:r>
              <a:rPr lang="uk-UA" sz="1600" dirty="0" smtClean="0"/>
              <a:t> </a:t>
            </a:r>
            <a:r>
              <a:rPr lang="en-US" sz="1600" dirty="0" smtClean="0"/>
              <a:t>important</a:t>
            </a:r>
            <a:r>
              <a:rPr lang="en-US" sz="1600" dirty="0"/>
              <a:t>. However, there are animals whose extinction is </a:t>
            </a:r>
            <a:r>
              <a:rPr lang="en-US" sz="1600" dirty="0" err="1"/>
              <a:t>particularlyhigh</a:t>
            </a:r>
            <a:r>
              <a:rPr lang="en-US" sz="1600" dirty="0"/>
              <a:t> risk. These animals are </a:t>
            </a:r>
            <a:r>
              <a:rPr lang="en-US" sz="1600" dirty="0" smtClean="0"/>
              <a:t>bison</a:t>
            </a:r>
            <a:r>
              <a:rPr lang="uk-UA" sz="1600" dirty="0" smtClean="0"/>
              <a:t>.</a:t>
            </a:r>
            <a:endParaRPr lang="uk-UA" sz="16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528743"/>
            <a:ext cx="7637274" cy="4996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825255"/>
      </p:ext>
    </p:extLst>
  </p:cSld>
  <p:clrMapOvr>
    <a:masterClrMapping/>
  </p:clrMapOvr>
  <p:transition spd="slow" advTm="8069">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43808" y="45227"/>
            <a:ext cx="2448106" cy="523220"/>
          </a:xfrm>
          <a:prstGeom prst="rect">
            <a:avLst/>
          </a:prstGeom>
        </p:spPr>
        <p:txBody>
          <a:bodyPr wrap="none">
            <a:spAutoFit/>
          </a:bodyPr>
          <a:lstStyle/>
          <a:p>
            <a:r>
              <a:rPr lang="uk-UA" sz="2800" dirty="0"/>
              <a:t>Н</a:t>
            </a:r>
            <a:r>
              <a:rPr lang="en-US" sz="2800" dirty="0" err="1" smtClean="0"/>
              <a:t>unting</a:t>
            </a:r>
            <a:r>
              <a:rPr lang="en-US" sz="2800" dirty="0" smtClean="0"/>
              <a:t> bison</a:t>
            </a:r>
            <a:endParaRPr lang="uk-UA" sz="28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568447"/>
            <a:ext cx="7416824" cy="5075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627784" y="5651759"/>
            <a:ext cx="3366120" cy="1083374"/>
          </a:xfrm>
          <a:prstGeom prst="rect">
            <a:avLst/>
          </a:prstGeom>
        </p:spPr>
        <p:txBody>
          <a:bodyPr wrap="square">
            <a:spAutoFit/>
          </a:bodyPr>
          <a:lstStyle/>
          <a:p>
            <a:pPr>
              <a:lnSpc>
                <a:spcPct val="115000"/>
              </a:lnSpc>
              <a:spcAft>
                <a:spcPts val="1000"/>
              </a:spcAft>
            </a:pPr>
            <a:r>
              <a:rPr lang="en-US" sz="1400" dirty="0" smtClean="0">
                <a:effectLst/>
                <a:latin typeface="Calibri"/>
                <a:ea typeface="Calibri"/>
                <a:cs typeface="Times New Roman"/>
              </a:rPr>
              <a:t>Bison were brought to the threat of extinction. Bison included in the Red Book of Ukraine. This </a:t>
            </a:r>
            <a:r>
              <a:rPr lang="uk-UA" sz="1400" dirty="0" smtClean="0">
                <a:effectLst/>
                <a:latin typeface="Calibri"/>
                <a:ea typeface="Calibri"/>
                <a:cs typeface="Times New Roman"/>
              </a:rPr>
              <a:t> </a:t>
            </a:r>
            <a:r>
              <a:rPr lang="en-US" sz="1400" dirty="0" smtClean="0">
                <a:effectLst/>
                <a:latin typeface="Calibri"/>
                <a:ea typeface="Calibri"/>
                <a:cs typeface="Times New Roman"/>
              </a:rPr>
              <a:t>species is protected by </a:t>
            </a:r>
            <a:r>
              <a:rPr lang="en-US" sz="1400" dirty="0" err="1" smtClean="0">
                <a:effectLst/>
                <a:latin typeface="Calibri"/>
                <a:ea typeface="Calibri"/>
                <a:cs typeface="Times New Roman"/>
              </a:rPr>
              <a:t>Ukrainianr</a:t>
            </a:r>
            <a:r>
              <a:rPr lang="uk-UA" sz="1400" dirty="0" smtClean="0">
                <a:effectLst/>
                <a:latin typeface="Calibri"/>
                <a:ea typeface="Calibri"/>
                <a:cs typeface="Times New Roman"/>
              </a:rPr>
              <a:t> </a:t>
            </a:r>
            <a:r>
              <a:rPr lang="en-US" sz="1400" dirty="0" err="1" smtClean="0">
                <a:effectLst/>
                <a:latin typeface="Calibri"/>
                <a:ea typeface="Calibri"/>
                <a:cs typeface="Times New Roman"/>
              </a:rPr>
              <a:t>eserves</a:t>
            </a:r>
            <a:r>
              <a:rPr lang="en-US" sz="1400" dirty="0" smtClean="0">
                <a:effectLst/>
                <a:latin typeface="Calibri"/>
                <a:ea typeface="Calibri"/>
                <a:cs typeface="Times New Roman"/>
              </a:rPr>
              <a:t>.</a:t>
            </a:r>
            <a:endParaRPr lang="uk-UA" sz="1400" dirty="0">
              <a:effectLst/>
              <a:latin typeface="Calibri"/>
              <a:ea typeface="Calibri"/>
              <a:cs typeface="Times New Roman"/>
            </a:endParaRPr>
          </a:p>
        </p:txBody>
      </p:sp>
    </p:spTree>
    <p:extLst>
      <p:ext uri="{BB962C8B-B14F-4D97-AF65-F5344CB8AC3E}">
        <p14:creationId xmlns:p14="http://schemas.microsoft.com/office/powerpoint/2010/main" val="3182009206"/>
      </p:ext>
    </p:extLst>
  </p:cSld>
  <p:clrMapOvr>
    <a:masterClrMapping/>
  </p:clrMapOvr>
  <mc:AlternateContent xmlns:mc="http://schemas.openxmlformats.org/markup-compatibility/2006">
    <mc:Choice xmlns:p14="http://schemas.microsoft.com/office/powerpoint/2010/main" Requires="p14">
      <p:transition spd="slow" p14:dur="1500" advTm="5608">
        <p:split orient="vert"/>
      </p:transition>
    </mc:Choice>
    <mc:Fallback>
      <p:transition spd="slow" advTm="5608">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979712" y="260648"/>
            <a:ext cx="4572000" cy="646331"/>
          </a:xfrm>
          <a:prstGeom prst="rect">
            <a:avLst/>
          </a:prstGeom>
        </p:spPr>
        <p:txBody>
          <a:bodyPr>
            <a:spAutoFit/>
          </a:bodyPr>
          <a:lstStyle/>
          <a:p>
            <a:r>
              <a:rPr lang="en-US" dirty="0" smtClean="0"/>
              <a:t>Steppe eagle  rare bird and disappearing species</a:t>
            </a:r>
            <a:r>
              <a:rPr lang="uk-UA" dirty="0" smtClean="0"/>
              <a:t>.</a:t>
            </a:r>
            <a:endParaRPr lang="uk-UA"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933329"/>
            <a:ext cx="5976664" cy="5759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0994418"/>
      </p:ext>
    </p:extLst>
  </p:cSld>
  <p:clrMapOvr>
    <a:masterClrMapping/>
  </p:clrMapOvr>
  <mc:AlternateContent xmlns:mc="http://schemas.openxmlformats.org/markup-compatibility/2006">
    <mc:Choice xmlns:p14="http://schemas.microsoft.com/office/powerpoint/2010/main" Requires="p14">
      <p:transition spd="slow" p14:dur="800" advTm="3821">
        <p:circle/>
      </p:transition>
    </mc:Choice>
    <mc:Fallback>
      <p:transition spd="slow" advTm="3821">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91680" y="414055"/>
            <a:ext cx="5400600" cy="1569660"/>
          </a:xfrm>
          <a:prstGeom prst="rect">
            <a:avLst/>
          </a:prstGeom>
        </p:spPr>
        <p:txBody>
          <a:bodyPr wrap="square">
            <a:spAutoFit/>
          </a:bodyPr>
          <a:lstStyle/>
          <a:p>
            <a:r>
              <a:rPr lang="en-US" sz="1600" dirty="0" smtClean="0"/>
              <a:t>Eagle can be seen in southern Ukraine. It eats rodents or small birds.</a:t>
            </a:r>
            <a:r>
              <a:rPr lang="uk-UA" sz="1600" dirty="0" smtClean="0"/>
              <a:t> </a:t>
            </a:r>
            <a:r>
              <a:rPr lang="en-US" sz="1600" dirty="0" smtClean="0"/>
              <a:t>At the end of last century was the main bird of many steps, but the almost completely disappeared from the territory of Ukraine through intensive plowing of the steppes, hunting, deforestation and destroying nests by people.</a:t>
            </a:r>
            <a:endParaRPr lang="uk-UA" sz="1600" dirty="0"/>
          </a:p>
        </p:txBody>
      </p:sp>
      <p:pic>
        <p:nvPicPr>
          <p:cNvPr id="7170" name="Picture 2" descr="C:\Users\User\Desktop\Папка Сніжани\Мої фотки\5591077_2f9fb5e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132856"/>
            <a:ext cx="7344816" cy="4464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991438"/>
      </p:ext>
    </p:extLst>
  </p:cSld>
  <p:clrMapOvr>
    <a:masterClrMapping/>
  </p:clrMapOvr>
  <mc:AlternateContent xmlns:mc="http://schemas.openxmlformats.org/markup-compatibility/2006">
    <mc:Choice xmlns:p14="http://schemas.microsoft.com/office/powerpoint/2010/main" Requires="p14">
      <p:transition spd="med" p14:dur="700" advTm="7445">
        <p:fade/>
      </p:transition>
    </mc:Choice>
    <mc:Fallback>
      <p:transition spd="med" advTm="7445">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07704" y="476672"/>
            <a:ext cx="4572000" cy="1047979"/>
          </a:xfrm>
          <a:prstGeom prst="rect">
            <a:avLst/>
          </a:prstGeom>
        </p:spPr>
        <p:txBody>
          <a:bodyPr>
            <a:spAutoFit/>
          </a:bodyPr>
          <a:lstStyle/>
          <a:p>
            <a:pPr>
              <a:lnSpc>
                <a:spcPct val="115000"/>
              </a:lnSpc>
              <a:spcAft>
                <a:spcPts val="1000"/>
              </a:spcAft>
            </a:pPr>
            <a:r>
              <a:rPr lang="ru-RU" dirty="0" err="1" smtClean="0">
                <a:effectLst/>
                <a:latin typeface="Calibri"/>
                <a:ea typeface="Calibri"/>
                <a:cs typeface="Times New Roman"/>
              </a:rPr>
              <a:t>This</a:t>
            </a:r>
            <a:r>
              <a:rPr lang="ru-RU" dirty="0" smtClean="0">
                <a:effectLst/>
                <a:latin typeface="Calibri"/>
                <a:ea typeface="Calibri"/>
                <a:cs typeface="Times New Roman"/>
              </a:rPr>
              <a:t> </a:t>
            </a:r>
            <a:r>
              <a:rPr lang="ru-RU" dirty="0" err="1" smtClean="0">
                <a:effectLst/>
                <a:latin typeface="Calibri"/>
                <a:ea typeface="Calibri"/>
                <a:cs typeface="Times New Roman"/>
              </a:rPr>
              <a:t>species</a:t>
            </a:r>
            <a:r>
              <a:rPr lang="ru-RU" dirty="0" smtClean="0">
                <a:effectLst/>
                <a:latin typeface="Calibri"/>
                <a:ea typeface="Calibri"/>
                <a:cs typeface="Times New Roman"/>
              </a:rPr>
              <a:t> </a:t>
            </a:r>
            <a:r>
              <a:rPr lang="ru-RU" dirty="0" err="1" smtClean="0">
                <a:effectLst/>
                <a:latin typeface="Calibri"/>
                <a:ea typeface="Calibri"/>
                <a:cs typeface="Times New Roman"/>
              </a:rPr>
              <a:t>included</a:t>
            </a:r>
            <a:r>
              <a:rPr lang="ru-RU" dirty="0" smtClean="0">
                <a:effectLst/>
                <a:latin typeface="Calibri"/>
                <a:ea typeface="Calibri"/>
                <a:cs typeface="Times New Roman"/>
              </a:rPr>
              <a:t> </a:t>
            </a:r>
            <a:r>
              <a:rPr lang="ru-RU" dirty="0" err="1" smtClean="0">
                <a:effectLst/>
                <a:latin typeface="Calibri"/>
                <a:ea typeface="Calibri"/>
                <a:cs typeface="Times New Roman"/>
              </a:rPr>
              <a:t>as</a:t>
            </a:r>
            <a:r>
              <a:rPr lang="ru-RU" dirty="0" smtClean="0">
                <a:effectLst/>
                <a:latin typeface="Calibri"/>
                <a:ea typeface="Calibri"/>
                <a:cs typeface="Times New Roman"/>
              </a:rPr>
              <a:t> </a:t>
            </a:r>
            <a:r>
              <a:rPr lang="ru-RU" dirty="0" err="1" smtClean="0">
                <a:effectLst/>
                <a:latin typeface="Calibri"/>
                <a:ea typeface="Calibri"/>
                <a:cs typeface="Times New Roman"/>
              </a:rPr>
              <a:t>endangered</a:t>
            </a:r>
            <a:r>
              <a:rPr lang="ru-RU" dirty="0" smtClean="0">
                <a:effectLst/>
                <a:latin typeface="Calibri"/>
                <a:ea typeface="Calibri"/>
                <a:cs typeface="Times New Roman"/>
              </a:rPr>
              <a:t> </a:t>
            </a:r>
            <a:r>
              <a:rPr lang="ru-RU" dirty="0" err="1" smtClean="0">
                <a:effectLst/>
                <a:latin typeface="Calibri"/>
                <a:ea typeface="Calibri"/>
                <a:cs typeface="Times New Roman"/>
              </a:rPr>
              <a:t>and</a:t>
            </a:r>
            <a:r>
              <a:rPr lang="ru-RU" dirty="0" smtClean="0">
                <a:effectLst/>
                <a:latin typeface="Calibri"/>
                <a:ea typeface="Calibri"/>
                <a:cs typeface="Times New Roman"/>
              </a:rPr>
              <a:t> </a:t>
            </a:r>
            <a:r>
              <a:rPr lang="ru-RU" dirty="0" err="1" smtClean="0">
                <a:effectLst/>
                <a:latin typeface="Calibri"/>
                <a:ea typeface="Calibri"/>
                <a:cs typeface="Times New Roman"/>
              </a:rPr>
              <a:t>protected</a:t>
            </a:r>
            <a:r>
              <a:rPr lang="ru-RU" dirty="0" smtClean="0">
                <a:effectLst/>
                <a:latin typeface="Calibri"/>
                <a:ea typeface="Calibri"/>
                <a:cs typeface="Times New Roman"/>
              </a:rPr>
              <a:t> </a:t>
            </a:r>
            <a:r>
              <a:rPr lang="ru-RU" dirty="0" err="1" smtClean="0">
                <a:effectLst/>
                <a:latin typeface="Calibri"/>
                <a:ea typeface="Calibri"/>
                <a:cs typeface="Times New Roman"/>
              </a:rPr>
              <a:t>reserve</a:t>
            </a:r>
            <a:r>
              <a:rPr lang="ru-RU" dirty="0" smtClean="0">
                <a:effectLst/>
                <a:latin typeface="Calibri"/>
                <a:ea typeface="Calibri"/>
                <a:cs typeface="Times New Roman"/>
              </a:rPr>
              <a:t> </a:t>
            </a:r>
            <a:r>
              <a:rPr lang="ru-RU" dirty="0" err="1" smtClean="0">
                <a:effectLst/>
                <a:latin typeface="Calibri"/>
                <a:ea typeface="Calibri"/>
                <a:cs typeface="Times New Roman"/>
              </a:rPr>
              <a:t>Askania-Nova</a:t>
            </a:r>
            <a:r>
              <a:rPr lang="ru-RU" dirty="0" smtClean="0">
                <a:effectLst/>
                <a:latin typeface="Calibri"/>
                <a:ea typeface="Calibri"/>
                <a:cs typeface="Times New Roman"/>
              </a:rPr>
              <a:t>.</a:t>
            </a:r>
            <a:endParaRPr lang="uk-UA" dirty="0">
              <a:effectLst/>
              <a:latin typeface="Calibri"/>
              <a:ea typeface="Calibri"/>
              <a:cs typeface="Times New Roman"/>
            </a:endParaRP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524651"/>
            <a:ext cx="7992888"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8885397"/>
      </p:ext>
    </p:extLst>
  </p:cSld>
  <p:clrMapOvr>
    <a:masterClrMapping/>
  </p:clrMapOvr>
  <p:transition spd="slow" advTm="4982">
    <p:cove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Апекс">
  <a:themeElements>
    <a:clrScheme name="Апекс">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63</TotalTime>
  <Words>137</Words>
  <Application>Microsoft Office PowerPoint</Application>
  <PresentationFormat>Экран (4:3)</PresentationFormat>
  <Paragraphs>13</Paragraphs>
  <Slides>10</Slides>
  <Notes>0</Notes>
  <HiddenSlides>0</HiddenSlides>
  <MMClips>1</MMClips>
  <ScaleCrop>false</ScaleCrop>
  <HeadingPairs>
    <vt:vector size="4" baseType="variant">
      <vt:variant>
        <vt:lpstr>Тема</vt:lpstr>
      </vt:variant>
      <vt:variant>
        <vt:i4>1</vt:i4>
      </vt:variant>
      <vt:variant>
        <vt:lpstr>Заголовки слайдов</vt:lpstr>
      </vt:variant>
      <vt:variant>
        <vt:i4>10</vt:i4>
      </vt:variant>
    </vt:vector>
  </HeadingPairs>
  <TitlesOfParts>
    <vt:vector size="11" baseType="lpstr">
      <vt:lpstr>Апекс</vt:lpstr>
      <vt:lpstr>Endangered species in Ukraine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Endangered species in Ukraine</dc:title>
  <dc:creator>User</dc:creator>
  <cp:lastModifiedBy>User</cp:lastModifiedBy>
  <cp:revision>6</cp:revision>
  <dcterms:created xsi:type="dcterms:W3CDTF">2012-03-18T10:38:01Z</dcterms:created>
  <dcterms:modified xsi:type="dcterms:W3CDTF">2012-03-18T11:41:42Z</dcterms:modified>
</cp:coreProperties>
</file>