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8" r:id="rId5"/>
    <p:sldId id="258" r:id="rId6"/>
    <p:sldId id="259" r:id="rId7"/>
    <p:sldId id="257" r:id="rId8"/>
    <p:sldId id="260" r:id="rId9"/>
    <p:sldId id="261" r:id="rId10"/>
    <p:sldId id="263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8F8F8"/>
    <a:srgbClr val="000000"/>
    <a:srgbClr val="FF5050"/>
    <a:srgbClr val="FFFFFF"/>
    <a:srgbClr val="CC3300"/>
    <a:srgbClr val="FF3300"/>
    <a:srgbClr val="C0504D"/>
    <a:srgbClr val="4F81BD"/>
    <a:srgbClr val="DCEA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EAF40-13CA-9D4A-A820-31491F914835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902A77-015F-CD40-A471-F9F02A5BC811}">
      <dgm:prSet/>
      <dgm:spPr/>
      <dgm:t>
        <a:bodyPr/>
        <a:lstStyle/>
        <a:p>
          <a:pPr rtl="0"/>
          <a:r>
            <a:rPr lang="uk-UA" dirty="0" smtClean="0"/>
            <a:t>Швидко розгромити Червону Армію або принаймні зайняти таку територію, яка убезпечить Берлін і Сілезький промисловий район від авіанальотів радянської авіації та дозволить проводити бомбардування промислових центрів противника.</a:t>
          </a:r>
          <a:endParaRPr lang="uk-UA" dirty="0"/>
        </a:p>
      </dgm:t>
    </dgm:pt>
    <dgm:pt modelId="{B3922CDA-1FD9-7141-94A9-25426C0025BC}" type="parTrans" cxnId="{C7A16A07-FFF2-7A46-8C8F-41CD8986AE5B}">
      <dgm:prSet/>
      <dgm:spPr/>
      <dgm:t>
        <a:bodyPr/>
        <a:lstStyle/>
        <a:p>
          <a:endParaRPr lang="ru-RU"/>
        </a:p>
      </dgm:t>
    </dgm:pt>
    <dgm:pt modelId="{F8B971B3-1E24-E546-B266-46FFB7BD39E1}" type="sibTrans" cxnId="{C7A16A07-FFF2-7A46-8C8F-41CD8986AE5B}">
      <dgm:prSet/>
      <dgm:spPr/>
      <dgm:t>
        <a:bodyPr/>
        <a:lstStyle/>
        <a:p>
          <a:endParaRPr lang="ru-RU"/>
        </a:p>
      </dgm:t>
    </dgm:pt>
    <dgm:pt modelId="{96D07E39-F718-4746-927B-434C1A09B79E}">
      <dgm:prSet/>
      <dgm:spPr/>
      <dgm:t>
        <a:bodyPr/>
        <a:lstStyle/>
        <a:p>
          <a:pPr rtl="0"/>
          <a:r>
            <a:rPr lang="uk-UA" dirty="0" smtClean="0"/>
            <a:t>Розгромом СРСР примусити Велику Британію визнати гегемонію Німеччини у Європі.</a:t>
          </a:r>
          <a:endParaRPr lang="uk-UA" dirty="0"/>
        </a:p>
      </dgm:t>
    </dgm:pt>
    <dgm:pt modelId="{B6FE78A2-C009-0249-AF5C-BED1A864E920}" type="parTrans" cxnId="{C6AA95E7-16C0-6E41-98F7-08909F6F2088}">
      <dgm:prSet/>
      <dgm:spPr/>
      <dgm:t>
        <a:bodyPr/>
        <a:lstStyle/>
        <a:p>
          <a:endParaRPr lang="ru-RU"/>
        </a:p>
      </dgm:t>
    </dgm:pt>
    <dgm:pt modelId="{E7B5F14E-2498-8046-9260-9ADD349DD32E}" type="sibTrans" cxnId="{C6AA95E7-16C0-6E41-98F7-08909F6F2088}">
      <dgm:prSet/>
      <dgm:spPr/>
      <dgm:t>
        <a:bodyPr/>
        <a:lstStyle/>
        <a:p>
          <a:endParaRPr lang="ru-RU"/>
        </a:p>
      </dgm:t>
    </dgm:pt>
    <dgm:pt modelId="{D279E268-AEDB-AB41-81DF-F3B552E748A9}">
      <dgm:prSet/>
      <dgm:spPr/>
      <dgm:t>
        <a:bodyPr/>
        <a:lstStyle/>
        <a:p>
          <a:pPr rtl="0"/>
          <a:r>
            <a:rPr lang="uk-UA" dirty="0" smtClean="0"/>
            <a:t>Утворити ряд підконтрольних держав — Українську державу, федерацію Прибалтійських держав, Білорусь.</a:t>
          </a:r>
          <a:endParaRPr lang="uk-UA" dirty="0"/>
        </a:p>
      </dgm:t>
    </dgm:pt>
    <dgm:pt modelId="{B9C84DC0-502A-374C-B9D7-80B1D5A9BAD2}" type="parTrans" cxnId="{4D1B4E9F-A18B-364D-8662-C1D71BA8D56A}">
      <dgm:prSet/>
      <dgm:spPr/>
      <dgm:t>
        <a:bodyPr/>
        <a:lstStyle/>
        <a:p>
          <a:endParaRPr lang="ru-RU"/>
        </a:p>
      </dgm:t>
    </dgm:pt>
    <dgm:pt modelId="{6AB317D9-933C-DD48-86CE-AE8BB900C2B2}" type="sibTrans" cxnId="{4D1B4E9F-A18B-364D-8662-C1D71BA8D56A}">
      <dgm:prSet/>
      <dgm:spPr/>
      <dgm:t>
        <a:bodyPr/>
        <a:lstStyle/>
        <a:p>
          <a:endParaRPr lang="ru-RU"/>
        </a:p>
      </dgm:t>
    </dgm:pt>
    <dgm:pt modelId="{656638C9-A0AF-E941-BEB2-99D9BB389CEB}">
      <dgm:prSet/>
      <dgm:spPr/>
      <dgm:t>
        <a:bodyPr/>
        <a:lstStyle/>
        <a:p>
          <a:pPr rtl="0"/>
          <a:r>
            <a:rPr lang="uk-UA" dirty="0" smtClean="0"/>
            <a:t>Збільшити територію Фінляндії до Білого моря.</a:t>
          </a:r>
          <a:endParaRPr lang="uk-UA" dirty="0"/>
        </a:p>
      </dgm:t>
    </dgm:pt>
    <dgm:pt modelId="{79DD2A20-41CA-4C4F-B777-99980490D4E6}" type="parTrans" cxnId="{7F37CCA3-EE07-C046-92F1-67BBF4946252}">
      <dgm:prSet/>
      <dgm:spPr/>
      <dgm:t>
        <a:bodyPr/>
        <a:lstStyle/>
        <a:p>
          <a:endParaRPr lang="ru-RU"/>
        </a:p>
      </dgm:t>
    </dgm:pt>
    <dgm:pt modelId="{FC7AF36C-A29D-8B43-AF71-6CAA32A762E6}" type="sibTrans" cxnId="{7F37CCA3-EE07-C046-92F1-67BBF4946252}">
      <dgm:prSet/>
      <dgm:spPr/>
      <dgm:t>
        <a:bodyPr/>
        <a:lstStyle/>
        <a:p>
          <a:endParaRPr lang="ru-RU"/>
        </a:p>
      </dgm:t>
    </dgm:pt>
    <dgm:pt modelId="{F2C53758-844F-054B-805C-EF0DF3541FC8}" type="pres">
      <dgm:prSet presAssocID="{750EAF40-13CA-9D4A-A820-31491F9148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42B035-A58A-8A40-8D7F-F172FC9E1DFC}" type="pres">
      <dgm:prSet presAssocID="{5D902A77-015F-CD40-A471-F9F02A5BC811}" presName="thickLine" presStyleLbl="alignNode1" presStyleIdx="0" presStyleCnt="4"/>
      <dgm:spPr/>
    </dgm:pt>
    <dgm:pt modelId="{08AE2854-9417-AA41-9FD8-6C1A8BCC561D}" type="pres">
      <dgm:prSet presAssocID="{5D902A77-015F-CD40-A471-F9F02A5BC811}" presName="horz1" presStyleCnt="0"/>
      <dgm:spPr/>
    </dgm:pt>
    <dgm:pt modelId="{C58059AB-B8CF-6D4C-880F-5C68228388AE}" type="pres">
      <dgm:prSet presAssocID="{5D902A77-015F-CD40-A471-F9F02A5BC811}" presName="tx1" presStyleLbl="revTx" presStyleIdx="0" presStyleCnt="4"/>
      <dgm:spPr/>
      <dgm:t>
        <a:bodyPr/>
        <a:lstStyle/>
        <a:p>
          <a:endParaRPr lang="ru-RU"/>
        </a:p>
      </dgm:t>
    </dgm:pt>
    <dgm:pt modelId="{AABFE201-CF9C-DD4A-BE0C-94DAE77C5E1B}" type="pres">
      <dgm:prSet presAssocID="{5D902A77-015F-CD40-A471-F9F02A5BC811}" presName="vert1" presStyleCnt="0"/>
      <dgm:spPr/>
    </dgm:pt>
    <dgm:pt modelId="{693B7CE6-3DFD-7E40-9D29-E40B33E50337}" type="pres">
      <dgm:prSet presAssocID="{96D07E39-F718-4746-927B-434C1A09B79E}" presName="thickLine" presStyleLbl="alignNode1" presStyleIdx="1" presStyleCnt="4"/>
      <dgm:spPr/>
    </dgm:pt>
    <dgm:pt modelId="{5EEAEC12-BC0F-6849-808A-36B562ECC374}" type="pres">
      <dgm:prSet presAssocID="{96D07E39-F718-4746-927B-434C1A09B79E}" presName="horz1" presStyleCnt="0"/>
      <dgm:spPr/>
    </dgm:pt>
    <dgm:pt modelId="{6A018EDD-861B-0F41-80D8-1511D1266974}" type="pres">
      <dgm:prSet presAssocID="{96D07E39-F718-4746-927B-434C1A09B79E}" presName="tx1" presStyleLbl="revTx" presStyleIdx="1" presStyleCnt="4"/>
      <dgm:spPr/>
      <dgm:t>
        <a:bodyPr/>
        <a:lstStyle/>
        <a:p>
          <a:endParaRPr lang="ru-RU"/>
        </a:p>
      </dgm:t>
    </dgm:pt>
    <dgm:pt modelId="{700CA9B2-67C0-2F49-BB14-7AF3D5D06EE3}" type="pres">
      <dgm:prSet presAssocID="{96D07E39-F718-4746-927B-434C1A09B79E}" presName="vert1" presStyleCnt="0"/>
      <dgm:spPr/>
    </dgm:pt>
    <dgm:pt modelId="{F691E39E-14AA-644E-87B7-EE88B3F40AEC}" type="pres">
      <dgm:prSet presAssocID="{D279E268-AEDB-AB41-81DF-F3B552E748A9}" presName="thickLine" presStyleLbl="alignNode1" presStyleIdx="2" presStyleCnt="4"/>
      <dgm:spPr/>
    </dgm:pt>
    <dgm:pt modelId="{290B5C3B-6443-BF4B-9EF5-973F2E29AF64}" type="pres">
      <dgm:prSet presAssocID="{D279E268-AEDB-AB41-81DF-F3B552E748A9}" presName="horz1" presStyleCnt="0"/>
      <dgm:spPr/>
    </dgm:pt>
    <dgm:pt modelId="{D3134D3B-3303-1E47-A5CA-BE7D69A5691F}" type="pres">
      <dgm:prSet presAssocID="{D279E268-AEDB-AB41-81DF-F3B552E748A9}" presName="tx1" presStyleLbl="revTx" presStyleIdx="2" presStyleCnt="4"/>
      <dgm:spPr/>
      <dgm:t>
        <a:bodyPr/>
        <a:lstStyle/>
        <a:p>
          <a:endParaRPr lang="ru-RU"/>
        </a:p>
      </dgm:t>
    </dgm:pt>
    <dgm:pt modelId="{1CA77B68-E40A-F744-97B8-DCC22DCBF5D1}" type="pres">
      <dgm:prSet presAssocID="{D279E268-AEDB-AB41-81DF-F3B552E748A9}" presName="vert1" presStyleCnt="0"/>
      <dgm:spPr/>
    </dgm:pt>
    <dgm:pt modelId="{7B5FA93A-A271-C04F-85F6-D63D494F0586}" type="pres">
      <dgm:prSet presAssocID="{656638C9-A0AF-E941-BEB2-99D9BB389CEB}" presName="thickLine" presStyleLbl="alignNode1" presStyleIdx="3" presStyleCnt="4"/>
      <dgm:spPr/>
    </dgm:pt>
    <dgm:pt modelId="{051D9AFE-E21B-B243-9F66-A2204DA060AB}" type="pres">
      <dgm:prSet presAssocID="{656638C9-A0AF-E941-BEB2-99D9BB389CEB}" presName="horz1" presStyleCnt="0"/>
      <dgm:spPr/>
    </dgm:pt>
    <dgm:pt modelId="{84111B0D-C76B-394A-AA74-02AD5422C044}" type="pres">
      <dgm:prSet presAssocID="{656638C9-A0AF-E941-BEB2-99D9BB389CEB}" presName="tx1" presStyleLbl="revTx" presStyleIdx="3" presStyleCnt="4"/>
      <dgm:spPr/>
      <dgm:t>
        <a:bodyPr/>
        <a:lstStyle/>
        <a:p>
          <a:endParaRPr lang="ru-RU"/>
        </a:p>
      </dgm:t>
    </dgm:pt>
    <dgm:pt modelId="{45AF177A-FBDC-7C40-83DF-2EC372582091}" type="pres">
      <dgm:prSet presAssocID="{656638C9-A0AF-E941-BEB2-99D9BB389CEB}" presName="vert1" presStyleCnt="0"/>
      <dgm:spPr/>
    </dgm:pt>
  </dgm:ptLst>
  <dgm:cxnLst>
    <dgm:cxn modelId="{4D1B4E9F-A18B-364D-8662-C1D71BA8D56A}" srcId="{750EAF40-13CA-9D4A-A820-31491F914835}" destId="{D279E268-AEDB-AB41-81DF-F3B552E748A9}" srcOrd="2" destOrd="0" parTransId="{B9C84DC0-502A-374C-B9D7-80B1D5A9BAD2}" sibTransId="{6AB317D9-933C-DD48-86CE-AE8BB900C2B2}"/>
    <dgm:cxn modelId="{39DCF2B0-A2A2-4857-8D2E-5273C752BE94}" type="presOf" srcId="{750EAF40-13CA-9D4A-A820-31491F914835}" destId="{F2C53758-844F-054B-805C-EF0DF3541FC8}" srcOrd="0" destOrd="0" presId="urn:microsoft.com/office/officeart/2008/layout/LinedList"/>
    <dgm:cxn modelId="{74D4DEA5-4294-4FA4-8649-3BEA2C33AAB9}" type="presOf" srcId="{D279E268-AEDB-AB41-81DF-F3B552E748A9}" destId="{D3134D3B-3303-1E47-A5CA-BE7D69A5691F}" srcOrd="0" destOrd="0" presId="urn:microsoft.com/office/officeart/2008/layout/LinedList"/>
    <dgm:cxn modelId="{7F37CCA3-EE07-C046-92F1-67BBF4946252}" srcId="{750EAF40-13CA-9D4A-A820-31491F914835}" destId="{656638C9-A0AF-E941-BEB2-99D9BB389CEB}" srcOrd="3" destOrd="0" parTransId="{79DD2A20-41CA-4C4F-B777-99980490D4E6}" sibTransId="{FC7AF36C-A29D-8B43-AF71-6CAA32A762E6}"/>
    <dgm:cxn modelId="{C6AA95E7-16C0-6E41-98F7-08909F6F2088}" srcId="{750EAF40-13CA-9D4A-A820-31491F914835}" destId="{96D07E39-F718-4746-927B-434C1A09B79E}" srcOrd="1" destOrd="0" parTransId="{B6FE78A2-C009-0249-AF5C-BED1A864E920}" sibTransId="{E7B5F14E-2498-8046-9260-9ADD349DD32E}"/>
    <dgm:cxn modelId="{FDF4F7A0-3646-4202-A1DA-61F6DEB59416}" type="presOf" srcId="{96D07E39-F718-4746-927B-434C1A09B79E}" destId="{6A018EDD-861B-0F41-80D8-1511D1266974}" srcOrd="0" destOrd="0" presId="urn:microsoft.com/office/officeart/2008/layout/LinedList"/>
    <dgm:cxn modelId="{35FC56C6-28D7-49E8-BF45-01D18D3B74FE}" type="presOf" srcId="{656638C9-A0AF-E941-BEB2-99D9BB389CEB}" destId="{84111B0D-C76B-394A-AA74-02AD5422C044}" srcOrd="0" destOrd="0" presId="urn:microsoft.com/office/officeart/2008/layout/LinedList"/>
    <dgm:cxn modelId="{C7A16A07-FFF2-7A46-8C8F-41CD8986AE5B}" srcId="{750EAF40-13CA-9D4A-A820-31491F914835}" destId="{5D902A77-015F-CD40-A471-F9F02A5BC811}" srcOrd="0" destOrd="0" parTransId="{B3922CDA-1FD9-7141-94A9-25426C0025BC}" sibTransId="{F8B971B3-1E24-E546-B266-46FFB7BD39E1}"/>
    <dgm:cxn modelId="{7FE93A8B-9BE8-428C-922C-79227E8C4F46}" type="presOf" srcId="{5D902A77-015F-CD40-A471-F9F02A5BC811}" destId="{C58059AB-B8CF-6D4C-880F-5C68228388AE}" srcOrd="0" destOrd="0" presId="urn:microsoft.com/office/officeart/2008/layout/LinedList"/>
    <dgm:cxn modelId="{F4F1A995-02C9-4233-AF21-5F73EC916FF2}" type="presParOf" srcId="{F2C53758-844F-054B-805C-EF0DF3541FC8}" destId="{5042B035-A58A-8A40-8D7F-F172FC9E1DFC}" srcOrd="0" destOrd="0" presId="urn:microsoft.com/office/officeart/2008/layout/LinedList"/>
    <dgm:cxn modelId="{75F5472A-2142-4C35-BC64-5DC123AE80BB}" type="presParOf" srcId="{F2C53758-844F-054B-805C-EF0DF3541FC8}" destId="{08AE2854-9417-AA41-9FD8-6C1A8BCC561D}" srcOrd="1" destOrd="0" presId="urn:microsoft.com/office/officeart/2008/layout/LinedList"/>
    <dgm:cxn modelId="{D93DA36F-874C-45B5-A5CC-3B5419CDBC23}" type="presParOf" srcId="{08AE2854-9417-AA41-9FD8-6C1A8BCC561D}" destId="{C58059AB-B8CF-6D4C-880F-5C68228388AE}" srcOrd="0" destOrd="0" presId="urn:microsoft.com/office/officeart/2008/layout/LinedList"/>
    <dgm:cxn modelId="{18CF4905-0FFB-43F8-A073-3DA712F3297F}" type="presParOf" srcId="{08AE2854-9417-AA41-9FD8-6C1A8BCC561D}" destId="{AABFE201-CF9C-DD4A-BE0C-94DAE77C5E1B}" srcOrd="1" destOrd="0" presId="urn:microsoft.com/office/officeart/2008/layout/LinedList"/>
    <dgm:cxn modelId="{D7A6660A-3FCE-4D20-AB2D-282116860FBF}" type="presParOf" srcId="{F2C53758-844F-054B-805C-EF0DF3541FC8}" destId="{693B7CE6-3DFD-7E40-9D29-E40B33E50337}" srcOrd="2" destOrd="0" presId="urn:microsoft.com/office/officeart/2008/layout/LinedList"/>
    <dgm:cxn modelId="{0B8AEE33-1B83-4DE8-8868-478C3E7869BA}" type="presParOf" srcId="{F2C53758-844F-054B-805C-EF0DF3541FC8}" destId="{5EEAEC12-BC0F-6849-808A-36B562ECC374}" srcOrd="3" destOrd="0" presId="urn:microsoft.com/office/officeart/2008/layout/LinedList"/>
    <dgm:cxn modelId="{237A7265-9880-4EE5-9BBD-CB5604ECEAFD}" type="presParOf" srcId="{5EEAEC12-BC0F-6849-808A-36B562ECC374}" destId="{6A018EDD-861B-0F41-80D8-1511D1266974}" srcOrd="0" destOrd="0" presId="urn:microsoft.com/office/officeart/2008/layout/LinedList"/>
    <dgm:cxn modelId="{DD5C1260-6075-4731-9D5B-773F0DE02D5F}" type="presParOf" srcId="{5EEAEC12-BC0F-6849-808A-36B562ECC374}" destId="{700CA9B2-67C0-2F49-BB14-7AF3D5D06EE3}" srcOrd="1" destOrd="0" presId="urn:microsoft.com/office/officeart/2008/layout/LinedList"/>
    <dgm:cxn modelId="{DDAA3CFA-0EE2-4226-882D-8EB89C0F0577}" type="presParOf" srcId="{F2C53758-844F-054B-805C-EF0DF3541FC8}" destId="{F691E39E-14AA-644E-87B7-EE88B3F40AEC}" srcOrd="4" destOrd="0" presId="urn:microsoft.com/office/officeart/2008/layout/LinedList"/>
    <dgm:cxn modelId="{7D244D46-098F-4E6F-B15B-17D22920BA6E}" type="presParOf" srcId="{F2C53758-844F-054B-805C-EF0DF3541FC8}" destId="{290B5C3B-6443-BF4B-9EF5-973F2E29AF64}" srcOrd="5" destOrd="0" presId="urn:microsoft.com/office/officeart/2008/layout/LinedList"/>
    <dgm:cxn modelId="{C2B9F36C-7AD6-49C4-B82F-0F067A449CAC}" type="presParOf" srcId="{290B5C3B-6443-BF4B-9EF5-973F2E29AF64}" destId="{D3134D3B-3303-1E47-A5CA-BE7D69A5691F}" srcOrd="0" destOrd="0" presId="urn:microsoft.com/office/officeart/2008/layout/LinedList"/>
    <dgm:cxn modelId="{EB6BE765-ABBC-475E-AA4D-6CD84FE3A55A}" type="presParOf" srcId="{290B5C3B-6443-BF4B-9EF5-973F2E29AF64}" destId="{1CA77B68-E40A-F744-97B8-DCC22DCBF5D1}" srcOrd="1" destOrd="0" presId="urn:microsoft.com/office/officeart/2008/layout/LinedList"/>
    <dgm:cxn modelId="{2E147EF3-1D9A-4585-9BB2-B2439C67C593}" type="presParOf" srcId="{F2C53758-844F-054B-805C-EF0DF3541FC8}" destId="{7B5FA93A-A271-C04F-85F6-D63D494F0586}" srcOrd="6" destOrd="0" presId="urn:microsoft.com/office/officeart/2008/layout/LinedList"/>
    <dgm:cxn modelId="{F9EE25E2-E416-4DDB-947E-27F8DB0D15D9}" type="presParOf" srcId="{F2C53758-844F-054B-805C-EF0DF3541FC8}" destId="{051D9AFE-E21B-B243-9F66-A2204DA060AB}" srcOrd="7" destOrd="0" presId="urn:microsoft.com/office/officeart/2008/layout/LinedList"/>
    <dgm:cxn modelId="{6F42B331-8A05-4612-A447-F066A0C84B3E}" type="presParOf" srcId="{051D9AFE-E21B-B243-9F66-A2204DA060AB}" destId="{84111B0D-C76B-394A-AA74-02AD5422C044}" srcOrd="0" destOrd="0" presId="urn:microsoft.com/office/officeart/2008/layout/LinedList"/>
    <dgm:cxn modelId="{4321BC05-3764-4B2A-B873-CA0D6F674B65}" type="presParOf" srcId="{051D9AFE-E21B-B243-9F66-A2204DA060AB}" destId="{45AF177A-FBDC-7C40-83DF-2EC3725820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182147-9F36-4963-B06A-724803542A1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86B1C7-CD7B-4487-9260-2133CC6EE28D}">
      <dgm:prSet phldrT="[Текст]" custT="1"/>
      <dgm:spPr/>
      <dgm:t>
        <a:bodyPr/>
        <a:lstStyle/>
        <a:p>
          <a:r>
            <a:rPr lang="ru-RU" sz="2400" dirty="0" smtClean="0">
              <a:latin typeface="DotumChe" pitchFamily="49" charset="-127"/>
              <a:ea typeface="DotumChe" pitchFamily="49" charset="-127"/>
            </a:rPr>
            <a:t>Союзники</a:t>
          </a:r>
          <a:endParaRPr lang="ru-RU" sz="2400" dirty="0">
            <a:latin typeface="DotumChe" pitchFamily="49" charset="-127"/>
            <a:ea typeface="DotumChe" pitchFamily="49" charset="-127"/>
          </a:endParaRPr>
        </a:p>
      </dgm:t>
    </dgm:pt>
    <dgm:pt modelId="{53B6DE6E-7651-49D9-BBC3-FF2C4D22BE62}" type="parTrans" cxnId="{55CD8E44-3BF9-4672-B615-22275A41D95E}">
      <dgm:prSet/>
      <dgm:spPr/>
      <dgm:t>
        <a:bodyPr/>
        <a:lstStyle/>
        <a:p>
          <a:endParaRPr lang="ru-RU"/>
        </a:p>
      </dgm:t>
    </dgm:pt>
    <dgm:pt modelId="{21030E1A-259D-4A59-906F-DCA3D338E599}" type="sibTrans" cxnId="{55CD8E44-3BF9-4672-B615-22275A41D95E}">
      <dgm:prSet/>
      <dgm:spPr/>
      <dgm:t>
        <a:bodyPr/>
        <a:lstStyle/>
        <a:p>
          <a:endParaRPr lang="ru-RU"/>
        </a:p>
      </dgm:t>
    </dgm:pt>
    <dgm:pt modelId="{215CC043-4302-4027-BD90-291CD887D21B}">
      <dgm:prSet phldrT="[Текст]" custT="1"/>
      <dgm:spPr/>
      <dgm:t>
        <a:bodyPr/>
        <a:lstStyle/>
        <a:p>
          <a:r>
            <a:rPr lang="ru-RU" sz="2000" dirty="0" err="1" smtClean="0">
              <a:latin typeface="Franklin Gothic Heavy" pitchFamily="34" charset="0"/>
            </a:rPr>
            <a:t>Румун</a:t>
          </a:r>
          <a:r>
            <a:rPr lang="uk-UA" sz="2000" dirty="0" err="1" smtClean="0">
              <a:latin typeface="Franklin Gothic Heavy" pitchFamily="34" charset="0"/>
            </a:rPr>
            <a:t>ія</a:t>
          </a:r>
          <a:endParaRPr lang="ru-RU" sz="2000" dirty="0">
            <a:latin typeface="Franklin Gothic Heavy" pitchFamily="34" charset="0"/>
          </a:endParaRPr>
        </a:p>
      </dgm:t>
    </dgm:pt>
    <dgm:pt modelId="{4331FA15-050E-460C-B036-56A763687119}" type="parTrans" cxnId="{D3454052-A48F-4C43-997B-8E12A6DA9471}">
      <dgm:prSet/>
      <dgm:spPr/>
      <dgm:t>
        <a:bodyPr/>
        <a:lstStyle/>
        <a:p>
          <a:endParaRPr lang="ru-RU"/>
        </a:p>
      </dgm:t>
    </dgm:pt>
    <dgm:pt modelId="{EA4FB12F-6AD4-4563-84EE-01ABF444C3D7}" type="sibTrans" cxnId="{D3454052-A48F-4C43-997B-8E12A6DA9471}">
      <dgm:prSet/>
      <dgm:spPr/>
      <dgm:t>
        <a:bodyPr/>
        <a:lstStyle/>
        <a:p>
          <a:endParaRPr lang="ru-RU"/>
        </a:p>
      </dgm:t>
    </dgm:pt>
    <dgm:pt modelId="{6EFBAC1A-735F-4715-B6EA-A9B89371AFD9}">
      <dgm:prSet phldrT="[Текст]" custT="1"/>
      <dgm:spPr/>
      <dgm:t>
        <a:bodyPr/>
        <a:lstStyle/>
        <a:p>
          <a:r>
            <a:rPr lang="uk-UA" sz="1800" dirty="0" smtClean="0">
              <a:latin typeface="Franklin Gothic Heavy" pitchFamily="34" charset="0"/>
            </a:rPr>
            <a:t>Фінляндія</a:t>
          </a:r>
          <a:endParaRPr lang="ru-RU" sz="1800" dirty="0">
            <a:latin typeface="Franklin Gothic Heavy" pitchFamily="34" charset="0"/>
          </a:endParaRPr>
        </a:p>
      </dgm:t>
    </dgm:pt>
    <dgm:pt modelId="{80441E6D-A22D-4209-872C-B56C5F0B3231}" type="parTrans" cxnId="{18B4F8FE-B991-4DE3-84D8-855ED26785A4}">
      <dgm:prSet/>
      <dgm:spPr/>
      <dgm:t>
        <a:bodyPr/>
        <a:lstStyle/>
        <a:p>
          <a:endParaRPr lang="ru-RU"/>
        </a:p>
      </dgm:t>
    </dgm:pt>
    <dgm:pt modelId="{B094FD8A-14E4-4A2F-A658-455F9115F88F}" type="sibTrans" cxnId="{18B4F8FE-B991-4DE3-84D8-855ED26785A4}">
      <dgm:prSet/>
      <dgm:spPr/>
      <dgm:t>
        <a:bodyPr/>
        <a:lstStyle/>
        <a:p>
          <a:endParaRPr lang="ru-RU"/>
        </a:p>
      </dgm:t>
    </dgm:pt>
    <dgm:pt modelId="{6722F3F3-2A4A-440B-A8F0-A6C8A90026EC}">
      <dgm:prSet phldrT="[Текст]"/>
      <dgm:spPr/>
      <dgm:t>
        <a:bodyPr/>
        <a:lstStyle/>
        <a:p>
          <a:r>
            <a:rPr lang="ru-RU" b="0" i="0" dirty="0" err="1" smtClean="0"/>
            <a:t>прикривати</a:t>
          </a:r>
          <a:r>
            <a:rPr lang="ru-RU" b="0" i="0" dirty="0" smtClean="0"/>
            <a:t> </a:t>
          </a:r>
          <a:r>
            <a:rPr lang="ru-RU" b="0" i="0" dirty="0" err="1" smtClean="0"/>
            <a:t>стратегічне</a:t>
          </a:r>
          <a:r>
            <a:rPr lang="ru-RU" b="0" i="0" dirty="0" smtClean="0"/>
            <a:t> </a:t>
          </a:r>
          <a:r>
            <a:rPr lang="ru-RU" b="0" i="0" dirty="0" err="1" smtClean="0"/>
            <a:t>розгортання</a:t>
          </a:r>
          <a:r>
            <a:rPr lang="ru-RU" b="0" i="0" dirty="0" smtClean="0"/>
            <a:t> </a:t>
          </a:r>
          <a:r>
            <a:rPr lang="ru-RU" b="0" i="0" dirty="0" err="1" smtClean="0"/>
            <a:t>північного</a:t>
          </a:r>
          <a:r>
            <a:rPr lang="ru-RU" b="0" i="0" dirty="0" smtClean="0"/>
            <a:t> </a:t>
          </a:r>
          <a:r>
            <a:rPr lang="ru-RU" b="0" i="0" dirty="0" err="1" smtClean="0"/>
            <a:t>угрупування</a:t>
          </a:r>
          <a:r>
            <a:rPr lang="ru-RU" b="0" i="0" dirty="0" smtClean="0"/>
            <a:t> </a:t>
          </a:r>
          <a:r>
            <a:rPr lang="ru-RU" b="0" i="0" dirty="0" err="1" smtClean="0"/>
            <a:t>німецьких</a:t>
          </a:r>
          <a:r>
            <a:rPr lang="ru-RU" b="0" i="0" dirty="0" smtClean="0"/>
            <a:t> </a:t>
          </a:r>
          <a:r>
            <a:rPr lang="ru-RU" b="0" i="0" dirty="0" err="1" smtClean="0"/>
            <a:t>військ</a:t>
          </a:r>
          <a:r>
            <a:rPr lang="ru-RU" b="0" i="0" dirty="0" smtClean="0"/>
            <a:t>,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відповідала</a:t>
          </a:r>
          <a:r>
            <a:rPr lang="ru-RU" b="0" i="0" dirty="0" smtClean="0"/>
            <a:t> за </a:t>
          </a:r>
          <a:r>
            <a:rPr lang="ru-RU" b="0" i="0" dirty="0" err="1" smtClean="0"/>
            <a:t>захоплення</a:t>
          </a:r>
          <a:r>
            <a:rPr lang="ru-RU" b="0" i="0" dirty="0" smtClean="0"/>
            <a:t> </a:t>
          </a:r>
          <a:r>
            <a:rPr lang="ru-RU" b="0" i="0" dirty="0" err="1" smtClean="0"/>
            <a:t>півострова</a:t>
          </a:r>
          <a:r>
            <a:rPr lang="ru-RU" b="0" i="0" dirty="0" smtClean="0"/>
            <a:t> Ханко</a:t>
          </a:r>
          <a:endParaRPr lang="ru-RU" dirty="0"/>
        </a:p>
      </dgm:t>
    </dgm:pt>
    <dgm:pt modelId="{90CEA44F-5FF6-4B10-8986-3B8439481EEE}" type="parTrans" cxnId="{048A7537-75DF-464D-865D-63B376B06C90}">
      <dgm:prSet/>
      <dgm:spPr/>
      <dgm:t>
        <a:bodyPr/>
        <a:lstStyle/>
        <a:p>
          <a:endParaRPr lang="ru-RU"/>
        </a:p>
      </dgm:t>
    </dgm:pt>
    <dgm:pt modelId="{B36F7B34-67B4-4788-9766-0DAEAE20CD4F}" type="sibTrans" cxnId="{048A7537-75DF-464D-865D-63B376B06C90}">
      <dgm:prSet/>
      <dgm:spPr/>
      <dgm:t>
        <a:bodyPr/>
        <a:lstStyle/>
        <a:p>
          <a:endParaRPr lang="ru-RU"/>
        </a:p>
      </dgm:t>
    </dgm:pt>
    <dgm:pt modelId="{E571CD45-C435-4DDC-8762-C999430CDAD4}">
      <dgm:prSet custT="1"/>
      <dgm:spPr/>
      <dgm:t>
        <a:bodyPr/>
        <a:lstStyle/>
        <a:p>
          <a:r>
            <a:rPr lang="ru-RU" sz="1200" b="0" i="0" dirty="0" err="1" smtClean="0">
              <a:latin typeface="+mj-lt"/>
              <a:cs typeface="Arial" pitchFamily="34" charset="0"/>
            </a:rPr>
            <a:t>підтримувати</a:t>
          </a:r>
          <a:r>
            <a:rPr lang="ru-RU" sz="1200" b="0" i="0" dirty="0" smtClean="0">
              <a:latin typeface="+mj-lt"/>
              <a:cs typeface="Arial" pitchFamily="34" charset="0"/>
            </a:rPr>
            <a:t> </a:t>
          </a:r>
          <a:r>
            <a:rPr lang="ru-RU" sz="1200" b="0" i="0" dirty="0" err="1" smtClean="0">
              <a:latin typeface="+mj-lt"/>
              <a:cs typeface="Arial" pitchFamily="34" charset="0"/>
            </a:rPr>
            <a:t>наступ</a:t>
          </a:r>
          <a:r>
            <a:rPr lang="ru-RU" sz="1200" b="0" i="0" dirty="0" smtClean="0">
              <a:latin typeface="+mj-lt"/>
              <a:cs typeface="Arial" pitchFamily="34" charset="0"/>
            </a:rPr>
            <a:t> </a:t>
          </a:r>
          <a:r>
            <a:rPr lang="ru-RU" sz="1200" b="0" i="0" dirty="0" err="1" smtClean="0">
              <a:latin typeface="+mj-lt"/>
              <a:cs typeface="Arial" pitchFamily="34" charset="0"/>
            </a:rPr>
            <a:t>південної</a:t>
          </a:r>
          <a:r>
            <a:rPr lang="ru-RU" sz="1200" b="0" i="0" dirty="0" smtClean="0">
              <a:latin typeface="+mj-lt"/>
              <a:cs typeface="Arial" pitchFamily="34" charset="0"/>
            </a:rPr>
            <a:t> </a:t>
          </a:r>
          <a:r>
            <a:rPr lang="ru-RU" sz="1200" b="0" i="0" dirty="0" err="1" smtClean="0">
              <a:latin typeface="+mj-lt"/>
              <a:cs typeface="Arial" pitchFamily="34" charset="0"/>
            </a:rPr>
            <a:t>групи</a:t>
          </a:r>
          <a:r>
            <a:rPr lang="ru-RU" sz="1200" b="0" i="0" dirty="0" smtClean="0">
              <a:latin typeface="+mj-lt"/>
              <a:cs typeface="Arial" pitchFamily="34" charset="0"/>
            </a:rPr>
            <a:t> </a:t>
          </a:r>
          <a:r>
            <a:rPr lang="ru-RU" sz="1200" b="0" i="0" dirty="0" err="1" smtClean="0">
              <a:latin typeface="+mj-lt"/>
              <a:cs typeface="Arial" pitchFamily="34" charset="0"/>
            </a:rPr>
            <a:t>армій</a:t>
          </a:r>
          <a:r>
            <a:rPr lang="ru-RU" sz="1200" b="0" i="0" dirty="0" smtClean="0">
              <a:latin typeface="+mj-lt"/>
              <a:cs typeface="Arial" pitchFamily="34" charset="0"/>
            </a:rPr>
            <a:t>, </a:t>
          </a:r>
          <a:r>
            <a:rPr lang="ru-RU" sz="1200" b="0" i="0" dirty="0" err="1" smtClean="0">
              <a:latin typeface="+mj-lt"/>
              <a:cs typeface="Arial" pitchFamily="34" charset="0"/>
            </a:rPr>
            <a:t>і</a:t>
          </a:r>
          <a:r>
            <a:rPr lang="ru-RU" sz="1200" b="0" i="0" dirty="0" smtClean="0">
              <a:latin typeface="+mj-lt"/>
              <a:cs typeface="Arial" pitchFamily="34" charset="0"/>
            </a:rPr>
            <a:t> в </a:t>
          </a:r>
          <a:r>
            <a:rPr lang="ru-RU" sz="1200" b="0" i="0" dirty="0" err="1" smtClean="0">
              <a:latin typeface="+mj-lt"/>
              <a:cs typeface="Arial" pitchFamily="34" charset="0"/>
            </a:rPr>
            <a:t>подальшому</a:t>
          </a:r>
          <a:r>
            <a:rPr lang="ru-RU" sz="1200" b="0" i="0" dirty="0" smtClean="0">
              <a:latin typeface="+mj-lt"/>
              <a:cs typeface="Arial" pitchFamily="34" charset="0"/>
            </a:rPr>
            <a:t> нести </a:t>
          </a:r>
          <a:r>
            <a:rPr lang="ru-RU" sz="1200" b="0" i="0" dirty="0" err="1" smtClean="0">
              <a:latin typeface="+mj-lt"/>
              <a:cs typeface="Arial" pitchFamily="34" charset="0"/>
            </a:rPr>
            <a:t>допоміжну</a:t>
          </a:r>
          <a:r>
            <a:rPr lang="ru-RU" sz="1200" b="0" i="0" dirty="0" smtClean="0">
              <a:latin typeface="+mj-lt"/>
              <a:cs typeface="Arial" pitchFamily="34" charset="0"/>
            </a:rPr>
            <a:t> службу у </a:t>
          </a:r>
          <a:r>
            <a:rPr lang="ru-RU" sz="1200" b="0" i="0" dirty="0" err="1" smtClean="0">
              <a:latin typeface="+mj-lt"/>
              <a:cs typeface="Arial" pitchFamily="34" charset="0"/>
            </a:rPr>
            <a:t>тилових</a:t>
          </a:r>
          <a:r>
            <a:rPr lang="ru-RU" sz="1200" b="0" i="0" dirty="0" smtClean="0">
              <a:latin typeface="+mj-lt"/>
              <a:cs typeface="Arial" pitchFamily="34" charset="0"/>
            </a:rPr>
            <a:t> районах.</a:t>
          </a:r>
          <a:endParaRPr lang="ru-RU" sz="1200" dirty="0">
            <a:latin typeface="+mj-lt"/>
            <a:cs typeface="Arial" pitchFamily="34" charset="0"/>
          </a:endParaRPr>
        </a:p>
      </dgm:t>
    </dgm:pt>
    <dgm:pt modelId="{757B3DF1-DDAB-4A05-8B24-12C43E8BF783}" type="parTrans" cxnId="{A6ABAE93-F779-4DB5-AA00-0D30C0E3BFC4}">
      <dgm:prSet/>
      <dgm:spPr/>
      <dgm:t>
        <a:bodyPr/>
        <a:lstStyle/>
        <a:p>
          <a:endParaRPr lang="ru-RU"/>
        </a:p>
      </dgm:t>
    </dgm:pt>
    <dgm:pt modelId="{F15454F6-1596-44B9-A2B6-6E95382AFDBA}" type="sibTrans" cxnId="{A6ABAE93-F779-4DB5-AA00-0D30C0E3BFC4}">
      <dgm:prSet/>
      <dgm:spPr/>
      <dgm:t>
        <a:bodyPr/>
        <a:lstStyle/>
        <a:p>
          <a:endParaRPr lang="ru-RU"/>
        </a:p>
      </dgm:t>
    </dgm:pt>
    <dgm:pt modelId="{8B2F2C1E-EE9D-4F84-9C54-0F91E2C764CB}">
      <dgm:prSet custT="1"/>
      <dgm:spPr/>
      <dgm:t>
        <a:bodyPr/>
        <a:lstStyle/>
        <a:p>
          <a:r>
            <a:rPr lang="uk-UA" sz="1800" dirty="0" smtClean="0">
              <a:latin typeface="Franklin Gothic Heavy" pitchFamily="34" charset="0"/>
            </a:rPr>
            <a:t>Японія</a:t>
          </a:r>
          <a:endParaRPr lang="ru-RU" sz="1800" dirty="0">
            <a:latin typeface="Franklin Gothic Heavy" pitchFamily="34" charset="0"/>
          </a:endParaRPr>
        </a:p>
      </dgm:t>
    </dgm:pt>
    <dgm:pt modelId="{B7118A30-023D-480D-9C5D-0B826EB2DA9D}" type="parTrans" cxnId="{5A81315F-2438-46E1-BDA1-EA1FDA1D440B}">
      <dgm:prSet/>
      <dgm:spPr/>
      <dgm:t>
        <a:bodyPr/>
        <a:lstStyle/>
        <a:p>
          <a:endParaRPr lang="ru-RU"/>
        </a:p>
      </dgm:t>
    </dgm:pt>
    <dgm:pt modelId="{44472A85-3D2A-41E3-8BFA-A42E8B666B65}" type="sibTrans" cxnId="{5A81315F-2438-46E1-BDA1-EA1FDA1D440B}">
      <dgm:prSet/>
      <dgm:spPr/>
      <dgm:t>
        <a:bodyPr/>
        <a:lstStyle/>
        <a:p>
          <a:endParaRPr lang="ru-RU"/>
        </a:p>
      </dgm:t>
    </dgm:pt>
    <dgm:pt modelId="{1A4CFB18-25CA-4DD7-BC5C-BB67D24F8553}">
      <dgm:prSet/>
      <dgm:spPr/>
      <dgm:t>
        <a:bodyPr/>
        <a:lstStyle/>
        <a:p>
          <a:r>
            <a:rPr lang="ru-RU" b="0" i="0" dirty="0" err="1" smtClean="0"/>
            <a:t>захопити</a:t>
          </a:r>
          <a:r>
            <a:rPr lang="ru-RU" b="0" i="0" dirty="0" smtClean="0"/>
            <a:t> </a:t>
          </a:r>
          <a:r>
            <a:rPr lang="ru-RU" b="0" i="0" dirty="0" err="1" smtClean="0"/>
            <a:t>ресурси</a:t>
          </a:r>
          <a:r>
            <a:rPr lang="ru-RU" b="0" i="0" dirty="0" smtClean="0"/>
            <a:t> </a:t>
          </a:r>
          <a:r>
            <a:rPr lang="ru-RU" b="0" i="0" dirty="0" err="1" smtClean="0"/>
            <a:t>стратегічної</a:t>
          </a:r>
          <a:r>
            <a:rPr lang="ru-RU" b="0" i="0" dirty="0" smtClean="0"/>
            <a:t> </a:t>
          </a:r>
          <a:r>
            <a:rPr lang="ru-RU" b="0" i="0" dirty="0" err="1" smtClean="0"/>
            <a:t>сировини</a:t>
          </a:r>
          <a:r>
            <a:rPr lang="ru-RU" b="0" i="0" dirty="0" smtClean="0"/>
            <a:t>, в тому </a:t>
          </a:r>
          <a:r>
            <a:rPr lang="ru-RU" b="0" i="0" dirty="0" err="1" smtClean="0"/>
            <a:t>числі</a:t>
          </a:r>
          <a:r>
            <a:rPr lang="ru-RU" b="0" i="0" dirty="0" smtClean="0"/>
            <a:t> каучуку.</a:t>
          </a:r>
          <a:endParaRPr lang="ru-RU" dirty="0"/>
        </a:p>
      </dgm:t>
    </dgm:pt>
    <dgm:pt modelId="{553E23E9-E3C0-4680-AE3D-CF18D11A7102}" type="parTrans" cxnId="{1EAE56BD-2DAE-4C24-BA44-0EA6FC2EE289}">
      <dgm:prSet/>
      <dgm:spPr/>
      <dgm:t>
        <a:bodyPr/>
        <a:lstStyle/>
        <a:p>
          <a:endParaRPr lang="ru-RU"/>
        </a:p>
      </dgm:t>
    </dgm:pt>
    <dgm:pt modelId="{06AFC41B-9762-462F-84A9-B1E3D3284F29}" type="sibTrans" cxnId="{1EAE56BD-2DAE-4C24-BA44-0EA6FC2EE289}">
      <dgm:prSet/>
      <dgm:spPr/>
      <dgm:t>
        <a:bodyPr/>
        <a:lstStyle/>
        <a:p>
          <a:endParaRPr lang="ru-RU"/>
        </a:p>
      </dgm:t>
    </dgm:pt>
    <dgm:pt modelId="{3E8CBBA9-45A1-40BC-9ABC-F60258A1AC7B}" type="pres">
      <dgm:prSet presAssocID="{14182147-9F36-4963-B06A-724803542A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F5D75B-8823-49AE-8F3B-D99FF417F8BD}" type="pres">
      <dgm:prSet presAssocID="{B886B1C7-CD7B-4487-9260-2133CC6EE28D}" presName="hierRoot1" presStyleCnt="0"/>
      <dgm:spPr/>
    </dgm:pt>
    <dgm:pt modelId="{59F8D32E-0AA3-4B54-B91C-88560C1A2C83}" type="pres">
      <dgm:prSet presAssocID="{B886B1C7-CD7B-4487-9260-2133CC6EE28D}" presName="composite" presStyleCnt="0"/>
      <dgm:spPr/>
    </dgm:pt>
    <dgm:pt modelId="{2CC8AC04-7149-4252-841B-BE70E9135F46}" type="pres">
      <dgm:prSet presAssocID="{B886B1C7-CD7B-4487-9260-2133CC6EE28D}" presName="background" presStyleLbl="node0" presStyleIdx="0" presStyleCnt="1"/>
      <dgm:spPr/>
    </dgm:pt>
    <dgm:pt modelId="{DC174814-F65B-4CD4-9497-2687BC7346F3}" type="pres">
      <dgm:prSet presAssocID="{B886B1C7-CD7B-4487-9260-2133CC6EE28D}" presName="text" presStyleLbl="fgAcc0" presStyleIdx="0" presStyleCnt="1" custScaleX="208323">
        <dgm:presLayoutVars>
          <dgm:chPref val="3"/>
        </dgm:presLayoutVars>
      </dgm:prSet>
      <dgm:spPr/>
    </dgm:pt>
    <dgm:pt modelId="{BBCD6E35-12FC-4B68-A8B8-8BAB5BD7B509}" type="pres">
      <dgm:prSet presAssocID="{B886B1C7-CD7B-4487-9260-2133CC6EE28D}" presName="hierChild2" presStyleCnt="0"/>
      <dgm:spPr/>
    </dgm:pt>
    <dgm:pt modelId="{BA7537EF-DE1D-4673-B2DE-57C4EFC98431}" type="pres">
      <dgm:prSet presAssocID="{B7118A30-023D-480D-9C5D-0B826EB2DA9D}" presName="Name10" presStyleLbl="parChTrans1D2" presStyleIdx="0" presStyleCnt="3"/>
      <dgm:spPr/>
    </dgm:pt>
    <dgm:pt modelId="{97E2E834-0144-4355-AF7B-19A2148DB22E}" type="pres">
      <dgm:prSet presAssocID="{8B2F2C1E-EE9D-4F84-9C54-0F91E2C764CB}" presName="hierRoot2" presStyleCnt="0"/>
      <dgm:spPr/>
    </dgm:pt>
    <dgm:pt modelId="{9B8C84DC-98C7-4572-929E-747757A289CB}" type="pres">
      <dgm:prSet presAssocID="{8B2F2C1E-EE9D-4F84-9C54-0F91E2C764CB}" presName="composite2" presStyleCnt="0"/>
      <dgm:spPr/>
    </dgm:pt>
    <dgm:pt modelId="{390D90F4-0EEE-4D14-91E4-E20EB87F5704}" type="pres">
      <dgm:prSet presAssocID="{8B2F2C1E-EE9D-4F84-9C54-0F91E2C764CB}" presName="background2" presStyleLbl="node2" presStyleIdx="0" presStyleCnt="3"/>
      <dgm:spPr/>
    </dgm:pt>
    <dgm:pt modelId="{5BE10D9D-2331-4683-8B27-81C5CFE5DA57}" type="pres">
      <dgm:prSet presAssocID="{8B2F2C1E-EE9D-4F84-9C54-0F91E2C764C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372201-4C12-40C7-B17E-7724EE456FD4}" type="pres">
      <dgm:prSet presAssocID="{8B2F2C1E-EE9D-4F84-9C54-0F91E2C764CB}" presName="hierChild3" presStyleCnt="0"/>
      <dgm:spPr/>
    </dgm:pt>
    <dgm:pt modelId="{22D0F81A-4B30-4F21-8E22-2946092D7967}" type="pres">
      <dgm:prSet presAssocID="{553E23E9-E3C0-4680-AE3D-CF18D11A7102}" presName="Name17" presStyleLbl="parChTrans1D3" presStyleIdx="0" presStyleCnt="3"/>
      <dgm:spPr/>
    </dgm:pt>
    <dgm:pt modelId="{C758910B-28DD-4F43-9606-275DBB97F6C3}" type="pres">
      <dgm:prSet presAssocID="{1A4CFB18-25CA-4DD7-BC5C-BB67D24F8553}" presName="hierRoot3" presStyleCnt="0"/>
      <dgm:spPr/>
    </dgm:pt>
    <dgm:pt modelId="{6C674A0D-3D07-4B0F-8D7D-6D24CD8DF989}" type="pres">
      <dgm:prSet presAssocID="{1A4CFB18-25CA-4DD7-BC5C-BB67D24F8553}" presName="composite3" presStyleCnt="0"/>
      <dgm:spPr/>
    </dgm:pt>
    <dgm:pt modelId="{2C85399E-F3DA-46DB-8242-950C6CF144FA}" type="pres">
      <dgm:prSet presAssocID="{1A4CFB18-25CA-4DD7-BC5C-BB67D24F8553}" presName="background3" presStyleLbl="node3" presStyleIdx="0" presStyleCnt="3"/>
      <dgm:spPr/>
    </dgm:pt>
    <dgm:pt modelId="{19F18793-0DDF-4341-A64C-504FDD7B7356}" type="pres">
      <dgm:prSet presAssocID="{1A4CFB18-25CA-4DD7-BC5C-BB67D24F8553}" presName="text3" presStyleLbl="fgAcc3" presStyleIdx="0" presStyleCnt="3">
        <dgm:presLayoutVars>
          <dgm:chPref val="3"/>
        </dgm:presLayoutVars>
      </dgm:prSet>
      <dgm:spPr/>
    </dgm:pt>
    <dgm:pt modelId="{5E533DB5-B52F-4A32-82EE-43848A279FDF}" type="pres">
      <dgm:prSet presAssocID="{1A4CFB18-25CA-4DD7-BC5C-BB67D24F8553}" presName="hierChild4" presStyleCnt="0"/>
      <dgm:spPr/>
    </dgm:pt>
    <dgm:pt modelId="{496B0FFE-1ED2-40D2-8EAC-87109274C33C}" type="pres">
      <dgm:prSet presAssocID="{4331FA15-050E-460C-B036-56A763687119}" presName="Name10" presStyleLbl="parChTrans1D2" presStyleIdx="1" presStyleCnt="3"/>
      <dgm:spPr/>
    </dgm:pt>
    <dgm:pt modelId="{B9C3CEAB-9527-4610-9294-56DB60AA20B2}" type="pres">
      <dgm:prSet presAssocID="{215CC043-4302-4027-BD90-291CD887D21B}" presName="hierRoot2" presStyleCnt="0"/>
      <dgm:spPr/>
    </dgm:pt>
    <dgm:pt modelId="{4C987264-20A1-42FE-B138-4090A7C3A6D2}" type="pres">
      <dgm:prSet presAssocID="{215CC043-4302-4027-BD90-291CD887D21B}" presName="composite2" presStyleCnt="0"/>
      <dgm:spPr/>
    </dgm:pt>
    <dgm:pt modelId="{020DB665-D387-411A-B7E9-02BBB08BD9F9}" type="pres">
      <dgm:prSet presAssocID="{215CC043-4302-4027-BD90-291CD887D21B}" presName="background2" presStyleLbl="node2" presStyleIdx="1" presStyleCnt="3"/>
      <dgm:spPr/>
    </dgm:pt>
    <dgm:pt modelId="{F81626CA-329A-4E2D-8612-5E604CD87458}" type="pres">
      <dgm:prSet presAssocID="{215CC043-4302-4027-BD90-291CD887D21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DC953E-4104-47E4-91DD-C44E26A35CA1}" type="pres">
      <dgm:prSet presAssocID="{215CC043-4302-4027-BD90-291CD887D21B}" presName="hierChild3" presStyleCnt="0"/>
      <dgm:spPr/>
    </dgm:pt>
    <dgm:pt modelId="{390C2A48-EAC2-4B09-A8A6-B114C268A95E}" type="pres">
      <dgm:prSet presAssocID="{757B3DF1-DDAB-4A05-8B24-12C43E8BF783}" presName="Name17" presStyleLbl="parChTrans1D3" presStyleIdx="1" presStyleCnt="3"/>
      <dgm:spPr/>
    </dgm:pt>
    <dgm:pt modelId="{BC4CCF9C-FD56-4A31-BB1A-7E695FC3B6F3}" type="pres">
      <dgm:prSet presAssocID="{E571CD45-C435-4DDC-8762-C999430CDAD4}" presName="hierRoot3" presStyleCnt="0"/>
      <dgm:spPr/>
    </dgm:pt>
    <dgm:pt modelId="{AA18B29D-17E1-429B-A985-0D7AB97844D1}" type="pres">
      <dgm:prSet presAssocID="{E571CD45-C435-4DDC-8762-C999430CDAD4}" presName="composite3" presStyleCnt="0"/>
      <dgm:spPr/>
    </dgm:pt>
    <dgm:pt modelId="{E36E1F71-6B88-4115-9B1C-3EBFF32ACBA9}" type="pres">
      <dgm:prSet presAssocID="{E571CD45-C435-4DDC-8762-C999430CDAD4}" presName="background3" presStyleLbl="node3" presStyleIdx="1" presStyleCnt="3"/>
      <dgm:spPr/>
    </dgm:pt>
    <dgm:pt modelId="{87F28668-C448-4FA4-8802-29CFE4A09DDC}" type="pres">
      <dgm:prSet presAssocID="{E571CD45-C435-4DDC-8762-C999430CDAD4}" presName="text3" presStyleLbl="fgAcc3" presStyleIdx="1" presStyleCnt="3" custScaleX="176600" custScaleY="95691">
        <dgm:presLayoutVars>
          <dgm:chPref val="3"/>
        </dgm:presLayoutVars>
      </dgm:prSet>
      <dgm:spPr/>
    </dgm:pt>
    <dgm:pt modelId="{DB79D7C3-BACF-497E-A607-D009D20A5DC8}" type="pres">
      <dgm:prSet presAssocID="{E571CD45-C435-4DDC-8762-C999430CDAD4}" presName="hierChild4" presStyleCnt="0"/>
      <dgm:spPr/>
    </dgm:pt>
    <dgm:pt modelId="{A07CEDB1-E555-4AB8-8051-B4C92426BF9D}" type="pres">
      <dgm:prSet presAssocID="{80441E6D-A22D-4209-872C-B56C5F0B3231}" presName="Name10" presStyleLbl="parChTrans1D2" presStyleIdx="2" presStyleCnt="3"/>
      <dgm:spPr/>
    </dgm:pt>
    <dgm:pt modelId="{F57A9D26-E436-4113-B40E-836F05A04266}" type="pres">
      <dgm:prSet presAssocID="{6EFBAC1A-735F-4715-B6EA-A9B89371AFD9}" presName="hierRoot2" presStyleCnt="0"/>
      <dgm:spPr/>
    </dgm:pt>
    <dgm:pt modelId="{24738304-3B2E-428E-A1AE-823763FCE125}" type="pres">
      <dgm:prSet presAssocID="{6EFBAC1A-735F-4715-B6EA-A9B89371AFD9}" presName="composite2" presStyleCnt="0"/>
      <dgm:spPr/>
    </dgm:pt>
    <dgm:pt modelId="{0CEF03A1-F0CC-4928-ABB2-FA8CC1A87367}" type="pres">
      <dgm:prSet presAssocID="{6EFBAC1A-735F-4715-B6EA-A9B89371AFD9}" presName="background2" presStyleLbl="node2" presStyleIdx="2" presStyleCnt="3"/>
      <dgm:spPr/>
    </dgm:pt>
    <dgm:pt modelId="{D6EF1D99-98F4-4DB4-AA83-AA111E68D2AB}" type="pres">
      <dgm:prSet presAssocID="{6EFBAC1A-735F-4715-B6EA-A9B89371AFD9}" presName="text2" presStyleLbl="fgAcc2" presStyleIdx="2" presStyleCnt="3">
        <dgm:presLayoutVars>
          <dgm:chPref val="3"/>
        </dgm:presLayoutVars>
      </dgm:prSet>
      <dgm:spPr/>
    </dgm:pt>
    <dgm:pt modelId="{EDFD8F6A-FE9F-4424-81A6-5119B4D0C945}" type="pres">
      <dgm:prSet presAssocID="{6EFBAC1A-735F-4715-B6EA-A9B89371AFD9}" presName="hierChild3" presStyleCnt="0"/>
      <dgm:spPr/>
    </dgm:pt>
    <dgm:pt modelId="{D5DA8B8C-BAC1-4CF9-BCC0-D86274F66DD8}" type="pres">
      <dgm:prSet presAssocID="{90CEA44F-5FF6-4B10-8986-3B8439481EEE}" presName="Name17" presStyleLbl="parChTrans1D3" presStyleIdx="2" presStyleCnt="3"/>
      <dgm:spPr/>
    </dgm:pt>
    <dgm:pt modelId="{3EB6CC3C-D59D-491D-8EEF-B3AE4E2BF5D6}" type="pres">
      <dgm:prSet presAssocID="{6722F3F3-2A4A-440B-A8F0-A6C8A90026EC}" presName="hierRoot3" presStyleCnt="0"/>
      <dgm:spPr/>
    </dgm:pt>
    <dgm:pt modelId="{C93AC14E-B0C7-440F-B6A1-A066AC77FBAC}" type="pres">
      <dgm:prSet presAssocID="{6722F3F3-2A4A-440B-A8F0-A6C8A90026EC}" presName="composite3" presStyleCnt="0"/>
      <dgm:spPr/>
    </dgm:pt>
    <dgm:pt modelId="{41DC1FB3-B501-449D-B45F-D7DD4541BEB5}" type="pres">
      <dgm:prSet presAssocID="{6722F3F3-2A4A-440B-A8F0-A6C8A90026EC}" presName="background3" presStyleLbl="node3" presStyleIdx="2" presStyleCnt="3"/>
      <dgm:spPr/>
    </dgm:pt>
    <dgm:pt modelId="{7827D9CC-7066-4453-853E-4FDA008797E7}" type="pres">
      <dgm:prSet presAssocID="{6722F3F3-2A4A-440B-A8F0-A6C8A90026EC}" presName="text3" presStyleLbl="fgAcc3" presStyleIdx="2" presStyleCnt="3" custScaleX="173407" custScale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0122F2-B5C7-4BBA-8BCB-1A66B5F3049E}" type="pres">
      <dgm:prSet presAssocID="{6722F3F3-2A4A-440B-A8F0-A6C8A90026EC}" presName="hierChild4" presStyleCnt="0"/>
      <dgm:spPr/>
    </dgm:pt>
  </dgm:ptLst>
  <dgm:cxnLst>
    <dgm:cxn modelId="{7C09381C-5471-42E2-A9E2-F23DB447ADD8}" type="presOf" srcId="{6722F3F3-2A4A-440B-A8F0-A6C8A90026EC}" destId="{7827D9CC-7066-4453-853E-4FDA008797E7}" srcOrd="0" destOrd="0" presId="urn:microsoft.com/office/officeart/2005/8/layout/hierarchy1"/>
    <dgm:cxn modelId="{D3454052-A48F-4C43-997B-8E12A6DA9471}" srcId="{B886B1C7-CD7B-4487-9260-2133CC6EE28D}" destId="{215CC043-4302-4027-BD90-291CD887D21B}" srcOrd="1" destOrd="0" parTransId="{4331FA15-050E-460C-B036-56A763687119}" sibTransId="{EA4FB12F-6AD4-4563-84EE-01ABF444C3D7}"/>
    <dgm:cxn modelId="{06BE8551-AA31-4B4E-ABD2-CA8235FB40B1}" type="presOf" srcId="{8B2F2C1E-EE9D-4F84-9C54-0F91E2C764CB}" destId="{5BE10D9D-2331-4683-8B27-81C5CFE5DA57}" srcOrd="0" destOrd="0" presId="urn:microsoft.com/office/officeart/2005/8/layout/hierarchy1"/>
    <dgm:cxn modelId="{5A81315F-2438-46E1-BDA1-EA1FDA1D440B}" srcId="{B886B1C7-CD7B-4487-9260-2133CC6EE28D}" destId="{8B2F2C1E-EE9D-4F84-9C54-0F91E2C764CB}" srcOrd="0" destOrd="0" parTransId="{B7118A30-023D-480D-9C5D-0B826EB2DA9D}" sibTransId="{44472A85-3D2A-41E3-8BFA-A42E8B666B65}"/>
    <dgm:cxn modelId="{817CC75B-1DC0-4495-9351-70B77AB3E925}" type="presOf" srcId="{757B3DF1-DDAB-4A05-8B24-12C43E8BF783}" destId="{390C2A48-EAC2-4B09-A8A6-B114C268A95E}" srcOrd="0" destOrd="0" presId="urn:microsoft.com/office/officeart/2005/8/layout/hierarchy1"/>
    <dgm:cxn modelId="{A6ABAE93-F779-4DB5-AA00-0D30C0E3BFC4}" srcId="{215CC043-4302-4027-BD90-291CD887D21B}" destId="{E571CD45-C435-4DDC-8762-C999430CDAD4}" srcOrd="0" destOrd="0" parTransId="{757B3DF1-DDAB-4A05-8B24-12C43E8BF783}" sibTransId="{F15454F6-1596-44B9-A2B6-6E95382AFDBA}"/>
    <dgm:cxn modelId="{D4B52B6B-EE8D-41BB-B15D-E33EA0A7904A}" type="presOf" srcId="{14182147-9F36-4963-B06A-724803542A17}" destId="{3E8CBBA9-45A1-40BC-9ABC-F60258A1AC7B}" srcOrd="0" destOrd="0" presId="urn:microsoft.com/office/officeart/2005/8/layout/hierarchy1"/>
    <dgm:cxn modelId="{7E725746-0A43-41E1-B30B-380155FA604C}" type="presOf" srcId="{90CEA44F-5FF6-4B10-8986-3B8439481EEE}" destId="{D5DA8B8C-BAC1-4CF9-BCC0-D86274F66DD8}" srcOrd="0" destOrd="0" presId="urn:microsoft.com/office/officeart/2005/8/layout/hierarchy1"/>
    <dgm:cxn modelId="{38298418-3043-4957-9C24-2F2A2E25AC8B}" type="presOf" srcId="{4331FA15-050E-460C-B036-56A763687119}" destId="{496B0FFE-1ED2-40D2-8EAC-87109274C33C}" srcOrd="0" destOrd="0" presId="urn:microsoft.com/office/officeart/2005/8/layout/hierarchy1"/>
    <dgm:cxn modelId="{1D4735AC-E612-43FF-9D61-B480A0A096E1}" type="presOf" srcId="{B7118A30-023D-480D-9C5D-0B826EB2DA9D}" destId="{BA7537EF-DE1D-4673-B2DE-57C4EFC98431}" srcOrd="0" destOrd="0" presId="urn:microsoft.com/office/officeart/2005/8/layout/hierarchy1"/>
    <dgm:cxn modelId="{ADA96920-F90D-4067-A212-9707B3F66D81}" type="presOf" srcId="{553E23E9-E3C0-4680-AE3D-CF18D11A7102}" destId="{22D0F81A-4B30-4F21-8E22-2946092D7967}" srcOrd="0" destOrd="0" presId="urn:microsoft.com/office/officeart/2005/8/layout/hierarchy1"/>
    <dgm:cxn modelId="{55CD8E44-3BF9-4672-B615-22275A41D95E}" srcId="{14182147-9F36-4963-B06A-724803542A17}" destId="{B886B1C7-CD7B-4487-9260-2133CC6EE28D}" srcOrd="0" destOrd="0" parTransId="{53B6DE6E-7651-49D9-BBC3-FF2C4D22BE62}" sibTransId="{21030E1A-259D-4A59-906F-DCA3D338E599}"/>
    <dgm:cxn modelId="{048A7537-75DF-464D-865D-63B376B06C90}" srcId="{6EFBAC1A-735F-4715-B6EA-A9B89371AFD9}" destId="{6722F3F3-2A4A-440B-A8F0-A6C8A90026EC}" srcOrd="0" destOrd="0" parTransId="{90CEA44F-5FF6-4B10-8986-3B8439481EEE}" sibTransId="{B36F7B34-67B4-4788-9766-0DAEAE20CD4F}"/>
    <dgm:cxn modelId="{E2B7E723-4F4F-4CC2-ABCC-90564E812E3C}" type="presOf" srcId="{80441E6D-A22D-4209-872C-B56C5F0B3231}" destId="{A07CEDB1-E555-4AB8-8051-B4C92426BF9D}" srcOrd="0" destOrd="0" presId="urn:microsoft.com/office/officeart/2005/8/layout/hierarchy1"/>
    <dgm:cxn modelId="{83A4F8F4-9C53-4DAC-9AE5-E926A85ED6D2}" type="presOf" srcId="{215CC043-4302-4027-BD90-291CD887D21B}" destId="{F81626CA-329A-4E2D-8612-5E604CD87458}" srcOrd="0" destOrd="0" presId="urn:microsoft.com/office/officeart/2005/8/layout/hierarchy1"/>
    <dgm:cxn modelId="{A1D85804-C3A8-494D-9BB5-0694F8DC37A5}" type="presOf" srcId="{E571CD45-C435-4DDC-8762-C999430CDAD4}" destId="{87F28668-C448-4FA4-8802-29CFE4A09DDC}" srcOrd="0" destOrd="0" presId="urn:microsoft.com/office/officeart/2005/8/layout/hierarchy1"/>
    <dgm:cxn modelId="{1EAE56BD-2DAE-4C24-BA44-0EA6FC2EE289}" srcId="{8B2F2C1E-EE9D-4F84-9C54-0F91E2C764CB}" destId="{1A4CFB18-25CA-4DD7-BC5C-BB67D24F8553}" srcOrd="0" destOrd="0" parTransId="{553E23E9-E3C0-4680-AE3D-CF18D11A7102}" sibTransId="{06AFC41B-9762-462F-84A9-B1E3D3284F29}"/>
    <dgm:cxn modelId="{4CD5799D-2361-4DBF-9D5A-035FAA46ED90}" type="presOf" srcId="{6EFBAC1A-735F-4715-B6EA-A9B89371AFD9}" destId="{D6EF1D99-98F4-4DB4-AA83-AA111E68D2AB}" srcOrd="0" destOrd="0" presId="urn:microsoft.com/office/officeart/2005/8/layout/hierarchy1"/>
    <dgm:cxn modelId="{BDAE989C-D63E-4E1D-87AC-1A2262C09305}" type="presOf" srcId="{1A4CFB18-25CA-4DD7-BC5C-BB67D24F8553}" destId="{19F18793-0DDF-4341-A64C-504FDD7B7356}" srcOrd="0" destOrd="0" presId="urn:microsoft.com/office/officeart/2005/8/layout/hierarchy1"/>
    <dgm:cxn modelId="{BD58B70B-4FEA-4AD1-9750-08AB21BA03BA}" type="presOf" srcId="{B886B1C7-CD7B-4487-9260-2133CC6EE28D}" destId="{DC174814-F65B-4CD4-9497-2687BC7346F3}" srcOrd="0" destOrd="0" presId="urn:microsoft.com/office/officeart/2005/8/layout/hierarchy1"/>
    <dgm:cxn modelId="{18B4F8FE-B991-4DE3-84D8-855ED26785A4}" srcId="{B886B1C7-CD7B-4487-9260-2133CC6EE28D}" destId="{6EFBAC1A-735F-4715-B6EA-A9B89371AFD9}" srcOrd="2" destOrd="0" parTransId="{80441E6D-A22D-4209-872C-B56C5F0B3231}" sibTransId="{B094FD8A-14E4-4A2F-A658-455F9115F88F}"/>
    <dgm:cxn modelId="{33D7E829-A847-4748-B672-5CD8E9E1BC01}" type="presParOf" srcId="{3E8CBBA9-45A1-40BC-9ABC-F60258A1AC7B}" destId="{EFF5D75B-8823-49AE-8F3B-D99FF417F8BD}" srcOrd="0" destOrd="0" presId="urn:microsoft.com/office/officeart/2005/8/layout/hierarchy1"/>
    <dgm:cxn modelId="{0093827B-EA4D-4680-8601-68674E85C9FD}" type="presParOf" srcId="{EFF5D75B-8823-49AE-8F3B-D99FF417F8BD}" destId="{59F8D32E-0AA3-4B54-B91C-88560C1A2C83}" srcOrd="0" destOrd="0" presId="urn:microsoft.com/office/officeart/2005/8/layout/hierarchy1"/>
    <dgm:cxn modelId="{E226525B-5352-4A95-822D-ECA8E2B7DE47}" type="presParOf" srcId="{59F8D32E-0AA3-4B54-B91C-88560C1A2C83}" destId="{2CC8AC04-7149-4252-841B-BE70E9135F46}" srcOrd="0" destOrd="0" presId="urn:microsoft.com/office/officeart/2005/8/layout/hierarchy1"/>
    <dgm:cxn modelId="{4C126233-3FFE-4C64-9926-1AE33BD2F44E}" type="presParOf" srcId="{59F8D32E-0AA3-4B54-B91C-88560C1A2C83}" destId="{DC174814-F65B-4CD4-9497-2687BC7346F3}" srcOrd="1" destOrd="0" presId="urn:microsoft.com/office/officeart/2005/8/layout/hierarchy1"/>
    <dgm:cxn modelId="{A20D87B8-E99C-452E-81FB-079F4E92833E}" type="presParOf" srcId="{EFF5D75B-8823-49AE-8F3B-D99FF417F8BD}" destId="{BBCD6E35-12FC-4B68-A8B8-8BAB5BD7B509}" srcOrd="1" destOrd="0" presId="urn:microsoft.com/office/officeart/2005/8/layout/hierarchy1"/>
    <dgm:cxn modelId="{E9FF81F7-B916-48B1-83C6-9B5CDBBDCB5F}" type="presParOf" srcId="{BBCD6E35-12FC-4B68-A8B8-8BAB5BD7B509}" destId="{BA7537EF-DE1D-4673-B2DE-57C4EFC98431}" srcOrd="0" destOrd="0" presId="urn:microsoft.com/office/officeart/2005/8/layout/hierarchy1"/>
    <dgm:cxn modelId="{D3F4F096-B7C5-40E8-B0A5-37CE4CE467BB}" type="presParOf" srcId="{BBCD6E35-12FC-4B68-A8B8-8BAB5BD7B509}" destId="{97E2E834-0144-4355-AF7B-19A2148DB22E}" srcOrd="1" destOrd="0" presId="urn:microsoft.com/office/officeart/2005/8/layout/hierarchy1"/>
    <dgm:cxn modelId="{E1ECDDFE-D262-4C0D-8DFE-40537C927E97}" type="presParOf" srcId="{97E2E834-0144-4355-AF7B-19A2148DB22E}" destId="{9B8C84DC-98C7-4572-929E-747757A289CB}" srcOrd="0" destOrd="0" presId="urn:microsoft.com/office/officeart/2005/8/layout/hierarchy1"/>
    <dgm:cxn modelId="{497126AA-BDC2-4103-9D80-0499B3EEAA84}" type="presParOf" srcId="{9B8C84DC-98C7-4572-929E-747757A289CB}" destId="{390D90F4-0EEE-4D14-91E4-E20EB87F5704}" srcOrd="0" destOrd="0" presId="urn:microsoft.com/office/officeart/2005/8/layout/hierarchy1"/>
    <dgm:cxn modelId="{6F4D97C0-A217-475D-B415-773C1252688F}" type="presParOf" srcId="{9B8C84DC-98C7-4572-929E-747757A289CB}" destId="{5BE10D9D-2331-4683-8B27-81C5CFE5DA57}" srcOrd="1" destOrd="0" presId="urn:microsoft.com/office/officeart/2005/8/layout/hierarchy1"/>
    <dgm:cxn modelId="{823E41AF-0687-482A-9D40-EA5D4FFD81B0}" type="presParOf" srcId="{97E2E834-0144-4355-AF7B-19A2148DB22E}" destId="{BB372201-4C12-40C7-B17E-7724EE456FD4}" srcOrd="1" destOrd="0" presId="urn:microsoft.com/office/officeart/2005/8/layout/hierarchy1"/>
    <dgm:cxn modelId="{E01A9F46-07BA-43D9-83C0-049D08C30C79}" type="presParOf" srcId="{BB372201-4C12-40C7-B17E-7724EE456FD4}" destId="{22D0F81A-4B30-4F21-8E22-2946092D7967}" srcOrd="0" destOrd="0" presId="urn:microsoft.com/office/officeart/2005/8/layout/hierarchy1"/>
    <dgm:cxn modelId="{3BC53AC1-AB7C-4DB9-B865-D238C92E1425}" type="presParOf" srcId="{BB372201-4C12-40C7-B17E-7724EE456FD4}" destId="{C758910B-28DD-4F43-9606-275DBB97F6C3}" srcOrd="1" destOrd="0" presId="urn:microsoft.com/office/officeart/2005/8/layout/hierarchy1"/>
    <dgm:cxn modelId="{ADA0AA61-94DF-4526-9AC4-B58E14A71663}" type="presParOf" srcId="{C758910B-28DD-4F43-9606-275DBB97F6C3}" destId="{6C674A0D-3D07-4B0F-8D7D-6D24CD8DF989}" srcOrd="0" destOrd="0" presId="urn:microsoft.com/office/officeart/2005/8/layout/hierarchy1"/>
    <dgm:cxn modelId="{312F027D-3E61-4B0E-993E-40820FB55F94}" type="presParOf" srcId="{6C674A0D-3D07-4B0F-8D7D-6D24CD8DF989}" destId="{2C85399E-F3DA-46DB-8242-950C6CF144FA}" srcOrd="0" destOrd="0" presId="urn:microsoft.com/office/officeart/2005/8/layout/hierarchy1"/>
    <dgm:cxn modelId="{1AC31865-BB15-421E-B4F5-F8EF65CFB244}" type="presParOf" srcId="{6C674A0D-3D07-4B0F-8D7D-6D24CD8DF989}" destId="{19F18793-0DDF-4341-A64C-504FDD7B7356}" srcOrd="1" destOrd="0" presId="urn:microsoft.com/office/officeart/2005/8/layout/hierarchy1"/>
    <dgm:cxn modelId="{DAC9392C-C241-4F07-89F2-58EF3EF3E9A3}" type="presParOf" srcId="{C758910B-28DD-4F43-9606-275DBB97F6C3}" destId="{5E533DB5-B52F-4A32-82EE-43848A279FDF}" srcOrd="1" destOrd="0" presId="urn:microsoft.com/office/officeart/2005/8/layout/hierarchy1"/>
    <dgm:cxn modelId="{3E30C231-A057-41BE-8CAC-4AE25637D31D}" type="presParOf" srcId="{BBCD6E35-12FC-4B68-A8B8-8BAB5BD7B509}" destId="{496B0FFE-1ED2-40D2-8EAC-87109274C33C}" srcOrd="2" destOrd="0" presId="urn:microsoft.com/office/officeart/2005/8/layout/hierarchy1"/>
    <dgm:cxn modelId="{6BB8A9BC-7EE7-49D4-AE09-7D6B5C6983B5}" type="presParOf" srcId="{BBCD6E35-12FC-4B68-A8B8-8BAB5BD7B509}" destId="{B9C3CEAB-9527-4610-9294-56DB60AA20B2}" srcOrd="3" destOrd="0" presId="urn:microsoft.com/office/officeart/2005/8/layout/hierarchy1"/>
    <dgm:cxn modelId="{FCDFD385-B334-47FD-8CAA-674D611AFF8B}" type="presParOf" srcId="{B9C3CEAB-9527-4610-9294-56DB60AA20B2}" destId="{4C987264-20A1-42FE-B138-4090A7C3A6D2}" srcOrd="0" destOrd="0" presId="urn:microsoft.com/office/officeart/2005/8/layout/hierarchy1"/>
    <dgm:cxn modelId="{2867F5BA-327A-4ED6-84B4-8E95B6F26A67}" type="presParOf" srcId="{4C987264-20A1-42FE-B138-4090A7C3A6D2}" destId="{020DB665-D387-411A-B7E9-02BBB08BD9F9}" srcOrd="0" destOrd="0" presId="urn:microsoft.com/office/officeart/2005/8/layout/hierarchy1"/>
    <dgm:cxn modelId="{884286D7-0FD5-47CD-8F1A-C972E6163086}" type="presParOf" srcId="{4C987264-20A1-42FE-B138-4090A7C3A6D2}" destId="{F81626CA-329A-4E2D-8612-5E604CD87458}" srcOrd="1" destOrd="0" presId="urn:microsoft.com/office/officeart/2005/8/layout/hierarchy1"/>
    <dgm:cxn modelId="{4941D031-9783-491A-A606-1B74934FF6DC}" type="presParOf" srcId="{B9C3CEAB-9527-4610-9294-56DB60AA20B2}" destId="{95DC953E-4104-47E4-91DD-C44E26A35CA1}" srcOrd="1" destOrd="0" presId="urn:microsoft.com/office/officeart/2005/8/layout/hierarchy1"/>
    <dgm:cxn modelId="{A8E94C53-9CC7-47CE-8834-636CED0114E6}" type="presParOf" srcId="{95DC953E-4104-47E4-91DD-C44E26A35CA1}" destId="{390C2A48-EAC2-4B09-A8A6-B114C268A95E}" srcOrd="0" destOrd="0" presId="urn:microsoft.com/office/officeart/2005/8/layout/hierarchy1"/>
    <dgm:cxn modelId="{9B66B562-7EA0-41BE-9D65-510E7BFD3323}" type="presParOf" srcId="{95DC953E-4104-47E4-91DD-C44E26A35CA1}" destId="{BC4CCF9C-FD56-4A31-BB1A-7E695FC3B6F3}" srcOrd="1" destOrd="0" presId="urn:microsoft.com/office/officeart/2005/8/layout/hierarchy1"/>
    <dgm:cxn modelId="{3381D1D6-9245-49CD-AF71-E2CD5DD86DF5}" type="presParOf" srcId="{BC4CCF9C-FD56-4A31-BB1A-7E695FC3B6F3}" destId="{AA18B29D-17E1-429B-A985-0D7AB97844D1}" srcOrd="0" destOrd="0" presId="urn:microsoft.com/office/officeart/2005/8/layout/hierarchy1"/>
    <dgm:cxn modelId="{68D255F7-5BF8-4980-A10D-A86C98985850}" type="presParOf" srcId="{AA18B29D-17E1-429B-A985-0D7AB97844D1}" destId="{E36E1F71-6B88-4115-9B1C-3EBFF32ACBA9}" srcOrd="0" destOrd="0" presId="urn:microsoft.com/office/officeart/2005/8/layout/hierarchy1"/>
    <dgm:cxn modelId="{82C65E8D-A33A-4376-A575-100B943985D6}" type="presParOf" srcId="{AA18B29D-17E1-429B-A985-0D7AB97844D1}" destId="{87F28668-C448-4FA4-8802-29CFE4A09DDC}" srcOrd="1" destOrd="0" presId="urn:microsoft.com/office/officeart/2005/8/layout/hierarchy1"/>
    <dgm:cxn modelId="{94036868-C79C-4407-8536-CD5AE321C739}" type="presParOf" srcId="{BC4CCF9C-FD56-4A31-BB1A-7E695FC3B6F3}" destId="{DB79D7C3-BACF-497E-A607-D009D20A5DC8}" srcOrd="1" destOrd="0" presId="urn:microsoft.com/office/officeart/2005/8/layout/hierarchy1"/>
    <dgm:cxn modelId="{FF4487BF-E22F-4C55-BC93-1369FF0BBC28}" type="presParOf" srcId="{BBCD6E35-12FC-4B68-A8B8-8BAB5BD7B509}" destId="{A07CEDB1-E555-4AB8-8051-B4C92426BF9D}" srcOrd="4" destOrd="0" presId="urn:microsoft.com/office/officeart/2005/8/layout/hierarchy1"/>
    <dgm:cxn modelId="{80F5208A-25D0-4F01-909C-1A3057D1E2CA}" type="presParOf" srcId="{BBCD6E35-12FC-4B68-A8B8-8BAB5BD7B509}" destId="{F57A9D26-E436-4113-B40E-836F05A04266}" srcOrd="5" destOrd="0" presId="urn:microsoft.com/office/officeart/2005/8/layout/hierarchy1"/>
    <dgm:cxn modelId="{609BEC40-A445-4393-8A25-CBB03B927DB6}" type="presParOf" srcId="{F57A9D26-E436-4113-B40E-836F05A04266}" destId="{24738304-3B2E-428E-A1AE-823763FCE125}" srcOrd="0" destOrd="0" presId="urn:microsoft.com/office/officeart/2005/8/layout/hierarchy1"/>
    <dgm:cxn modelId="{555F3910-C7A5-441E-9B07-DC77CE666D7E}" type="presParOf" srcId="{24738304-3B2E-428E-A1AE-823763FCE125}" destId="{0CEF03A1-F0CC-4928-ABB2-FA8CC1A87367}" srcOrd="0" destOrd="0" presId="urn:microsoft.com/office/officeart/2005/8/layout/hierarchy1"/>
    <dgm:cxn modelId="{2DA41FED-7AD9-4AA2-9DDA-7BFF08DB8423}" type="presParOf" srcId="{24738304-3B2E-428E-A1AE-823763FCE125}" destId="{D6EF1D99-98F4-4DB4-AA83-AA111E68D2AB}" srcOrd="1" destOrd="0" presId="urn:microsoft.com/office/officeart/2005/8/layout/hierarchy1"/>
    <dgm:cxn modelId="{6CEF249F-11E1-415B-B17A-25C4AC028613}" type="presParOf" srcId="{F57A9D26-E436-4113-B40E-836F05A04266}" destId="{EDFD8F6A-FE9F-4424-81A6-5119B4D0C945}" srcOrd="1" destOrd="0" presId="urn:microsoft.com/office/officeart/2005/8/layout/hierarchy1"/>
    <dgm:cxn modelId="{F1E7B08B-7682-4D4C-AB25-257EFD429D52}" type="presParOf" srcId="{EDFD8F6A-FE9F-4424-81A6-5119B4D0C945}" destId="{D5DA8B8C-BAC1-4CF9-BCC0-D86274F66DD8}" srcOrd="0" destOrd="0" presId="urn:microsoft.com/office/officeart/2005/8/layout/hierarchy1"/>
    <dgm:cxn modelId="{40BE63A9-B003-4E85-A790-7F05128377E9}" type="presParOf" srcId="{EDFD8F6A-FE9F-4424-81A6-5119B4D0C945}" destId="{3EB6CC3C-D59D-491D-8EEF-B3AE4E2BF5D6}" srcOrd="1" destOrd="0" presId="urn:microsoft.com/office/officeart/2005/8/layout/hierarchy1"/>
    <dgm:cxn modelId="{9FD37781-D575-4C73-B49D-5E6152D3F67B}" type="presParOf" srcId="{3EB6CC3C-D59D-491D-8EEF-B3AE4E2BF5D6}" destId="{C93AC14E-B0C7-440F-B6A1-A066AC77FBAC}" srcOrd="0" destOrd="0" presId="urn:microsoft.com/office/officeart/2005/8/layout/hierarchy1"/>
    <dgm:cxn modelId="{2CB91D52-EF29-4853-BD02-6C1142812C3F}" type="presParOf" srcId="{C93AC14E-B0C7-440F-B6A1-A066AC77FBAC}" destId="{41DC1FB3-B501-449D-B45F-D7DD4541BEB5}" srcOrd="0" destOrd="0" presId="urn:microsoft.com/office/officeart/2005/8/layout/hierarchy1"/>
    <dgm:cxn modelId="{654B46C4-FB98-4670-8B43-928A793408E3}" type="presParOf" srcId="{C93AC14E-B0C7-440F-B6A1-A066AC77FBAC}" destId="{7827D9CC-7066-4453-853E-4FDA008797E7}" srcOrd="1" destOrd="0" presId="urn:microsoft.com/office/officeart/2005/8/layout/hierarchy1"/>
    <dgm:cxn modelId="{0C2F8219-5FA3-4DB3-B7A9-ECCC2C1DEDBC}" type="presParOf" srcId="{3EB6CC3C-D59D-491D-8EEF-B3AE4E2BF5D6}" destId="{1C0122F2-B5C7-4BBA-8BCB-1A66B5F304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7A5D11-E94F-4547-8FC4-526F8A0D3354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42437C20-D79E-4C23-AAD8-EC6BF3E17743}">
      <dgm:prSet custT="1"/>
      <dgm:spPr>
        <a:solidFill>
          <a:srgbClr val="FFFFFF">
            <a:alpha val="69804"/>
          </a:srgbClr>
        </a:solidFill>
      </dgm:spPr>
      <dgm:t>
        <a:bodyPr/>
        <a:lstStyle/>
        <a:p>
          <a:r>
            <a:rPr lang="ru-RU" sz="1800" b="1" i="0" dirty="0" err="1" smtClean="0"/>
            <a:t>Ленінград</a:t>
          </a:r>
          <a:endParaRPr lang="ru-RU" sz="1800" b="1" dirty="0"/>
        </a:p>
      </dgm:t>
    </dgm:pt>
    <dgm:pt modelId="{0700DE7A-158A-4385-8A53-D467AD177F2A}" type="parTrans" cxnId="{0EDE3A94-B423-42D9-8815-048145C1933E}">
      <dgm:prSet/>
      <dgm:spPr/>
      <dgm:t>
        <a:bodyPr/>
        <a:lstStyle/>
        <a:p>
          <a:endParaRPr lang="ru-RU"/>
        </a:p>
      </dgm:t>
    </dgm:pt>
    <dgm:pt modelId="{E895C62E-CF44-40B7-AA54-4586D34FF722}" type="sibTrans" cxnId="{0EDE3A94-B423-42D9-8815-048145C1933E}">
      <dgm:prSet/>
      <dgm:spPr/>
      <dgm:t>
        <a:bodyPr/>
        <a:lstStyle/>
        <a:p>
          <a:endParaRPr lang="ru-RU"/>
        </a:p>
      </dgm:t>
    </dgm:pt>
    <dgm:pt modelId="{567CB4BD-EC10-466A-B158-28E3F55CB88F}">
      <dgm:prSet custT="1"/>
      <dgm:spPr>
        <a:solidFill>
          <a:srgbClr val="FFFFFF">
            <a:alpha val="69804"/>
          </a:srgbClr>
        </a:solidFill>
      </dgm:spPr>
      <dgm:t>
        <a:bodyPr/>
        <a:lstStyle/>
        <a:p>
          <a:r>
            <a:rPr lang="ru-RU" sz="1600" b="1" i="0" dirty="0" err="1" smtClean="0"/>
            <a:t>Донецький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басейн</a:t>
          </a:r>
          <a:endParaRPr lang="ru-RU" sz="1600" b="1" dirty="0"/>
        </a:p>
      </dgm:t>
    </dgm:pt>
    <dgm:pt modelId="{F00BFE8A-3A31-425B-84EC-0D042CE94C45}" type="parTrans" cxnId="{2F67BFC5-4CA2-49DD-9876-3106CA124CA9}">
      <dgm:prSet/>
      <dgm:spPr/>
      <dgm:t>
        <a:bodyPr/>
        <a:lstStyle/>
        <a:p>
          <a:endParaRPr lang="ru-RU"/>
        </a:p>
      </dgm:t>
    </dgm:pt>
    <dgm:pt modelId="{E81C0F68-64AF-4AF7-83CC-7BB8EEE4A60D}" type="sibTrans" cxnId="{2F67BFC5-4CA2-49DD-9876-3106CA124CA9}">
      <dgm:prSet/>
      <dgm:spPr/>
      <dgm:t>
        <a:bodyPr/>
        <a:lstStyle/>
        <a:p>
          <a:endParaRPr lang="ru-RU"/>
        </a:p>
      </dgm:t>
    </dgm:pt>
    <dgm:pt modelId="{E5570B81-D4E6-4872-BAAA-F80AE994A1FD}">
      <dgm:prSet custT="1"/>
      <dgm:spPr>
        <a:solidFill>
          <a:srgbClr val="FFFFFF">
            <a:alpha val="69804"/>
          </a:srgbClr>
        </a:solidFill>
      </dgm:spPr>
      <dgm:t>
        <a:bodyPr/>
        <a:lstStyle/>
        <a:p>
          <a:r>
            <a:rPr lang="ru-RU" sz="2000" b="1" i="0" smtClean="0"/>
            <a:t>Москва</a:t>
          </a:r>
          <a:endParaRPr lang="ru-RU" sz="2000" b="1" dirty="0"/>
        </a:p>
      </dgm:t>
    </dgm:pt>
    <dgm:pt modelId="{4BE452F9-4C91-4B10-A38C-71D61D63D1B4}" type="parTrans" cxnId="{CBBCA442-84A8-4500-8CC9-B7ADAD5D3CEC}">
      <dgm:prSet/>
      <dgm:spPr/>
      <dgm:t>
        <a:bodyPr/>
        <a:lstStyle/>
        <a:p>
          <a:endParaRPr lang="ru-RU"/>
        </a:p>
      </dgm:t>
    </dgm:pt>
    <dgm:pt modelId="{D0CBA111-1899-46FC-A036-DD7E012E1153}" type="sibTrans" cxnId="{CBBCA442-84A8-4500-8CC9-B7ADAD5D3CEC}">
      <dgm:prSet/>
      <dgm:spPr/>
      <dgm:t>
        <a:bodyPr/>
        <a:lstStyle/>
        <a:p>
          <a:endParaRPr lang="ru-RU"/>
        </a:p>
      </dgm:t>
    </dgm:pt>
    <dgm:pt modelId="{DE509A74-2F30-4620-8A4F-6FECF20754CC}" type="pres">
      <dgm:prSet presAssocID="{AF7A5D11-E94F-4547-8FC4-526F8A0D3354}" presName="linearFlow" presStyleCnt="0">
        <dgm:presLayoutVars>
          <dgm:resizeHandles val="exact"/>
        </dgm:presLayoutVars>
      </dgm:prSet>
      <dgm:spPr/>
    </dgm:pt>
    <dgm:pt modelId="{26617C4B-27E8-42B0-ADD7-7997F1B13D3C}" type="pres">
      <dgm:prSet presAssocID="{42437C20-D79E-4C23-AAD8-EC6BF3E17743}" presName="node" presStyleLbl="node1" presStyleIdx="0" presStyleCnt="3" custScaleX="40841" custScaleY="57040">
        <dgm:presLayoutVars>
          <dgm:bulletEnabled val="1"/>
        </dgm:presLayoutVars>
      </dgm:prSet>
      <dgm:spPr/>
    </dgm:pt>
    <dgm:pt modelId="{0ABECDDC-8832-47F6-85F6-5A9AE71C83E3}" type="pres">
      <dgm:prSet presAssocID="{E895C62E-CF44-40B7-AA54-4586D34FF722}" presName="sibTrans" presStyleLbl="sibTrans2D1" presStyleIdx="0" presStyleCnt="2"/>
      <dgm:spPr/>
    </dgm:pt>
    <dgm:pt modelId="{1469629D-2D47-446B-9420-DBDF53142086}" type="pres">
      <dgm:prSet presAssocID="{E895C62E-CF44-40B7-AA54-4586D34FF722}" presName="connectorText" presStyleLbl="sibTrans2D1" presStyleIdx="0" presStyleCnt="2"/>
      <dgm:spPr/>
    </dgm:pt>
    <dgm:pt modelId="{FFDFE4ED-E1F7-40EC-87F4-C01B0413E75A}" type="pres">
      <dgm:prSet presAssocID="{567CB4BD-EC10-466A-B158-28E3F55CB88F}" presName="node" presStyleLbl="node1" presStyleIdx="1" presStyleCnt="3" custScaleX="47105" custScaleY="47314">
        <dgm:presLayoutVars>
          <dgm:bulletEnabled val="1"/>
        </dgm:presLayoutVars>
      </dgm:prSet>
      <dgm:spPr/>
    </dgm:pt>
    <dgm:pt modelId="{7436EF46-B187-44B2-830E-376F3141EBAE}" type="pres">
      <dgm:prSet presAssocID="{E81C0F68-64AF-4AF7-83CC-7BB8EEE4A60D}" presName="sibTrans" presStyleLbl="sibTrans2D1" presStyleIdx="1" presStyleCnt="2"/>
      <dgm:spPr/>
    </dgm:pt>
    <dgm:pt modelId="{30488C4B-25BB-49FA-8040-A4C99EEFD1B4}" type="pres">
      <dgm:prSet presAssocID="{E81C0F68-64AF-4AF7-83CC-7BB8EEE4A60D}" presName="connectorText" presStyleLbl="sibTrans2D1" presStyleIdx="1" presStyleCnt="2"/>
      <dgm:spPr/>
    </dgm:pt>
    <dgm:pt modelId="{A20518CB-F472-48F5-8153-7B545A97669B}" type="pres">
      <dgm:prSet presAssocID="{E5570B81-D4E6-4872-BAAA-F80AE994A1FD}" presName="node" presStyleLbl="node1" presStyleIdx="2" presStyleCnt="3" custAng="10800000" custFlipVert="1" custScaleX="82216" custScaleY="41443" custLinFactNeighborX="-55" custLinFactNeighborY="-2578">
        <dgm:presLayoutVars>
          <dgm:bulletEnabled val="1"/>
        </dgm:presLayoutVars>
      </dgm:prSet>
      <dgm:spPr/>
    </dgm:pt>
  </dgm:ptLst>
  <dgm:cxnLst>
    <dgm:cxn modelId="{9CD81BCD-CED7-42A3-ADA8-E504EE6026D3}" type="presOf" srcId="{E895C62E-CF44-40B7-AA54-4586D34FF722}" destId="{0ABECDDC-8832-47F6-85F6-5A9AE71C83E3}" srcOrd="0" destOrd="0" presId="urn:microsoft.com/office/officeart/2005/8/layout/process2"/>
    <dgm:cxn modelId="{326335E0-0119-4D29-91AF-946FCA694AB6}" type="presOf" srcId="{E81C0F68-64AF-4AF7-83CC-7BB8EEE4A60D}" destId="{7436EF46-B187-44B2-830E-376F3141EBAE}" srcOrd="0" destOrd="0" presId="urn:microsoft.com/office/officeart/2005/8/layout/process2"/>
    <dgm:cxn modelId="{A43C233A-4D87-4B6A-B4EC-4A1AFE0EC749}" type="presOf" srcId="{AF7A5D11-E94F-4547-8FC4-526F8A0D3354}" destId="{DE509A74-2F30-4620-8A4F-6FECF20754CC}" srcOrd="0" destOrd="0" presId="urn:microsoft.com/office/officeart/2005/8/layout/process2"/>
    <dgm:cxn modelId="{CBBCA442-84A8-4500-8CC9-B7ADAD5D3CEC}" srcId="{AF7A5D11-E94F-4547-8FC4-526F8A0D3354}" destId="{E5570B81-D4E6-4872-BAAA-F80AE994A1FD}" srcOrd="2" destOrd="0" parTransId="{4BE452F9-4C91-4B10-A38C-71D61D63D1B4}" sibTransId="{D0CBA111-1899-46FC-A036-DD7E012E1153}"/>
    <dgm:cxn modelId="{0EDE3A94-B423-42D9-8815-048145C1933E}" srcId="{AF7A5D11-E94F-4547-8FC4-526F8A0D3354}" destId="{42437C20-D79E-4C23-AAD8-EC6BF3E17743}" srcOrd="0" destOrd="0" parTransId="{0700DE7A-158A-4385-8A53-D467AD177F2A}" sibTransId="{E895C62E-CF44-40B7-AA54-4586D34FF722}"/>
    <dgm:cxn modelId="{F8595CF1-5CBC-44B9-BE49-019A1EA78C6B}" type="presOf" srcId="{42437C20-D79E-4C23-AAD8-EC6BF3E17743}" destId="{26617C4B-27E8-42B0-ADD7-7997F1B13D3C}" srcOrd="0" destOrd="0" presId="urn:microsoft.com/office/officeart/2005/8/layout/process2"/>
    <dgm:cxn modelId="{AEE27076-5238-4C97-BF0B-A05BD433CC91}" type="presOf" srcId="{E81C0F68-64AF-4AF7-83CC-7BB8EEE4A60D}" destId="{30488C4B-25BB-49FA-8040-A4C99EEFD1B4}" srcOrd="1" destOrd="0" presId="urn:microsoft.com/office/officeart/2005/8/layout/process2"/>
    <dgm:cxn modelId="{71E766BD-9B9E-45EA-AD65-FDA7DE21F7F0}" type="presOf" srcId="{E895C62E-CF44-40B7-AA54-4586D34FF722}" destId="{1469629D-2D47-446B-9420-DBDF53142086}" srcOrd="1" destOrd="0" presId="urn:microsoft.com/office/officeart/2005/8/layout/process2"/>
    <dgm:cxn modelId="{CC326CC3-A4A2-400A-9D6B-4A6D171FF373}" type="presOf" srcId="{567CB4BD-EC10-466A-B158-28E3F55CB88F}" destId="{FFDFE4ED-E1F7-40EC-87F4-C01B0413E75A}" srcOrd="0" destOrd="0" presId="urn:microsoft.com/office/officeart/2005/8/layout/process2"/>
    <dgm:cxn modelId="{0227BC99-238B-479B-ABF1-8F346708B11D}" type="presOf" srcId="{E5570B81-D4E6-4872-BAAA-F80AE994A1FD}" destId="{A20518CB-F472-48F5-8153-7B545A97669B}" srcOrd="0" destOrd="0" presId="urn:microsoft.com/office/officeart/2005/8/layout/process2"/>
    <dgm:cxn modelId="{2F67BFC5-4CA2-49DD-9876-3106CA124CA9}" srcId="{AF7A5D11-E94F-4547-8FC4-526F8A0D3354}" destId="{567CB4BD-EC10-466A-B158-28E3F55CB88F}" srcOrd="1" destOrd="0" parTransId="{F00BFE8A-3A31-425B-84EC-0D042CE94C45}" sibTransId="{E81C0F68-64AF-4AF7-83CC-7BB8EEE4A60D}"/>
    <dgm:cxn modelId="{555DA866-350D-4182-8395-3CF76235B646}" type="presParOf" srcId="{DE509A74-2F30-4620-8A4F-6FECF20754CC}" destId="{26617C4B-27E8-42B0-ADD7-7997F1B13D3C}" srcOrd="0" destOrd="0" presId="urn:microsoft.com/office/officeart/2005/8/layout/process2"/>
    <dgm:cxn modelId="{8030C507-85E1-4B6C-BD11-FDF3FF173C44}" type="presParOf" srcId="{DE509A74-2F30-4620-8A4F-6FECF20754CC}" destId="{0ABECDDC-8832-47F6-85F6-5A9AE71C83E3}" srcOrd="1" destOrd="0" presId="urn:microsoft.com/office/officeart/2005/8/layout/process2"/>
    <dgm:cxn modelId="{0C67AD16-5754-4514-BD4E-EF4970D61BBA}" type="presParOf" srcId="{0ABECDDC-8832-47F6-85F6-5A9AE71C83E3}" destId="{1469629D-2D47-446B-9420-DBDF53142086}" srcOrd="0" destOrd="0" presId="urn:microsoft.com/office/officeart/2005/8/layout/process2"/>
    <dgm:cxn modelId="{80B0AE74-D846-4780-A894-A114306C2012}" type="presParOf" srcId="{DE509A74-2F30-4620-8A4F-6FECF20754CC}" destId="{FFDFE4ED-E1F7-40EC-87F4-C01B0413E75A}" srcOrd="2" destOrd="0" presId="urn:microsoft.com/office/officeart/2005/8/layout/process2"/>
    <dgm:cxn modelId="{BA99B8CB-2D8A-4394-AA80-45F704C56ADB}" type="presParOf" srcId="{DE509A74-2F30-4620-8A4F-6FECF20754CC}" destId="{7436EF46-B187-44B2-830E-376F3141EBAE}" srcOrd="3" destOrd="0" presId="urn:microsoft.com/office/officeart/2005/8/layout/process2"/>
    <dgm:cxn modelId="{0C5F45FD-3A1E-4760-8675-456866F6EF94}" type="presParOf" srcId="{7436EF46-B187-44B2-830E-376F3141EBAE}" destId="{30488C4B-25BB-49FA-8040-A4C99EEFD1B4}" srcOrd="0" destOrd="0" presId="urn:microsoft.com/office/officeart/2005/8/layout/process2"/>
    <dgm:cxn modelId="{7375A85E-E751-4951-8B1C-D0D8FFB7F27C}" type="presParOf" srcId="{DE509A74-2F30-4620-8A4F-6FECF20754CC}" destId="{A20518CB-F472-48F5-8153-7B545A97669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2C90F1-8459-49F7-BD49-7E79EFD39AEF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E0E9FB3F-9C61-4A3C-9B96-376EDEE03325}">
      <dgm:prSet phldrT="[Текст]" custT="1"/>
      <dgm:spPr>
        <a:solidFill>
          <a:srgbClr val="C0504D">
            <a:alpha val="69804"/>
          </a:srgbClr>
        </a:solidFill>
      </dgm:spPr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Знищення ворога у Прибалтиці</a:t>
          </a:r>
          <a:endParaRPr lang="ru-RU" sz="2000" b="1" dirty="0">
            <a:solidFill>
              <a:schemeClr val="tx1"/>
            </a:solidFill>
          </a:endParaRPr>
        </a:p>
      </dgm:t>
    </dgm:pt>
    <dgm:pt modelId="{E86A9DBA-9B0D-4010-AFFF-7B3608931866}" type="parTrans" cxnId="{911F651A-866A-4237-B4B5-D2CEB94D6FED}">
      <dgm:prSet/>
      <dgm:spPr/>
      <dgm:t>
        <a:bodyPr/>
        <a:lstStyle/>
        <a:p>
          <a:endParaRPr lang="ru-RU"/>
        </a:p>
      </dgm:t>
    </dgm:pt>
    <dgm:pt modelId="{49A0C698-05AB-4612-B9B5-D044F0A44742}" type="sibTrans" cxnId="{911F651A-866A-4237-B4B5-D2CEB94D6FED}">
      <dgm:prSet/>
      <dgm:spPr/>
      <dgm:t>
        <a:bodyPr/>
        <a:lstStyle/>
        <a:p>
          <a:endParaRPr lang="ru-RU"/>
        </a:p>
      </dgm:t>
    </dgm:pt>
    <dgm:pt modelId="{AC853267-10E2-458D-AD24-665921092D98}">
      <dgm:prSet phldrT="[Текст]" custT="1"/>
      <dgm:spPr>
        <a:solidFill>
          <a:srgbClr val="C0504D">
            <a:alpha val="69804"/>
          </a:srgbClr>
        </a:solidFill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Оволодіння Ленінградом і </a:t>
          </a:r>
          <a:r>
            <a:rPr lang="uk-UA" sz="1800" b="1" dirty="0" err="1" smtClean="0">
              <a:solidFill>
                <a:schemeClr val="tx1"/>
              </a:solidFill>
            </a:rPr>
            <a:t>Кронштадом</a:t>
          </a:r>
          <a:endParaRPr lang="ru-RU" sz="1800" b="1" dirty="0">
            <a:solidFill>
              <a:schemeClr val="tx1"/>
            </a:solidFill>
          </a:endParaRPr>
        </a:p>
      </dgm:t>
    </dgm:pt>
    <dgm:pt modelId="{85C44B53-D50D-47B0-9CE9-6FEB635E2287}" type="parTrans" cxnId="{89BC4AF6-E6CD-408B-9DFB-3B12A9A8C8B4}">
      <dgm:prSet/>
      <dgm:spPr/>
      <dgm:t>
        <a:bodyPr/>
        <a:lstStyle/>
        <a:p>
          <a:endParaRPr lang="ru-RU"/>
        </a:p>
      </dgm:t>
    </dgm:pt>
    <dgm:pt modelId="{F668D66B-2685-4E4F-8EFB-D244A71910EC}" type="sibTrans" cxnId="{89BC4AF6-E6CD-408B-9DFB-3B12A9A8C8B4}">
      <dgm:prSet/>
      <dgm:spPr/>
      <dgm:t>
        <a:bodyPr/>
        <a:lstStyle/>
        <a:p>
          <a:endParaRPr lang="ru-RU"/>
        </a:p>
      </dgm:t>
    </dgm:pt>
    <dgm:pt modelId="{DB0F4EF8-69B0-4FF4-A52B-5FF9D2C17899}">
      <dgm:prSet phldrT="[Текст]"/>
      <dgm:spPr>
        <a:solidFill>
          <a:srgbClr val="C0504D">
            <a:alpha val="69804"/>
          </a:srgbClr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Знищення радянського війська на Україні і виходу на рубіж річки Дніпра</a:t>
          </a:r>
          <a:endParaRPr lang="ru-RU" b="1" dirty="0">
            <a:solidFill>
              <a:schemeClr val="tx1"/>
            </a:solidFill>
          </a:endParaRPr>
        </a:p>
      </dgm:t>
    </dgm:pt>
    <dgm:pt modelId="{641566BF-9F57-414B-B03D-84B3A23A0D70}" type="parTrans" cxnId="{B9D62F0D-75F0-4FDF-B1D4-E9547DAA7E66}">
      <dgm:prSet/>
      <dgm:spPr/>
      <dgm:t>
        <a:bodyPr/>
        <a:lstStyle/>
        <a:p>
          <a:endParaRPr lang="ru-RU"/>
        </a:p>
      </dgm:t>
    </dgm:pt>
    <dgm:pt modelId="{55AC032A-0F2B-4B51-91CF-7388E0D46441}" type="sibTrans" cxnId="{B9D62F0D-75F0-4FDF-B1D4-E9547DAA7E66}">
      <dgm:prSet/>
      <dgm:spPr/>
      <dgm:t>
        <a:bodyPr/>
        <a:lstStyle/>
        <a:p>
          <a:endParaRPr lang="ru-RU"/>
        </a:p>
      </dgm:t>
    </dgm:pt>
    <dgm:pt modelId="{AA609370-DCED-41B9-A460-ABFFBCD369E0}">
      <dgm:prSet custT="1"/>
      <dgm:spPr>
        <a:solidFill>
          <a:srgbClr val="C0504D">
            <a:alpha val="69804"/>
          </a:srgbClr>
        </a:solidFill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Донецький басейн і Москва</a:t>
          </a:r>
          <a:endParaRPr lang="ru-RU" sz="1800" b="1" dirty="0">
            <a:solidFill>
              <a:schemeClr val="tx1"/>
            </a:solidFill>
          </a:endParaRPr>
        </a:p>
      </dgm:t>
    </dgm:pt>
    <dgm:pt modelId="{0F20A435-D7B4-4E4B-A712-7AD3AB52FF3E}" type="parTrans" cxnId="{81741D9C-2156-4F21-A145-69C703C8A227}">
      <dgm:prSet/>
      <dgm:spPr/>
      <dgm:t>
        <a:bodyPr/>
        <a:lstStyle/>
        <a:p>
          <a:endParaRPr lang="ru-RU"/>
        </a:p>
      </dgm:t>
    </dgm:pt>
    <dgm:pt modelId="{6DAB8CB1-8A1D-4811-BCD3-CB26D81E3264}" type="sibTrans" cxnId="{81741D9C-2156-4F21-A145-69C703C8A227}">
      <dgm:prSet/>
      <dgm:spPr/>
      <dgm:t>
        <a:bodyPr/>
        <a:lstStyle/>
        <a:p>
          <a:endParaRPr lang="ru-RU"/>
        </a:p>
      </dgm:t>
    </dgm:pt>
    <dgm:pt modelId="{87DF9FB5-E1C9-4A13-B9BD-0AB2FCBE455F}" type="pres">
      <dgm:prSet presAssocID="{A62C90F1-8459-49F7-BD49-7E79EFD39AEF}" presName="linearFlow" presStyleCnt="0">
        <dgm:presLayoutVars>
          <dgm:resizeHandles val="exact"/>
        </dgm:presLayoutVars>
      </dgm:prSet>
      <dgm:spPr/>
    </dgm:pt>
    <dgm:pt modelId="{D2EC33F2-2FD9-427D-B5BA-67EFE6C6F11F}" type="pres">
      <dgm:prSet presAssocID="{E0E9FB3F-9C61-4A3C-9B96-376EDEE03325}" presName="node" presStyleLbl="node1" presStyleIdx="0" presStyleCnt="4" custScaleX="160424">
        <dgm:presLayoutVars>
          <dgm:bulletEnabled val="1"/>
        </dgm:presLayoutVars>
      </dgm:prSet>
      <dgm:spPr/>
    </dgm:pt>
    <dgm:pt modelId="{71A04D6F-690B-494B-8F02-95441B89A313}" type="pres">
      <dgm:prSet presAssocID="{49A0C698-05AB-4612-B9B5-D044F0A44742}" presName="sibTrans" presStyleLbl="sibTrans2D1" presStyleIdx="0" presStyleCnt="3"/>
      <dgm:spPr/>
    </dgm:pt>
    <dgm:pt modelId="{2C046F8A-31D6-4D3C-B0B8-A5223927480E}" type="pres">
      <dgm:prSet presAssocID="{49A0C698-05AB-4612-B9B5-D044F0A44742}" presName="connectorText" presStyleLbl="sibTrans2D1" presStyleIdx="0" presStyleCnt="3"/>
      <dgm:spPr/>
    </dgm:pt>
    <dgm:pt modelId="{7CC2DAA9-4E51-40C9-B3DF-2EF7D7FD57DB}" type="pres">
      <dgm:prSet presAssocID="{AC853267-10E2-458D-AD24-665921092D98}" presName="node" presStyleLbl="node1" presStyleIdx="1" presStyleCnt="4" custScaleX="153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302C2-803D-44CA-A4C0-EEBD765FEAF0}" type="pres">
      <dgm:prSet presAssocID="{F668D66B-2685-4E4F-8EFB-D244A71910EC}" presName="sibTrans" presStyleLbl="sibTrans2D1" presStyleIdx="1" presStyleCnt="3"/>
      <dgm:spPr/>
    </dgm:pt>
    <dgm:pt modelId="{DDAB8A56-2DC2-4432-9954-5D726BDD2074}" type="pres">
      <dgm:prSet presAssocID="{F668D66B-2685-4E4F-8EFB-D244A71910EC}" presName="connectorText" presStyleLbl="sibTrans2D1" presStyleIdx="1" presStyleCnt="3"/>
      <dgm:spPr/>
    </dgm:pt>
    <dgm:pt modelId="{3B4CA653-84DA-4CA0-9318-15DDB0EAA157}" type="pres">
      <dgm:prSet presAssocID="{DB0F4EF8-69B0-4FF4-A52B-5FF9D2C17899}" presName="node" presStyleLbl="node1" presStyleIdx="2" presStyleCnt="4" custScaleX="127632" custLinFactNeighborX="10" custLinFactNeighborY="-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0F9C3-A3B3-4FDA-B712-675AD1F54416}" type="pres">
      <dgm:prSet presAssocID="{55AC032A-0F2B-4B51-91CF-7388E0D46441}" presName="sibTrans" presStyleLbl="sibTrans2D1" presStyleIdx="2" presStyleCnt="3"/>
      <dgm:spPr/>
    </dgm:pt>
    <dgm:pt modelId="{0D58E93D-771A-471A-8182-B1B890786F40}" type="pres">
      <dgm:prSet presAssocID="{55AC032A-0F2B-4B51-91CF-7388E0D46441}" presName="connectorText" presStyleLbl="sibTrans2D1" presStyleIdx="2" presStyleCnt="3"/>
      <dgm:spPr/>
    </dgm:pt>
    <dgm:pt modelId="{4BAC4BF8-A902-420D-99AF-4A92E1CB12A0}" type="pres">
      <dgm:prSet presAssocID="{AA609370-DCED-41B9-A460-ABFFBCD369E0}" presName="node" presStyleLbl="node1" presStyleIdx="3" presStyleCnt="4" custLinFactNeighborX="1555" custLinFactNeighborY="1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27763-12B2-41AB-9C80-B0DA8FE3041F}" type="presOf" srcId="{49A0C698-05AB-4612-B9B5-D044F0A44742}" destId="{2C046F8A-31D6-4D3C-B0B8-A5223927480E}" srcOrd="1" destOrd="0" presId="urn:microsoft.com/office/officeart/2005/8/layout/process2"/>
    <dgm:cxn modelId="{FF7DDBD3-FBBB-4D67-9917-A7D042F6D95B}" type="presOf" srcId="{AA609370-DCED-41B9-A460-ABFFBCD369E0}" destId="{4BAC4BF8-A902-420D-99AF-4A92E1CB12A0}" srcOrd="0" destOrd="0" presId="urn:microsoft.com/office/officeart/2005/8/layout/process2"/>
    <dgm:cxn modelId="{E60E0727-5CE0-4A81-B3B5-8DEAEC71BEC2}" type="presOf" srcId="{E0E9FB3F-9C61-4A3C-9B96-376EDEE03325}" destId="{D2EC33F2-2FD9-427D-B5BA-67EFE6C6F11F}" srcOrd="0" destOrd="0" presId="urn:microsoft.com/office/officeart/2005/8/layout/process2"/>
    <dgm:cxn modelId="{1EEE1DCE-3C4A-4E2C-8BE3-5FB9E6DB8A0F}" type="presOf" srcId="{A62C90F1-8459-49F7-BD49-7E79EFD39AEF}" destId="{87DF9FB5-E1C9-4A13-B9BD-0AB2FCBE455F}" srcOrd="0" destOrd="0" presId="urn:microsoft.com/office/officeart/2005/8/layout/process2"/>
    <dgm:cxn modelId="{68AB6924-68D1-496C-8642-DB8FC40BBC51}" type="presOf" srcId="{55AC032A-0F2B-4B51-91CF-7388E0D46441}" destId="{C390F9C3-A3B3-4FDA-B712-675AD1F54416}" srcOrd="0" destOrd="0" presId="urn:microsoft.com/office/officeart/2005/8/layout/process2"/>
    <dgm:cxn modelId="{81741D9C-2156-4F21-A145-69C703C8A227}" srcId="{A62C90F1-8459-49F7-BD49-7E79EFD39AEF}" destId="{AA609370-DCED-41B9-A460-ABFFBCD369E0}" srcOrd="3" destOrd="0" parTransId="{0F20A435-D7B4-4E4B-A712-7AD3AB52FF3E}" sibTransId="{6DAB8CB1-8A1D-4811-BCD3-CB26D81E3264}"/>
    <dgm:cxn modelId="{FEA8C331-CD30-4DAC-B8D9-3DC44E1EBC5A}" type="presOf" srcId="{AC853267-10E2-458D-AD24-665921092D98}" destId="{7CC2DAA9-4E51-40C9-B3DF-2EF7D7FD57DB}" srcOrd="0" destOrd="0" presId="urn:microsoft.com/office/officeart/2005/8/layout/process2"/>
    <dgm:cxn modelId="{B9D62F0D-75F0-4FDF-B1D4-E9547DAA7E66}" srcId="{A62C90F1-8459-49F7-BD49-7E79EFD39AEF}" destId="{DB0F4EF8-69B0-4FF4-A52B-5FF9D2C17899}" srcOrd="2" destOrd="0" parTransId="{641566BF-9F57-414B-B03D-84B3A23A0D70}" sibTransId="{55AC032A-0F2B-4B51-91CF-7388E0D46441}"/>
    <dgm:cxn modelId="{911F651A-866A-4237-B4B5-D2CEB94D6FED}" srcId="{A62C90F1-8459-49F7-BD49-7E79EFD39AEF}" destId="{E0E9FB3F-9C61-4A3C-9B96-376EDEE03325}" srcOrd="0" destOrd="0" parTransId="{E86A9DBA-9B0D-4010-AFFF-7B3608931866}" sibTransId="{49A0C698-05AB-4612-B9B5-D044F0A44742}"/>
    <dgm:cxn modelId="{3D4A845B-ED85-4A81-A1C4-3E3553DE8727}" type="presOf" srcId="{49A0C698-05AB-4612-B9B5-D044F0A44742}" destId="{71A04D6F-690B-494B-8F02-95441B89A313}" srcOrd="0" destOrd="0" presId="urn:microsoft.com/office/officeart/2005/8/layout/process2"/>
    <dgm:cxn modelId="{F6E64CD0-8C6E-47AC-B81E-653151DBB37B}" type="presOf" srcId="{55AC032A-0F2B-4B51-91CF-7388E0D46441}" destId="{0D58E93D-771A-471A-8182-B1B890786F40}" srcOrd="1" destOrd="0" presId="urn:microsoft.com/office/officeart/2005/8/layout/process2"/>
    <dgm:cxn modelId="{A7EB169E-757D-4A08-A47F-6186A9BD4EE5}" type="presOf" srcId="{F668D66B-2685-4E4F-8EFB-D244A71910EC}" destId="{DDAB8A56-2DC2-4432-9954-5D726BDD2074}" srcOrd="1" destOrd="0" presId="urn:microsoft.com/office/officeart/2005/8/layout/process2"/>
    <dgm:cxn modelId="{89BC4AF6-E6CD-408B-9DFB-3B12A9A8C8B4}" srcId="{A62C90F1-8459-49F7-BD49-7E79EFD39AEF}" destId="{AC853267-10E2-458D-AD24-665921092D98}" srcOrd="1" destOrd="0" parTransId="{85C44B53-D50D-47B0-9CE9-6FEB635E2287}" sibTransId="{F668D66B-2685-4E4F-8EFB-D244A71910EC}"/>
    <dgm:cxn modelId="{123BA996-5B29-4B57-8488-DECC7FC968C3}" type="presOf" srcId="{F668D66B-2685-4E4F-8EFB-D244A71910EC}" destId="{D7F302C2-803D-44CA-A4C0-EEBD765FEAF0}" srcOrd="0" destOrd="0" presId="urn:microsoft.com/office/officeart/2005/8/layout/process2"/>
    <dgm:cxn modelId="{AF9E66D4-6FB0-4587-988B-EC782BBF5788}" type="presOf" srcId="{DB0F4EF8-69B0-4FF4-A52B-5FF9D2C17899}" destId="{3B4CA653-84DA-4CA0-9318-15DDB0EAA157}" srcOrd="0" destOrd="0" presId="urn:microsoft.com/office/officeart/2005/8/layout/process2"/>
    <dgm:cxn modelId="{E01766F5-77AE-4A35-BB47-743E1AE99DB3}" type="presParOf" srcId="{87DF9FB5-E1C9-4A13-B9BD-0AB2FCBE455F}" destId="{D2EC33F2-2FD9-427D-B5BA-67EFE6C6F11F}" srcOrd="0" destOrd="0" presId="urn:microsoft.com/office/officeart/2005/8/layout/process2"/>
    <dgm:cxn modelId="{1EBD1A8B-4A12-4E9E-90A2-2546CE890441}" type="presParOf" srcId="{87DF9FB5-E1C9-4A13-B9BD-0AB2FCBE455F}" destId="{71A04D6F-690B-494B-8F02-95441B89A313}" srcOrd="1" destOrd="0" presId="urn:microsoft.com/office/officeart/2005/8/layout/process2"/>
    <dgm:cxn modelId="{57155F02-0318-470D-88A7-5D91B02A0613}" type="presParOf" srcId="{71A04D6F-690B-494B-8F02-95441B89A313}" destId="{2C046F8A-31D6-4D3C-B0B8-A5223927480E}" srcOrd="0" destOrd="0" presId="urn:microsoft.com/office/officeart/2005/8/layout/process2"/>
    <dgm:cxn modelId="{ECF43FC5-D287-4BC2-A0A8-3EB20F8BB5EC}" type="presParOf" srcId="{87DF9FB5-E1C9-4A13-B9BD-0AB2FCBE455F}" destId="{7CC2DAA9-4E51-40C9-B3DF-2EF7D7FD57DB}" srcOrd="2" destOrd="0" presId="urn:microsoft.com/office/officeart/2005/8/layout/process2"/>
    <dgm:cxn modelId="{DA325CCE-B8D7-4DA9-B9CE-3EDF682EA2BA}" type="presParOf" srcId="{87DF9FB5-E1C9-4A13-B9BD-0AB2FCBE455F}" destId="{D7F302C2-803D-44CA-A4C0-EEBD765FEAF0}" srcOrd="3" destOrd="0" presId="urn:microsoft.com/office/officeart/2005/8/layout/process2"/>
    <dgm:cxn modelId="{A6633AC6-F50D-425F-A6F7-0EFEBEA36BC4}" type="presParOf" srcId="{D7F302C2-803D-44CA-A4C0-EEBD765FEAF0}" destId="{DDAB8A56-2DC2-4432-9954-5D726BDD2074}" srcOrd="0" destOrd="0" presId="urn:microsoft.com/office/officeart/2005/8/layout/process2"/>
    <dgm:cxn modelId="{18839B66-4A42-44B8-8A4B-FA4BC63173AD}" type="presParOf" srcId="{87DF9FB5-E1C9-4A13-B9BD-0AB2FCBE455F}" destId="{3B4CA653-84DA-4CA0-9318-15DDB0EAA157}" srcOrd="4" destOrd="0" presId="urn:microsoft.com/office/officeart/2005/8/layout/process2"/>
    <dgm:cxn modelId="{742169CF-8B89-47E9-BCC3-E63C19BDF3A4}" type="presParOf" srcId="{87DF9FB5-E1C9-4A13-B9BD-0AB2FCBE455F}" destId="{C390F9C3-A3B3-4FDA-B712-675AD1F54416}" srcOrd="5" destOrd="0" presId="urn:microsoft.com/office/officeart/2005/8/layout/process2"/>
    <dgm:cxn modelId="{2511A26B-D699-4778-AAEF-9CAA0937A6C8}" type="presParOf" srcId="{C390F9C3-A3B3-4FDA-B712-675AD1F54416}" destId="{0D58E93D-771A-471A-8182-B1B890786F40}" srcOrd="0" destOrd="0" presId="urn:microsoft.com/office/officeart/2005/8/layout/process2"/>
    <dgm:cxn modelId="{2E8B7D21-4189-4E16-BF54-8FA8F4FEE3AC}" type="presParOf" srcId="{87DF9FB5-E1C9-4A13-B9BD-0AB2FCBE455F}" destId="{4BAC4BF8-A902-420D-99AF-4A92E1CB12A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4F4556-4049-0746-A1FB-A07634255A4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BE7E71-5AB7-484B-BC79-3DB874262489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  <a:ln>
          <a:solidFill>
            <a:srgbClr val="A5B592"/>
          </a:solidFill>
        </a:ln>
      </dgm:spPr>
      <dgm:t>
        <a:bodyPr/>
        <a:lstStyle/>
        <a:p>
          <a:pPr rtl="0"/>
          <a:r>
            <a:rPr lang="uk-UA" dirty="0" smtClean="0"/>
            <a:t>Шляхі виведення Англії</a:t>
          </a:r>
          <a:endParaRPr lang="uk-UA" dirty="0"/>
        </a:p>
      </dgm:t>
    </dgm:pt>
    <dgm:pt modelId="{21B45F57-305A-9146-A18A-693ACEAB984F}" type="parTrans" cxnId="{EAFDD218-CB2F-9842-925F-9239D003332D}">
      <dgm:prSet/>
      <dgm:spPr/>
      <dgm:t>
        <a:bodyPr/>
        <a:lstStyle/>
        <a:p>
          <a:endParaRPr lang="ru-RU"/>
        </a:p>
      </dgm:t>
    </dgm:pt>
    <dgm:pt modelId="{C180304B-E0D1-BF40-B51B-938FF83821E2}" type="sibTrans" cxnId="{EAFDD218-CB2F-9842-925F-9239D003332D}">
      <dgm:prSet/>
      <dgm:spPr/>
      <dgm:t>
        <a:bodyPr/>
        <a:lstStyle/>
        <a:p>
          <a:endParaRPr lang="ru-RU"/>
        </a:p>
      </dgm:t>
    </dgm:pt>
    <dgm:pt modelId="{E0E58BA7-7B82-FE42-BAA0-39A4CC986737}" type="pres">
      <dgm:prSet presAssocID="{9F4F4556-4049-0746-A1FB-A07634255A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9A90A4-348C-6B4F-9566-34EA117B1FBC}" type="pres">
      <dgm:prSet presAssocID="{C9BE7E71-5AB7-484B-BC79-3DB874262489}" presName="hierRoot1" presStyleCnt="0">
        <dgm:presLayoutVars>
          <dgm:hierBranch val="init"/>
        </dgm:presLayoutVars>
      </dgm:prSet>
      <dgm:spPr/>
    </dgm:pt>
    <dgm:pt modelId="{8312D4DC-D3DC-984A-AD4D-A7387D115A5A}" type="pres">
      <dgm:prSet presAssocID="{C9BE7E71-5AB7-484B-BC79-3DB874262489}" presName="rootComposite1" presStyleCnt="0"/>
      <dgm:spPr/>
    </dgm:pt>
    <dgm:pt modelId="{0ACDF855-BBF1-7D42-AF70-07797998DBAA}" type="pres">
      <dgm:prSet presAssocID="{C9BE7E71-5AB7-484B-BC79-3DB874262489}" presName="rootText1" presStyleLbl="node0" presStyleIdx="0" presStyleCnt="1" custScaleX="130951" custLinFactNeighborY="65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78A048-A0F9-7347-ABF3-2C7176659CCF}" type="pres">
      <dgm:prSet presAssocID="{C9BE7E71-5AB7-484B-BC79-3DB87426248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4B76818-620D-F840-A3C3-979DB2C5D499}" type="pres">
      <dgm:prSet presAssocID="{C9BE7E71-5AB7-484B-BC79-3DB874262489}" presName="hierChild2" presStyleCnt="0"/>
      <dgm:spPr/>
    </dgm:pt>
    <dgm:pt modelId="{F6669BDA-6BA4-0442-8A5B-8F476BABB7D5}" type="pres">
      <dgm:prSet presAssocID="{C9BE7E71-5AB7-484B-BC79-3DB874262489}" presName="hierChild3" presStyleCnt="0"/>
      <dgm:spPr/>
    </dgm:pt>
  </dgm:ptLst>
  <dgm:cxnLst>
    <dgm:cxn modelId="{AE7E5FA4-6064-4308-B256-EE444B993E18}" type="presOf" srcId="{C9BE7E71-5AB7-484B-BC79-3DB874262489}" destId="{0178A048-A0F9-7347-ABF3-2C7176659CCF}" srcOrd="1" destOrd="0" presId="urn:microsoft.com/office/officeart/2005/8/layout/orgChart1"/>
    <dgm:cxn modelId="{EAFDD218-CB2F-9842-925F-9239D003332D}" srcId="{9F4F4556-4049-0746-A1FB-A07634255A44}" destId="{C9BE7E71-5AB7-484B-BC79-3DB874262489}" srcOrd="0" destOrd="0" parTransId="{21B45F57-305A-9146-A18A-693ACEAB984F}" sibTransId="{C180304B-E0D1-BF40-B51B-938FF83821E2}"/>
    <dgm:cxn modelId="{39109584-CEA9-4DF5-82D2-D1FEE3481795}" type="presOf" srcId="{9F4F4556-4049-0746-A1FB-A07634255A44}" destId="{E0E58BA7-7B82-FE42-BAA0-39A4CC986737}" srcOrd="0" destOrd="0" presId="urn:microsoft.com/office/officeart/2005/8/layout/orgChart1"/>
    <dgm:cxn modelId="{7E74BDF9-9B06-4A72-AE17-49FB57263F96}" type="presOf" srcId="{C9BE7E71-5AB7-484B-BC79-3DB874262489}" destId="{0ACDF855-BBF1-7D42-AF70-07797998DBAA}" srcOrd="0" destOrd="0" presId="urn:microsoft.com/office/officeart/2005/8/layout/orgChart1"/>
    <dgm:cxn modelId="{57583B43-719C-49BE-847B-C77D14854124}" type="presParOf" srcId="{E0E58BA7-7B82-FE42-BAA0-39A4CC986737}" destId="{EE9A90A4-348C-6B4F-9566-34EA117B1FBC}" srcOrd="0" destOrd="0" presId="urn:microsoft.com/office/officeart/2005/8/layout/orgChart1"/>
    <dgm:cxn modelId="{6C844968-D579-49B8-A922-37D0F753D01C}" type="presParOf" srcId="{EE9A90A4-348C-6B4F-9566-34EA117B1FBC}" destId="{8312D4DC-D3DC-984A-AD4D-A7387D115A5A}" srcOrd="0" destOrd="0" presId="urn:microsoft.com/office/officeart/2005/8/layout/orgChart1"/>
    <dgm:cxn modelId="{C0DB1F03-BEA0-4F74-99EA-6834B186F25F}" type="presParOf" srcId="{8312D4DC-D3DC-984A-AD4D-A7387D115A5A}" destId="{0ACDF855-BBF1-7D42-AF70-07797998DBAA}" srcOrd="0" destOrd="0" presId="urn:microsoft.com/office/officeart/2005/8/layout/orgChart1"/>
    <dgm:cxn modelId="{1D549EEB-32EE-42AA-A037-01D69F151794}" type="presParOf" srcId="{8312D4DC-D3DC-984A-AD4D-A7387D115A5A}" destId="{0178A048-A0F9-7347-ABF3-2C7176659CCF}" srcOrd="1" destOrd="0" presId="urn:microsoft.com/office/officeart/2005/8/layout/orgChart1"/>
    <dgm:cxn modelId="{8AD28241-45DA-4258-88C3-E41EF415060D}" type="presParOf" srcId="{EE9A90A4-348C-6B4F-9566-34EA117B1FBC}" destId="{34B76818-620D-F840-A3C3-979DB2C5D499}" srcOrd="1" destOrd="0" presId="urn:microsoft.com/office/officeart/2005/8/layout/orgChart1"/>
    <dgm:cxn modelId="{E48E04CD-0032-4BFD-B896-B00F9F5E047D}" type="presParOf" srcId="{EE9A90A4-348C-6B4F-9566-34EA117B1FBC}" destId="{F6669BDA-6BA4-0442-8A5B-8F476BABB7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B359A0-116D-5D45-99FE-75B5506DE8AB}" type="doc">
      <dgm:prSet loTypeId="urn:microsoft.com/office/officeart/2005/8/layout/orgChar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60F3FE-ECA7-CF46-A6D6-B8A860709B85}">
      <dgm:prSet custT="1"/>
      <dgm:spPr/>
      <dgm:t>
        <a:bodyPr/>
        <a:lstStyle/>
        <a:p>
          <a:pPr rtl="0"/>
          <a:r>
            <a:rPr lang="uk-UA" sz="2000" dirty="0" smtClean="0"/>
            <a:t>Блокада морських комунікацій </a:t>
          </a:r>
          <a:endParaRPr lang="uk-UA" sz="2000" dirty="0"/>
        </a:p>
      </dgm:t>
    </dgm:pt>
    <dgm:pt modelId="{0A4BDB8E-F0E2-434C-BA2D-4AE64E070DC6}" type="parTrans" cxnId="{40A9F97F-27CF-5242-A7FA-3CC35DD2D8FC}">
      <dgm:prSet/>
      <dgm:spPr/>
      <dgm:t>
        <a:bodyPr/>
        <a:lstStyle/>
        <a:p>
          <a:endParaRPr lang="ru-RU"/>
        </a:p>
      </dgm:t>
    </dgm:pt>
    <dgm:pt modelId="{78CF3E8D-80AB-BF49-BA91-3F234812A795}" type="sibTrans" cxnId="{40A9F97F-27CF-5242-A7FA-3CC35DD2D8FC}">
      <dgm:prSet/>
      <dgm:spPr/>
      <dgm:t>
        <a:bodyPr/>
        <a:lstStyle/>
        <a:p>
          <a:endParaRPr lang="ru-RU"/>
        </a:p>
      </dgm:t>
    </dgm:pt>
    <dgm:pt modelId="{AE86344A-E3F9-F943-A1A0-F6CAE80195C2}">
      <dgm:prSet custT="1"/>
      <dgm:spPr/>
      <dgm:t>
        <a:bodyPr/>
        <a:lstStyle/>
        <a:p>
          <a:pPr rtl="0"/>
          <a:r>
            <a:rPr lang="uk-UA" sz="2000" dirty="0" smtClean="0"/>
            <a:t>Припинення постачання близькосхідною нафтою через Середземне море</a:t>
          </a:r>
          <a:endParaRPr lang="uk-UA" sz="2000" dirty="0"/>
        </a:p>
      </dgm:t>
    </dgm:pt>
    <dgm:pt modelId="{5C98392A-C53A-1048-9F32-F5791BC5AA7D}" type="parTrans" cxnId="{93C56FB4-F0F6-0C48-88F1-863F62157CE0}">
      <dgm:prSet/>
      <dgm:spPr/>
      <dgm:t>
        <a:bodyPr/>
        <a:lstStyle/>
        <a:p>
          <a:endParaRPr lang="ru-RU"/>
        </a:p>
      </dgm:t>
    </dgm:pt>
    <dgm:pt modelId="{A3562C92-35B1-4E4D-9E73-E3952742616B}" type="sibTrans" cxnId="{93C56FB4-F0F6-0C48-88F1-863F62157CE0}">
      <dgm:prSet/>
      <dgm:spPr/>
      <dgm:t>
        <a:bodyPr/>
        <a:lstStyle/>
        <a:p>
          <a:endParaRPr lang="ru-RU"/>
        </a:p>
      </dgm:t>
    </dgm:pt>
    <dgm:pt modelId="{AE225417-4CE8-1A4F-931A-AE7F95274DE3}">
      <dgm:prSet custT="1"/>
      <dgm:spPr/>
      <dgm:t>
        <a:bodyPr/>
        <a:lstStyle/>
        <a:p>
          <a:pPr rtl="0"/>
          <a:r>
            <a:rPr lang="uk-UA" sz="2000" dirty="0" smtClean="0"/>
            <a:t>Операція “Морський лев” </a:t>
          </a:r>
          <a:endParaRPr lang="uk-UA" sz="2000" dirty="0"/>
        </a:p>
      </dgm:t>
    </dgm:pt>
    <dgm:pt modelId="{74BBEC12-E24C-D54D-8F53-1387CBCB4156}" type="parTrans" cxnId="{8EDE4017-C495-234E-A213-BBB11E18EB07}">
      <dgm:prSet/>
      <dgm:spPr/>
      <dgm:t>
        <a:bodyPr/>
        <a:lstStyle/>
        <a:p>
          <a:endParaRPr lang="ru-RU"/>
        </a:p>
      </dgm:t>
    </dgm:pt>
    <dgm:pt modelId="{CF50C511-73B1-5344-A6BC-251DA28E53E2}" type="sibTrans" cxnId="{8EDE4017-C495-234E-A213-BBB11E18EB07}">
      <dgm:prSet/>
      <dgm:spPr/>
      <dgm:t>
        <a:bodyPr/>
        <a:lstStyle/>
        <a:p>
          <a:endParaRPr lang="ru-RU"/>
        </a:p>
      </dgm:t>
    </dgm:pt>
    <dgm:pt modelId="{5910659C-50E7-5E4F-93FA-9E3F5999FF28}" type="pres">
      <dgm:prSet presAssocID="{B8B359A0-116D-5D45-99FE-75B5506DE8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4957DD-2D2C-164F-BF11-ADB29EB7ACCE}" type="pres">
      <dgm:prSet presAssocID="{EC60F3FE-ECA7-CF46-A6D6-B8A860709B85}" presName="hierRoot1" presStyleCnt="0">
        <dgm:presLayoutVars>
          <dgm:hierBranch val="init"/>
        </dgm:presLayoutVars>
      </dgm:prSet>
      <dgm:spPr/>
    </dgm:pt>
    <dgm:pt modelId="{5742E83E-0DCF-F142-B75E-4F896629DE10}" type="pres">
      <dgm:prSet presAssocID="{EC60F3FE-ECA7-CF46-A6D6-B8A860709B85}" presName="rootComposite1" presStyleCnt="0"/>
      <dgm:spPr/>
    </dgm:pt>
    <dgm:pt modelId="{F4517407-5676-144E-96E8-1178C57112D3}" type="pres">
      <dgm:prSet presAssocID="{EC60F3FE-ECA7-CF46-A6D6-B8A860709B85}" presName="rootText1" presStyleLbl="node0" presStyleIdx="0" presStyleCnt="3" custScaleX="103089" custScaleY="121202" custLinFactNeighborX="-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C960E-070F-C74B-9824-21B4A37F3146}" type="pres">
      <dgm:prSet presAssocID="{EC60F3FE-ECA7-CF46-A6D6-B8A860709B8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6C0D68-655E-3846-9A0A-8DC2B3EFD4A6}" type="pres">
      <dgm:prSet presAssocID="{EC60F3FE-ECA7-CF46-A6D6-B8A860709B85}" presName="hierChild2" presStyleCnt="0"/>
      <dgm:spPr/>
    </dgm:pt>
    <dgm:pt modelId="{39B9F814-6056-5F45-83AA-391ACA05D8B2}" type="pres">
      <dgm:prSet presAssocID="{EC60F3FE-ECA7-CF46-A6D6-B8A860709B85}" presName="hierChild3" presStyleCnt="0"/>
      <dgm:spPr/>
    </dgm:pt>
    <dgm:pt modelId="{C1CC4B51-4807-CE45-97A3-06AFFA0F84EA}" type="pres">
      <dgm:prSet presAssocID="{AE86344A-E3F9-F943-A1A0-F6CAE80195C2}" presName="hierRoot1" presStyleCnt="0">
        <dgm:presLayoutVars>
          <dgm:hierBranch val="init"/>
        </dgm:presLayoutVars>
      </dgm:prSet>
      <dgm:spPr/>
    </dgm:pt>
    <dgm:pt modelId="{B9506452-1540-BF45-8DA9-78654A1C17D8}" type="pres">
      <dgm:prSet presAssocID="{AE86344A-E3F9-F943-A1A0-F6CAE80195C2}" presName="rootComposite1" presStyleCnt="0"/>
      <dgm:spPr/>
    </dgm:pt>
    <dgm:pt modelId="{64EC3221-648F-9D46-95D1-F0262C280BF9}" type="pres">
      <dgm:prSet presAssocID="{AE86344A-E3F9-F943-A1A0-F6CAE80195C2}" presName="rootText1" presStyleLbl="node0" presStyleIdx="1" presStyleCnt="3" custScaleX="103089" custScaleY="121202" custLinFactNeighborY="-1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A2D23-7849-DB45-8FB8-6C7EAB6AFEE1}" type="pres">
      <dgm:prSet presAssocID="{AE86344A-E3F9-F943-A1A0-F6CAE80195C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0E1CBF0-23BD-AB40-A6B2-E72A934F24AB}" type="pres">
      <dgm:prSet presAssocID="{AE86344A-E3F9-F943-A1A0-F6CAE80195C2}" presName="hierChild2" presStyleCnt="0"/>
      <dgm:spPr/>
    </dgm:pt>
    <dgm:pt modelId="{A5A894FA-389B-9F4C-913F-51E1FA7C66CC}" type="pres">
      <dgm:prSet presAssocID="{AE86344A-E3F9-F943-A1A0-F6CAE80195C2}" presName="hierChild3" presStyleCnt="0"/>
      <dgm:spPr/>
    </dgm:pt>
    <dgm:pt modelId="{A332F851-BEBC-E64A-B5F2-7864E4BBFDB9}" type="pres">
      <dgm:prSet presAssocID="{AE225417-4CE8-1A4F-931A-AE7F95274DE3}" presName="hierRoot1" presStyleCnt="0">
        <dgm:presLayoutVars>
          <dgm:hierBranch val="init"/>
        </dgm:presLayoutVars>
      </dgm:prSet>
      <dgm:spPr/>
    </dgm:pt>
    <dgm:pt modelId="{49F54284-80A7-E74E-A0B8-2B5E6E3876A8}" type="pres">
      <dgm:prSet presAssocID="{AE225417-4CE8-1A4F-931A-AE7F95274DE3}" presName="rootComposite1" presStyleCnt="0"/>
      <dgm:spPr/>
    </dgm:pt>
    <dgm:pt modelId="{EC243447-5264-5E44-974F-2CB4175B393E}" type="pres">
      <dgm:prSet presAssocID="{AE225417-4CE8-1A4F-931A-AE7F95274DE3}" presName="rootText1" presStyleLbl="node0" presStyleIdx="2" presStyleCnt="3" custScaleX="103089" custScaleY="121202" custLinFactNeighborX="-54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DB3695-6414-BE40-B994-69D25CDBED60}" type="pres">
      <dgm:prSet presAssocID="{AE225417-4CE8-1A4F-931A-AE7F95274DE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4BDF263-9296-554F-B1CA-6406AC5EFD28}" type="pres">
      <dgm:prSet presAssocID="{AE225417-4CE8-1A4F-931A-AE7F95274DE3}" presName="hierChild2" presStyleCnt="0"/>
      <dgm:spPr/>
    </dgm:pt>
    <dgm:pt modelId="{6B670047-8B1B-3B4C-BBF7-6CAAB05C2866}" type="pres">
      <dgm:prSet presAssocID="{AE225417-4CE8-1A4F-931A-AE7F95274DE3}" presName="hierChild3" presStyleCnt="0"/>
      <dgm:spPr/>
    </dgm:pt>
  </dgm:ptLst>
  <dgm:cxnLst>
    <dgm:cxn modelId="{40A9F97F-27CF-5242-A7FA-3CC35DD2D8FC}" srcId="{B8B359A0-116D-5D45-99FE-75B5506DE8AB}" destId="{EC60F3FE-ECA7-CF46-A6D6-B8A860709B85}" srcOrd="0" destOrd="0" parTransId="{0A4BDB8E-F0E2-434C-BA2D-4AE64E070DC6}" sibTransId="{78CF3E8D-80AB-BF49-BA91-3F234812A795}"/>
    <dgm:cxn modelId="{8EDE4017-C495-234E-A213-BBB11E18EB07}" srcId="{B8B359A0-116D-5D45-99FE-75B5506DE8AB}" destId="{AE225417-4CE8-1A4F-931A-AE7F95274DE3}" srcOrd="2" destOrd="0" parTransId="{74BBEC12-E24C-D54D-8F53-1387CBCB4156}" sibTransId="{CF50C511-73B1-5344-A6BC-251DA28E53E2}"/>
    <dgm:cxn modelId="{2BE4B100-5C3A-4E68-B266-52FB0224F32A}" type="presOf" srcId="{EC60F3FE-ECA7-CF46-A6D6-B8A860709B85}" destId="{441C960E-070F-C74B-9824-21B4A37F3146}" srcOrd="1" destOrd="0" presId="urn:microsoft.com/office/officeart/2005/8/layout/orgChart1"/>
    <dgm:cxn modelId="{13B74D91-3E2E-4C82-B3ED-58E92AA6309D}" type="presOf" srcId="{B8B359A0-116D-5D45-99FE-75B5506DE8AB}" destId="{5910659C-50E7-5E4F-93FA-9E3F5999FF28}" srcOrd="0" destOrd="0" presId="urn:microsoft.com/office/officeart/2005/8/layout/orgChart1"/>
    <dgm:cxn modelId="{D0456435-DBAE-435B-97A6-129973FE0E48}" type="presOf" srcId="{AE225417-4CE8-1A4F-931A-AE7F95274DE3}" destId="{71DB3695-6414-BE40-B994-69D25CDBED60}" srcOrd="1" destOrd="0" presId="urn:microsoft.com/office/officeart/2005/8/layout/orgChart1"/>
    <dgm:cxn modelId="{93C56FB4-F0F6-0C48-88F1-863F62157CE0}" srcId="{B8B359A0-116D-5D45-99FE-75B5506DE8AB}" destId="{AE86344A-E3F9-F943-A1A0-F6CAE80195C2}" srcOrd="1" destOrd="0" parTransId="{5C98392A-C53A-1048-9F32-F5791BC5AA7D}" sibTransId="{A3562C92-35B1-4E4D-9E73-E3952742616B}"/>
    <dgm:cxn modelId="{E6CCAA6B-79EE-4596-B3C4-0EDC914E8FE6}" type="presOf" srcId="{AE86344A-E3F9-F943-A1A0-F6CAE80195C2}" destId="{2BBA2D23-7849-DB45-8FB8-6C7EAB6AFEE1}" srcOrd="1" destOrd="0" presId="urn:microsoft.com/office/officeart/2005/8/layout/orgChart1"/>
    <dgm:cxn modelId="{E1EF6F49-8FEE-4089-A83B-F35649DC8261}" type="presOf" srcId="{AE86344A-E3F9-F943-A1A0-F6CAE80195C2}" destId="{64EC3221-648F-9D46-95D1-F0262C280BF9}" srcOrd="0" destOrd="0" presId="urn:microsoft.com/office/officeart/2005/8/layout/orgChart1"/>
    <dgm:cxn modelId="{2974E78A-66E8-4673-AEDC-B3F5812822D1}" type="presOf" srcId="{AE225417-4CE8-1A4F-931A-AE7F95274DE3}" destId="{EC243447-5264-5E44-974F-2CB4175B393E}" srcOrd="0" destOrd="0" presId="urn:microsoft.com/office/officeart/2005/8/layout/orgChart1"/>
    <dgm:cxn modelId="{D565F68C-482B-46E9-843A-E51CB3A8BF8A}" type="presOf" srcId="{EC60F3FE-ECA7-CF46-A6D6-B8A860709B85}" destId="{F4517407-5676-144E-96E8-1178C57112D3}" srcOrd="0" destOrd="0" presId="urn:microsoft.com/office/officeart/2005/8/layout/orgChart1"/>
    <dgm:cxn modelId="{C8EEB713-4443-4FDF-ADF4-38A8CD8A34A4}" type="presParOf" srcId="{5910659C-50E7-5E4F-93FA-9E3F5999FF28}" destId="{F14957DD-2D2C-164F-BF11-ADB29EB7ACCE}" srcOrd="0" destOrd="0" presId="urn:microsoft.com/office/officeart/2005/8/layout/orgChart1"/>
    <dgm:cxn modelId="{184CC43F-97FA-4274-BD73-1D133EBCC92D}" type="presParOf" srcId="{F14957DD-2D2C-164F-BF11-ADB29EB7ACCE}" destId="{5742E83E-0DCF-F142-B75E-4F896629DE10}" srcOrd="0" destOrd="0" presId="urn:microsoft.com/office/officeart/2005/8/layout/orgChart1"/>
    <dgm:cxn modelId="{6C5B4520-7764-4BB3-B914-7040C4946CC4}" type="presParOf" srcId="{5742E83E-0DCF-F142-B75E-4F896629DE10}" destId="{F4517407-5676-144E-96E8-1178C57112D3}" srcOrd="0" destOrd="0" presId="urn:microsoft.com/office/officeart/2005/8/layout/orgChart1"/>
    <dgm:cxn modelId="{9935F570-E572-4BD1-BD34-5A1538419409}" type="presParOf" srcId="{5742E83E-0DCF-F142-B75E-4F896629DE10}" destId="{441C960E-070F-C74B-9824-21B4A37F3146}" srcOrd="1" destOrd="0" presId="urn:microsoft.com/office/officeart/2005/8/layout/orgChart1"/>
    <dgm:cxn modelId="{4ECDE5EA-9335-44AD-A361-1EF1CC714589}" type="presParOf" srcId="{F14957DD-2D2C-164F-BF11-ADB29EB7ACCE}" destId="{C36C0D68-655E-3846-9A0A-8DC2B3EFD4A6}" srcOrd="1" destOrd="0" presId="urn:microsoft.com/office/officeart/2005/8/layout/orgChart1"/>
    <dgm:cxn modelId="{0B46160F-EF71-4207-BF18-1704DCDF2D51}" type="presParOf" srcId="{F14957DD-2D2C-164F-BF11-ADB29EB7ACCE}" destId="{39B9F814-6056-5F45-83AA-391ACA05D8B2}" srcOrd="2" destOrd="0" presId="urn:microsoft.com/office/officeart/2005/8/layout/orgChart1"/>
    <dgm:cxn modelId="{A18DE5B7-1BE5-4EF6-9451-80FDA62121B5}" type="presParOf" srcId="{5910659C-50E7-5E4F-93FA-9E3F5999FF28}" destId="{C1CC4B51-4807-CE45-97A3-06AFFA0F84EA}" srcOrd="1" destOrd="0" presId="urn:microsoft.com/office/officeart/2005/8/layout/orgChart1"/>
    <dgm:cxn modelId="{CD35AB52-2CFB-4681-A930-B087F0AA7919}" type="presParOf" srcId="{C1CC4B51-4807-CE45-97A3-06AFFA0F84EA}" destId="{B9506452-1540-BF45-8DA9-78654A1C17D8}" srcOrd="0" destOrd="0" presId="urn:microsoft.com/office/officeart/2005/8/layout/orgChart1"/>
    <dgm:cxn modelId="{EFA3BADC-73CA-466A-BD9E-086D611C9FFC}" type="presParOf" srcId="{B9506452-1540-BF45-8DA9-78654A1C17D8}" destId="{64EC3221-648F-9D46-95D1-F0262C280BF9}" srcOrd="0" destOrd="0" presId="urn:microsoft.com/office/officeart/2005/8/layout/orgChart1"/>
    <dgm:cxn modelId="{14EE3D6A-131D-45E3-99B2-62F8526DB5EE}" type="presParOf" srcId="{B9506452-1540-BF45-8DA9-78654A1C17D8}" destId="{2BBA2D23-7849-DB45-8FB8-6C7EAB6AFEE1}" srcOrd="1" destOrd="0" presId="urn:microsoft.com/office/officeart/2005/8/layout/orgChart1"/>
    <dgm:cxn modelId="{409E59CD-155B-4560-A465-2DEDC8073A13}" type="presParOf" srcId="{C1CC4B51-4807-CE45-97A3-06AFFA0F84EA}" destId="{50E1CBF0-23BD-AB40-A6B2-E72A934F24AB}" srcOrd="1" destOrd="0" presId="urn:microsoft.com/office/officeart/2005/8/layout/orgChart1"/>
    <dgm:cxn modelId="{C235988C-03EB-4200-BBA4-305DDFAEE441}" type="presParOf" srcId="{C1CC4B51-4807-CE45-97A3-06AFFA0F84EA}" destId="{A5A894FA-389B-9F4C-913F-51E1FA7C66CC}" srcOrd="2" destOrd="0" presId="urn:microsoft.com/office/officeart/2005/8/layout/orgChart1"/>
    <dgm:cxn modelId="{6D5ED8C9-2C0E-4117-95A9-5E2AEBE541E5}" type="presParOf" srcId="{5910659C-50E7-5E4F-93FA-9E3F5999FF28}" destId="{A332F851-BEBC-E64A-B5F2-7864E4BBFDB9}" srcOrd="2" destOrd="0" presId="urn:microsoft.com/office/officeart/2005/8/layout/orgChart1"/>
    <dgm:cxn modelId="{AD1F1B06-E3E7-4BAB-8BF5-218815A3264B}" type="presParOf" srcId="{A332F851-BEBC-E64A-B5F2-7864E4BBFDB9}" destId="{49F54284-80A7-E74E-A0B8-2B5E6E3876A8}" srcOrd="0" destOrd="0" presId="urn:microsoft.com/office/officeart/2005/8/layout/orgChart1"/>
    <dgm:cxn modelId="{C094A419-A0B5-4B0A-9D6C-766EA3B17E15}" type="presParOf" srcId="{49F54284-80A7-E74E-A0B8-2B5E6E3876A8}" destId="{EC243447-5264-5E44-974F-2CB4175B393E}" srcOrd="0" destOrd="0" presId="urn:microsoft.com/office/officeart/2005/8/layout/orgChart1"/>
    <dgm:cxn modelId="{DED71A86-C45A-4606-BDE4-78868EA3EFE5}" type="presParOf" srcId="{49F54284-80A7-E74E-A0B8-2B5E6E3876A8}" destId="{71DB3695-6414-BE40-B994-69D25CDBED60}" srcOrd="1" destOrd="0" presId="urn:microsoft.com/office/officeart/2005/8/layout/orgChart1"/>
    <dgm:cxn modelId="{7D037F37-FDDA-41FD-95B4-5F12EA04E448}" type="presParOf" srcId="{A332F851-BEBC-E64A-B5F2-7864E4BBFDB9}" destId="{44BDF263-9296-554F-B1CA-6406AC5EFD28}" srcOrd="1" destOrd="0" presId="urn:microsoft.com/office/officeart/2005/8/layout/orgChart1"/>
    <dgm:cxn modelId="{C729E724-A864-4AAE-A2F7-BBCDF6AEEE15}" type="presParOf" srcId="{A332F851-BEBC-E64A-B5F2-7864E4BBFDB9}" destId="{6B670047-8B1B-3B4C-BBF7-6CAAB05C28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4C951D-A400-9141-AA14-C1098D54FEB7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0AC9A6A-DC80-5141-BC4F-41F0E21E1837}">
      <dgm:prSet/>
      <dgm:spPr/>
      <dgm:t>
        <a:bodyPr/>
        <a:lstStyle/>
        <a:p>
          <a:pPr rtl="0"/>
          <a:r>
            <a:rPr lang="uk-UA" dirty="0" smtClean="0"/>
            <a:t>У ході прикордонних боїв не допустити відходу супротивника в глиб території.</a:t>
          </a:r>
          <a:endParaRPr lang="uk-UA" dirty="0"/>
        </a:p>
      </dgm:t>
    </dgm:pt>
    <dgm:pt modelId="{64B93AD8-ACC9-1346-8FEA-914E3BE909BC}" type="parTrans" cxnId="{4061A702-ADC1-CF4B-8A06-B83A57901DE2}">
      <dgm:prSet/>
      <dgm:spPr/>
      <dgm:t>
        <a:bodyPr/>
        <a:lstStyle/>
        <a:p>
          <a:endParaRPr lang="ru-RU"/>
        </a:p>
      </dgm:t>
    </dgm:pt>
    <dgm:pt modelId="{5C61C87D-532B-1846-B97C-088A4F62D813}" type="sibTrans" cxnId="{4061A702-ADC1-CF4B-8A06-B83A57901DE2}">
      <dgm:prSet/>
      <dgm:spPr/>
      <dgm:t>
        <a:bodyPr/>
        <a:lstStyle/>
        <a:p>
          <a:endParaRPr lang="ru-RU"/>
        </a:p>
      </dgm:t>
    </dgm:pt>
    <dgm:pt modelId="{3B85D882-23BF-9146-8BEC-3D933FEF32F1}">
      <dgm:prSet/>
      <dgm:spPr/>
      <dgm:t>
        <a:bodyPr/>
        <a:lstStyle/>
        <a:p>
          <a:pPr rtl="0"/>
          <a:r>
            <a:rPr lang="uk-UA" dirty="0" smtClean="0"/>
            <a:t>Вийти на такий рубіж, який би виключав проведення повітряних нальотів на Німеччину;</a:t>
          </a:r>
          <a:endParaRPr lang="uk-UA" dirty="0"/>
        </a:p>
      </dgm:t>
    </dgm:pt>
    <dgm:pt modelId="{07F713FA-9962-D24F-9716-F0810C90B04A}" type="parTrans" cxnId="{4C596E69-BDDB-C844-BC71-532C2D109DD9}">
      <dgm:prSet/>
      <dgm:spPr/>
      <dgm:t>
        <a:bodyPr/>
        <a:lstStyle/>
        <a:p>
          <a:endParaRPr lang="ru-RU"/>
        </a:p>
      </dgm:t>
    </dgm:pt>
    <dgm:pt modelId="{C252CB39-38FC-DC47-8843-203C06D0A0EB}" type="sibTrans" cxnId="{4C596E69-BDDB-C844-BC71-532C2D109DD9}">
      <dgm:prSet/>
      <dgm:spPr/>
      <dgm:t>
        <a:bodyPr/>
        <a:lstStyle/>
        <a:p>
          <a:endParaRPr lang="ru-RU"/>
        </a:p>
      </dgm:t>
    </dgm:pt>
    <dgm:pt modelId="{486629B0-F9CC-D34E-99AC-2778B51800A1}">
      <dgm:prSet/>
      <dgm:spPr/>
      <dgm:t>
        <a:bodyPr/>
        <a:lstStyle/>
        <a:p>
          <a:pPr rtl="0"/>
          <a:r>
            <a:rPr lang="uk-UA" dirty="0" smtClean="0"/>
            <a:t>Знищити СРСР як державу. Не повинно було залишатися жодних політичних утворень, здатних до відродження.</a:t>
          </a:r>
          <a:endParaRPr lang="uk-UA" dirty="0"/>
        </a:p>
      </dgm:t>
    </dgm:pt>
    <dgm:pt modelId="{F9097FD3-54C6-5A43-BE7D-FD266D47AF35}" type="parTrans" cxnId="{198634C2-ADE8-8F4F-A3B5-316931D7A692}">
      <dgm:prSet/>
      <dgm:spPr/>
      <dgm:t>
        <a:bodyPr/>
        <a:lstStyle/>
        <a:p>
          <a:endParaRPr lang="ru-RU"/>
        </a:p>
      </dgm:t>
    </dgm:pt>
    <dgm:pt modelId="{7FB5E89D-D4B1-714E-824B-E6C55D31C85B}" type="sibTrans" cxnId="{198634C2-ADE8-8F4F-A3B5-316931D7A692}">
      <dgm:prSet/>
      <dgm:spPr/>
      <dgm:t>
        <a:bodyPr/>
        <a:lstStyle/>
        <a:p>
          <a:endParaRPr lang="ru-RU"/>
        </a:p>
      </dgm:t>
    </dgm:pt>
    <dgm:pt modelId="{C8413B97-152B-F040-BDC7-3021B9EFB1C1}">
      <dgm:prSet/>
      <dgm:spPr/>
      <dgm:t>
        <a:bodyPr/>
        <a:lstStyle/>
        <a:p>
          <a:pPr rtl="0"/>
          <a:r>
            <a:rPr lang="uk-UA" dirty="0" smtClean="0"/>
            <a:t>В якості союзників у кампанії мають брати участь Фінляндія і Румунія; Угорщина — ні.</a:t>
          </a:r>
          <a:endParaRPr lang="uk-UA" dirty="0"/>
        </a:p>
      </dgm:t>
    </dgm:pt>
    <dgm:pt modelId="{F88062C0-CFAE-B64B-948A-82E3BB978FA1}" type="parTrans" cxnId="{6DB5E212-0BEA-CB40-873F-1E8BBBB67F5B}">
      <dgm:prSet/>
      <dgm:spPr/>
      <dgm:t>
        <a:bodyPr/>
        <a:lstStyle/>
        <a:p>
          <a:endParaRPr lang="ru-RU"/>
        </a:p>
      </dgm:t>
    </dgm:pt>
    <dgm:pt modelId="{DFC75CD8-39C3-B048-B880-D72C2CFF25C3}" type="sibTrans" cxnId="{6DB5E212-0BEA-CB40-873F-1E8BBBB67F5B}">
      <dgm:prSet/>
      <dgm:spPr/>
      <dgm:t>
        <a:bodyPr/>
        <a:lstStyle/>
        <a:p>
          <a:endParaRPr lang="ru-RU"/>
        </a:p>
      </dgm:t>
    </dgm:pt>
    <dgm:pt modelId="{287BEB38-F8FE-4844-BBDC-BBBF1D7D7BF3}">
      <dgm:prSet/>
      <dgm:spPr/>
      <dgm:t>
        <a:bodyPr/>
        <a:lstStyle/>
        <a:p>
          <a:pPr rtl="0"/>
          <a:r>
            <a:rPr lang="uk-UA" dirty="0" smtClean="0"/>
            <a:t>Військам, що дислокувалися в Норвегії, окупувати радянське </a:t>
          </a:r>
          <a:r>
            <a:rPr lang="uk-UA" dirty="0" err="1" smtClean="0"/>
            <a:t>Заполяр'я</a:t>
          </a:r>
          <a:r>
            <a:rPr lang="uk-UA" dirty="0" smtClean="0"/>
            <a:t> та вийти на узбережжя Льодовитого океану.</a:t>
          </a:r>
          <a:endParaRPr lang="uk-UA" dirty="0"/>
        </a:p>
      </dgm:t>
    </dgm:pt>
    <dgm:pt modelId="{15F2F7A3-DE3B-6E4D-922C-C0C82A3D85BE}" type="parTrans" cxnId="{087C594D-7CBD-8E47-87DC-3D7276E28EC9}">
      <dgm:prSet/>
      <dgm:spPr/>
      <dgm:t>
        <a:bodyPr/>
        <a:lstStyle/>
        <a:p>
          <a:endParaRPr lang="ru-RU"/>
        </a:p>
      </dgm:t>
    </dgm:pt>
    <dgm:pt modelId="{0CEE0BFD-6001-E34F-8872-D7C0A6961D53}" type="sibTrans" cxnId="{087C594D-7CBD-8E47-87DC-3D7276E28EC9}">
      <dgm:prSet/>
      <dgm:spPr/>
      <dgm:t>
        <a:bodyPr/>
        <a:lstStyle/>
        <a:p>
          <a:endParaRPr lang="ru-RU"/>
        </a:p>
      </dgm:t>
    </dgm:pt>
    <dgm:pt modelId="{875682E3-4AE1-9248-B1E2-20B78B12FC0D}">
      <dgm:prSet/>
      <dgm:spPr/>
      <dgm:t>
        <a:bodyPr/>
        <a:lstStyle/>
        <a:p>
          <a:pPr rtl="0"/>
          <a:r>
            <a:rPr lang="uk-UA" dirty="0" smtClean="0"/>
            <a:t>Південній групі армій повністю розбити радянські війська на захід від Дніпра.</a:t>
          </a:r>
          <a:endParaRPr lang="uk-UA" dirty="0"/>
        </a:p>
      </dgm:t>
    </dgm:pt>
    <dgm:pt modelId="{C744B01F-886C-7A43-9664-4867D813EE3A}" type="parTrans" cxnId="{94E17E10-57BD-B343-8B86-C98A79A18553}">
      <dgm:prSet/>
      <dgm:spPr/>
      <dgm:t>
        <a:bodyPr/>
        <a:lstStyle/>
        <a:p>
          <a:endParaRPr lang="ru-RU"/>
        </a:p>
      </dgm:t>
    </dgm:pt>
    <dgm:pt modelId="{42ECB912-0C9A-D248-84CA-B395DDA50BEA}" type="sibTrans" cxnId="{94E17E10-57BD-B343-8B86-C98A79A18553}">
      <dgm:prSet/>
      <dgm:spPr/>
      <dgm:t>
        <a:bodyPr/>
        <a:lstStyle/>
        <a:p>
          <a:endParaRPr lang="ru-RU"/>
        </a:p>
      </dgm:t>
    </dgm:pt>
    <dgm:pt modelId="{34D0271F-AB2A-D44E-A6EA-6C8559A84637}">
      <dgm:prSet/>
      <dgm:spPr/>
      <dgm:t>
        <a:bodyPr/>
        <a:lstStyle/>
        <a:p>
          <a:pPr rtl="0"/>
          <a:r>
            <a:rPr lang="uk-UA" dirty="0" smtClean="0"/>
            <a:t>Відрізати Прибалтику. </a:t>
          </a:r>
          <a:endParaRPr lang="uk-UA" dirty="0"/>
        </a:p>
      </dgm:t>
    </dgm:pt>
    <dgm:pt modelId="{EB4A1E74-20E2-9D4C-9843-5ADDD3B48B35}" type="parTrans" cxnId="{517558D3-C0C2-8347-A552-FF4F8351B4DC}">
      <dgm:prSet/>
      <dgm:spPr/>
      <dgm:t>
        <a:bodyPr/>
        <a:lstStyle/>
        <a:p>
          <a:endParaRPr lang="ru-RU"/>
        </a:p>
      </dgm:t>
    </dgm:pt>
    <dgm:pt modelId="{895735AE-8CD4-1E4B-B4FA-A40AB2455A05}" type="sibTrans" cxnId="{517558D3-C0C2-8347-A552-FF4F8351B4DC}">
      <dgm:prSet/>
      <dgm:spPr/>
      <dgm:t>
        <a:bodyPr/>
        <a:lstStyle/>
        <a:p>
          <a:endParaRPr lang="ru-RU"/>
        </a:p>
      </dgm:t>
    </dgm:pt>
    <dgm:pt modelId="{9715877E-48AD-4949-8970-0A34B9E94EA0}" type="pres">
      <dgm:prSet presAssocID="{8D4C951D-A400-9141-AA14-C1098D54FEB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06045BF-4A35-8E4D-B5A5-9B7F26523EE3}" type="pres">
      <dgm:prSet presAssocID="{30AC9A6A-DC80-5141-BC4F-41F0E21E1837}" presName="thickLine" presStyleLbl="alignNode1" presStyleIdx="0" presStyleCnt="7"/>
      <dgm:spPr/>
    </dgm:pt>
    <dgm:pt modelId="{87841A73-F376-1A49-9ECA-39B79B2CB1B7}" type="pres">
      <dgm:prSet presAssocID="{30AC9A6A-DC80-5141-BC4F-41F0E21E1837}" presName="horz1" presStyleCnt="0"/>
      <dgm:spPr/>
    </dgm:pt>
    <dgm:pt modelId="{C671BA5A-D5A0-8949-AB07-BEB7CE2C71EC}" type="pres">
      <dgm:prSet presAssocID="{30AC9A6A-DC80-5141-BC4F-41F0E21E1837}" presName="tx1" presStyleLbl="revTx" presStyleIdx="0" presStyleCnt="7"/>
      <dgm:spPr/>
      <dgm:t>
        <a:bodyPr/>
        <a:lstStyle/>
        <a:p>
          <a:endParaRPr lang="ru-RU"/>
        </a:p>
      </dgm:t>
    </dgm:pt>
    <dgm:pt modelId="{A4687813-E9B4-094C-93E7-4042C052EC3B}" type="pres">
      <dgm:prSet presAssocID="{30AC9A6A-DC80-5141-BC4F-41F0E21E1837}" presName="vert1" presStyleCnt="0"/>
      <dgm:spPr/>
    </dgm:pt>
    <dgm:pt modelId="{7B342F32-14E4-F241-8A71-D0525E02FE53}" type="pres">
      <dgm:prSet presAssocID="{3B85D882-23BF-9146-8BEC-3D933FEF32F1}" presName="thickLine" presStyleLbl="alignNode1" presStyleIdx="1" presStyleCnt="7"/>
      <dgm:spPr/>
    </dgm:pt>
    <dgm:pt modelId="{8D32588B-51AE-3649-B609-1DBDA799AA3A}" type="pres">
      <dgm:prSet presAssocID="{3B85D882-23BF-9146-8BEC-3D933FEF32F1}" presName="horz1" presStyleCnt="0"/>
      <dgm:spPr/>
    </dgm:pt>
    <dgm:pt modelId="{1768DAEE-C4FA-6544-B8C0-4F34341FC07F}" type="pres">
      <dgm:prSet presAssocID="{3B85D882-23BF-9146-8BEC-3D933FEF32F1}" presName="tx1" presStyleLbl="revTx" presStyleIdx="1" presStyleCnt="7"/>
      <dgm:spPr/>
      <dgm:t>
        <a:bodyPr/>
        <a:lstStyle/>
        <a:p>
          <a:endParaRPr lang="ru-RU"/>
        </a:p>
      </dgm:t>
    </dgm:pt>
    <dgm:pt modelId="{F252A9B7-BFBC-1C46-914A-D74CED6427D2}" type="pres">
      <dgm:prSet presAssocID="{3B85D882-23BF-9146-8BEC-3D933FEF32F1}" presName="vert1" presStyleCnt="0"/>
      <dgm:spPr/>
    </dgm:pt>
    <dgm:pt modelId="{CA8AE0C4-B4AF-9D42-B838-8EC65E2BE128}" type="pres">
      <dgm:prSet presAssocID="{486629B0-F9CC-D34E-99AC-2778B51800A1}" presName="thickLine" presStyleLbl="alignNode1" presStyleIdx="2" presStyleCnt="7"/>
      <dgm:spPr/>
    </dgm:pt>
    <dgm:pt modelId="{61162D74-BA7F-E543-96F6-CE398FB6FF7D}" type="pres">
      <dgm:prSet presAssocID="{486629B0-F9CC-D34E-99AC-2778B51800A1}" presName="horz1" presStyleCnt="0"/>
      <dgm:spPr/>
    </dgm:pt>
    <dgm:pt modelId="{E171537C-F23F-3D49-8625-9F409E04D20F}" type="pres">
      <dgm:prSet presAssocID="{486629B0-F9CC-D34E-99AC-2778B51800A1}" presName="tx1" presStyleLbl="revTx" presStyleIdx="2" presStyleCnt="7"/>
      <dgm:spPr/>
      <dgm:t>
        <a:bodyPr/>
        <a:lstStyle/>
        <a:p>
          <a:endParaRPr lang="ru-RU"/>
        </a:p>
      </dgm:t>
    </dgm:pt>
    <dgm:pt modelId="{14099489-F859-AE47-AA62-C387D4E385BE}" type="pres">
      <dgm:prSet presAssocID="{486629B0-F9CC-D34E-99AC-2778B51800A1}" presName="vert1" presStyleCnt="0"/>
      <dgm:spPr/>
    </dgm:pt>
    <dgm:pt modelId="{33F974D1-A512-E44E-8A7A-A5F1F3CEA6F6}" type="pres">
      <dgm:prSet presAssocID="{C8413B97-152B-F040-BDC7-3021B9EFB1C1}" presName="thickLine" presStyleLbl="alignNode1" presStyleIdx="3" presStyleCnt="7"/>
      <dgm:spPr/>
    </dgm:pt>
    <dgm:pt modelId="{93290B69-8DD0-A84F-8BAC-83814F124525}" type="pres">
      <dgm:prSet presAssocID="{C8413B97-152B-F040-BDC7-3021B9EFB1C1}" presName="horz1" presStyleCnt="0"/>
      <dgm:spPr/>
    </dgm:pt>
    <dgm:pt modelId="{C3586CFC-5AC7-EE4C-8BAD-E71EDE9ECBA5}" type="pres">
      <dgm:prSet presAssocID="{C8413B97-152B-F040-BDC7-3021B9EFB1C1}" presName="tx1" presStyleLbl="revTx" presStyleIdx="3" presStyleCnt="7"/>
      <dgm:spPr/>
      <dgm:t>
        <a:bodyPr/>
        <a:lstStyle/>
        <a:p>
          <a:endParaRPr lang="ru-RU"/>
        </a:p>
      </dgm:t>
    </dgm:pt>
    <dgm:pt modelId="{5476AA4F-1584-874C-A61F-894961AEE6A9}" type="pres">
      <dgm:prSet presAssocID="{C8413B97-152B-F040-BDC7-3021B9EFB1C1}" presName="vert1" presStyleCnt="0"/>
      <dgm:spPr/>
    </dgm:pt>
    <dgm:pt modelId="{FF349EF9-7A2F-6448-8B65-72278347D1DC}" type="pres">
      <dgm:prSet presAssocID="{287BEB38-F8FE-4844-BBDC-BBBF1D7D7BF3}" presName="thickLine" presStyleLbl="alignNode1" presStyleIdx="4" presStyleCnt="7"/>
      <dgm:spPr/>
    </dgm:pt>
    <dgm:pt modelId="{0B822F96-925C-2446-B807-46378480E336}" type="pres">
      <dgm:prSet presAssocID="{287BEB38-F8FE-4844-BBDC-BBBF1D7D7BF3}" presName="horz1" presStyleCnt="0"/>
      <dgm:spPr/>
    </dgm:pt>
    <dgm:pt modelId="{F19D66AA-352E-3D44-ADED-23B31767A24A}" type="pres">
      <dgm:prSet presAssocID="{287BEB38-F8FE-4844-BBDC-BBBF1D7D7BF3}" presName="tx1" presStyleLbl="revTx" presStyleIdx="4" presStyleCnt="7"/>
      <dgm:spPr/>
      <dgm:t>
        <a:bodyPr/>
        <a:lstStyle/>
        <a:p>
          <a:endParaRPr lang="ru-RU"/>
        </a:p>
      </dgm:t>
    </dgm:pt>
    <dgm:pt modelId="{0EBEDCD7-FD03-DE4C-ADFE-F65D84D1667D}" type="pres">
      <dgm:prSet presAssocID="{287BEB38-F8FE-4844-BBDC-BBBF1D7D7BF3}" presName="vert1" presStyleCnt="0"/>
      <dgm:spPr/>
    </dgm:pt>
    <dgm:pt modelId="{045E3014-FA19-7B42-BF70-059535ADCFC2}" type="pres">
      <dgm:prSet presAssocID="{875682E3-4AE1-9248-B1E2-20B78B12FC0D}" presName="thickLine" presStyleLbl="alignNode1" presStyleIdx="5" presStyleCnt="7"/>
      <dgm:spPr/>
    </dgm:pt>
    <dgm:pt modelId="{F15072F9-9E6D-0D44-9F0B-AC86FE2CE757}" type="pres">
      <dgm:prSet presAssocID="{875682E3-4AE1-9248-B1E2-20B78B12FC0D}" presName="horz1" presStyleCnt="0"/>
      <dgm:spPr/>
    </dgm:pt>
    <dgm:pt modelId="{AB9F6B0E-7244-DD4B-AB29-77C8F3BD1F27}" type="pres">
      <dgm:prSet presAssocID="{875682E3-4AE1-9248-B1E2-20B78B12FC0D}" presName="tx1" presStyleLbl="revTx" presStyleIdx="5" presStyleCnt="7"/>
      <dgm:spPr/>
      <dgm:t>
        <a:bodyPr/>
        <a:lstStyle/>
        <a:p>
          <a:endParaRPr lang="ru-RU"/>
        </a:p>
      </dgm:t>
    </dgm:pt>
    <dgm:pt modelId="{01289C34-D9F8-8148-9A17-564AAF015281}" type="pres">
      <dgm:prSet presAssocID="{875682E3-4AE1-9248-B1E2-20B78B12FC0D}" presName="vert1" presStyleCnt="0"/>
      <dgm:spPr/>
    </dgm:pt>
    <dgm:pt modelId="{FC2C64E0-E8CF-C647-8598-F475D2C435D5}" type="pres">
      <dgm:prSet presAssocID="{34D0271F-AB2A-D44E-A6EA-6C8559A84637}" presName="thickLine" presStyleLbl="alignNode1" presStyleIdx="6" presStyleCnt="7"/>
      <dgm:spPr/>
    </dgm:pt>
    <dgm:pt modelId="{AF0FA10C-BE28-4047-BB9B-C11EFB0943C6}" type="pres">
      <dgm:prSet presAssocID="{34D0271F-AB2A-D44E-A6EA-6C8559A84637}" presName="horz1" presStyleCnt="0"/>
      <dgm:spPr/>
    </dgm:pt>
    <dgm:pt modelId="{A0580477-879C-E44F-BAA3-A20365EDFDC8}" type="pres">
      <dgm:prSet presAssocID="{34D0271F-AB2A-D44E-A6EA-6C8559A84637}" presName="tx1" presStyleLbl="revTx" presStyleIdx="6" presStyleCnt="7"/>
      <dgm:spPr/>
      <dgm:t>
        <a:bodyPr/>
        <a:lstStyle/>
        <a:p>
          <a:endParaRPr lang="ru-RU"/>
        </a:p>
      </dgm:t>
    </dgm:pt>
    <dgm:pt modelId="{1593351A-9106-504C-BE4B-A6776F489F44}" type="pres">
      <dgm:prSet presAssocID="{34D0271F-AB2A-D44E-A6EA-6C8559A84637}" presName="vert1" presStyleCnt="0"/>
      <dgm:spPr/>
    </dgm:pt>
  </dgm:ptLst>
  <dgm:cxnLst>
    <dgm:cxn modelId="{198634C2-ADE8-8F4F-A3B5-316931D7A692}" srcId="{8D4C951D-A400-9141-AA14-C1098D54FEB7}" destId="{486629B0-F9CC-D34E-99AC-2778B51800A1}" srcOrd="2" destOrd="0" parTransId="{F9097FD3-54C6-5A43-BE7D-FD266D47AF35}" sibTransId="{7FB5E89D-D4B1-714E-824B-E6C55D31C85B}"/>
    <dgm:cxn modelId="{4C596E69-BDDB-C844-BC71-532C2D109DD9}" srcId="{8D4C951D-A400-9141-AA14-C1098D54FEB7}" destId="{3B85D882-23BF-9146-8BEC-3D933FEF32F1}" srcOrd="1" destOrd="0" parTransId="{07F713FA-9962-D24F-9716-F0810C90B04A}" sibTransId="{C252CB39-38FC-DC47-8843-203C06D0A0EB}"/>
    <dgm:cxn modelId="{087C594D-7CBD-8E47-87DC-3D7276E28EC9}" srcId="{8D4C951D-A400-9141-AA14-C1098D54FEB7}" destId="{287BEB38-F8FE-4844-BBDC-BBBF1D7D7BF3}" srcOrd="4" destOrd="0" parTransId="{15F2F7A3-DE3B-6E4D-922C-C0C82A3D85BE}" sibTransId="{0CEE0BFD-6001-E34F-8872-D7C0A6961D53}"/>
    <dgm:cxn modelId="{A52839B3-ED80-4B6F-AABE-10FBAAAFDF52}" type="presOf" srcId="{30AC9A6A-DC80-5141-BC4F-41F0E21E1837}" destId="{C671BA5A-D5A0-8949-AB07-BEB7CE2C71EC}" srcOrd="0" destOrd="0" presId="urn:microsoft.com/office/officeart/2008/layout/LinedList"/>
    <dgm:cxn modelId="{1FBB292B-9DA7-4F5B-8792-543F088395D5}" type="presOf" srcId="{3B85D882-23BF-9146-8BEC-3D933FEF32F1}" destId="{1768DAEE-C4FA-6544-B8C0-4F34341FC07F}" srcOrd="0" destOrd="0" presId="urn:microsoft.com/office/officeart/2008/layout/LinedList"/>
    <dgm:cxn modelId="{286F3D05-B89E-4F93-902C-082A926A4409}" type="presOf" srcId="{486629B0-F9CC-D34E-99AC-2778B51800A1}" destId="{E171537C-F23F-3D49-8625-9F409E04D20F}" srcOrd="0" destOrd="0" presId="urn:microsoft.com/office/officeart/2008/layout/LinedList"/>
    <dgm:cxn modelId="{4061A702-ADC1-CF4B-8A06-B83A57901DE2}" srcId="{8D4C951D-A400-9141-AA14-C1098D54FEB7}" destId="{30AC9A6A-DC80-5141-BC4F-41F0E21E1837}" srcOrd="0" destOrd="0" parTransId="{64B93AD8-ACC9-1346-8FEA-914E3BE909BC}" sibTransId="{5C61C87D-532B-1846-B97C-088A4F62D813}"/>
    <dgm:cxn modelId="{AE94E68F-089F-4A50-9F51-4ABACA5A7779}" type="presOf" srcId="{287BEB38-F8FE-4844-BBDC-BBBF1D7D7BF3}" destId="{F19D66AA-352E-3D44-ADED-23B31767A24A}" srcOrd="0" destOrd="0" presId="urn:microsoft.com/office/officeart/2008/layout/LinedList"/>
    <dgm:cxn modelId="{6DB5E212-0BEA-CB40-873F-1E8BBBB67F5B}" srcId="{8D4C951D-A400-9141-AA14-C1098D54FEB7}" destId="{C8413B97-152B-F040-BDC7-3021B9EFB1C1}" srcOrd="3" destOrd="0" parTransId="{F88062C0-CFAE-B64B-948A-82E3BB978FA1}" sibTransId="{DFC75CD8-39C3-B048-B880-D72C2CFF25C3}"/>
    <dgm:cxn modelId="{517558D3-C0C2-8347-A552-FF4F8351B4DC}" srcId="{8D4C951D-A400-9141-AA14-C1098D54FEB7}" destId="{34D0271F-AB2A-D44E-A6EA-6C8559A84637}" srcOrd="6" destOrd="0" parTransId="{EB4A1E74-20E2-9D4C-9843-5ADDD3B48B35}" sibTransId="{895735AE-8CD4-1E4B-B4FA-A40AB2455A05}"/>
    <dgm:cxn modelId="{94E17E10-57BD-B343-8B86-C98A79A18553}" srcId="{8D4C951D-A400-9141-AA14-C1098D54FEB7}" destId="{875682E3-4AE1-9248-B1E2-20B78B12FC0D}" srcOrd="5" destOrd="0" parTransId="{C744B01F-886C-7A43-9664-4867D813EE3A}" sibTransId="{42ECB912-0C9A-D248-84CA-B395DDA50BEA}"/>
    <dgm:cxn modelId="{0161D4D2-3A51-432E-95B8-5EFE96C3BB11}" type="presOf" srcId="{875682E3-4AE1-9248-B1E2-20B78B12FC0D}" destId="{AB9F6B0E-7244-DD4B-AB29-77C8F3BD1F27}" srcOrd="0" destOrd="0" presId="urn:microsoft.com/office/officeart/2008/layout/LinedList"/>
    <dgm:cxn modelId="{07A16BDD-4E82-4E00-B9A8-8FFDBAEEEB7F}" type="presOf" srcId="{C8413B97-152B-F040-BDC7-3021B9EFB1C1}" destId="{C3586CFC-5AC7-EE4C-8BAD-E71EDE9ECBA5}" srcOrd="0" destOrd="0" presId="urn:microsoft.com/office/officeart/2008/layout/LinedList"/>
    <dgm:cxn modelId="{605A1387-8CF2-49D7-9B90-3CD5CB797B2A}" type="presOf" srcId="{8D4C951D-A400-9141-AA14-C1098D54FEB7}" destId="{9715877E-48AD-4949-8970-0A34B9E94EA0}" srcOrd="0" destOrd="0" presId="urn:microsoft.com/office/officeart/2008/layout/LinedList"/>
    <dgm:cxn modelId="{82DF9083-B25A-42E5-9D8A-D91E8DADF01C}" type="presOf" srcId="{34D0271F-AB2A-D44E-A6EA-6C8559A84637}" destId="{A0580477-879C-E44F-BAA3-A20365EDFDC8}" srcOrd="0" destOrd="0" presId="urn:microsoft.com/office/officeart/2008/layout/LinedList"/>
    <dgm:cxn modelId="{874D93C0-53AA-4AF5-B75F-3CC30FF2079C}" type="presParOf" srcId="{9715877E-48AD-4949-8970-0A34B9E94EA0}" destId="{B06045BF-4A35-8E4D-B5A5-9B7F26523EE3}" srcOrd="0" destOrd="0" presId="urn:microsoft.com/office/officeart/2008/layout/LinedList"/>
    <dgm:cxn modelId="{2612BC79-CE30-4D53-BC34-AFFF5369F762}" type="presParOf" srcId="{9715877E-48AD-4949-8970-0A34B9E94EA0}" destId="{87841A73-F376-1A49-9ECA-39B79B2CB1B7}" srcOrd="1" destOrd="0" presId="urn:microsoft.com/office/officeart/2008/layout/LinedList"/>
    <dgm:cxn modelId="{1879D5A6-586A-490C-BA3A-D2FE9F73C5BC}" type="presParOf" srcId="{87841A73-F376-1A49-9ECA-39B79B2CB1B7}" destId="{C671BA5A-D5A0-8949-AB07-BEB7CE2C71EC}" srcOrd="0" destOrd="0" presId="urn:microsoft.com/office/officeart/2008/layout/LinedList"/>
    <dgm:cxn modelId="{3A0AAEF4-960B-4CAD-9D62-DFACE1EAD0E5}" type="presParOf" srcId="{87841A73-F376-1A49-9ECA-39B79B2CB1B7}" destId="{A4687813-E9B4-094C-93E7-4042C052EC3B}" srcOrd="1" destOrd="0" presId="urn:microsoft.com/office/officeart/2008/layout/LinedList"/>
    <dgm:cxn modelId="{A97469C9-ADCF-492B-83E1-7A6897C0FA65}" type="presParOf" srcId="{9715877E-48AD-4949-8970-0A34B9E94EA0}" destId="{7B342F32-14E4-F241-8A71-D0525E02FE53}" srcOrd="2" destOrd="0" presId="urn:microsoft.com/office/officeart/2008/layout/LinedList"/>
    <dgm:cxn modelId="{4E2328D5-C6DF-4CC2-929B-11FAD88781ED}" type="presParOf" srcId="{9715877E-48AD-4949-8970-0A34B9E94EA0}" destId="{8D32588B-51AE-3649-B609-1DBDA799AA3A}" srcOrd="3" destOrd="0" presId="urn:microsoft.com/office/officeart/2008/layout/LinedList"/>
    <dgm:cxn modelId="{0BABCFBA-4A35-41C1-AAE1-DC75A1FD2191}" type="presParOf" srcId="{8D32588B-51AE-3649-B609-1DBDA799AA3A}" destId="{1768DAEE-C4FA-6544-B8C0-4F34341FC07F}" srcOrd="0" destOrd="0" presId="urn:microsoft.com/office/officeart/2008/layout/LinedList"/>
    <dgm:cxn modelId="{8FE7BBE3-AFCC-4DB5-9FA3-89EE373F633C}" type="presParOf" srcId="{8D32588B-51AE-3649-B609-1DBDA799AA3A}" destId="{F252A9B7-BFBC-1C46-914A-D74CED6427D2}" srcOrd="1" destOrd="0" presId="urn:microsoft.com/office/officeart/2008/layout/LinedList"/>
    <dgm:cxn modelId="{C5EDB85B-2056-4A89-9EB4-E65FA8132643}" type="presParOf" srcId="{9715877E-48AD-4949-8970-0A34B9E94EA0}" destId="{CA8AE0C4-B4AF-9D42-B838-8EC65E2BE128}" srcOrd="4" destOrd="0" presId="urn:microsoft.com/office/officeart/2008/layout/LinedList"/>
    <dgm:cxn modelId="{8D7BA351-5481-4685-A0B4-CAB21C452FC4}" type="presParOf" srcId="{9715877E-48AD-4949-8970-0A34B9E94EA0}" destId="{61162D74-BA7F-E543-96F6-CE398FB6FF7D}" srcOrd="5" destOrd="0" presId="urn:microsoft.com/office/officeart/2008/layout/LinedList"/>
    <dgm:cxn modelId="{D7450492-8992-4159-AB83-B78688414AD1}" type="presParOf" srcId="{61162D74-BA7F-E543-96F6-CE398FB6FF7D}" destId="{E171537C-F23F-3D49-8625-9F409E04D20F}" srcOrd="0" destOrd="0" presId="urn:microsoft.com/office/officeart/2008/layout/LinedList"/>
    <dgm:cxn modelId="{F1ED1340-5AD4-4821-99C8-82024C36BAF3}" type="presParOf" srcId="{61162D74-BA7F-E543-96F6-CE398FB6FF7D}" destId="{14099489-F859-AE47-AA62-C387D4E385BE}" srcOrd="1" destOrd="0" presId="urn:microsoft.com/office/officeart/2008/layout/LinedList"/>
    <dgm:cxn modelId="{63F48F7F-CE82-4FC6-A62D-142CA0315153}" type="presParOf" srcId="{9715877E-48AD-4949-8970-0A34B9E94EA0}" destId="{33F974D1-A512-E44E-8A7A-A5F1F3CEA6F6}" srcOrd="6" destOrd="0" presId="urn:microsoft.com/office/officeart/2008/layout/LinedList"/>
    <dgm:cxn modelId="{9318BC64-860B-47D4-B0DC-517E31D84E32}" type="presParOf" srcId="{9715877E-48AD-4949-8970-0A34B9E94EA0}" destId="{93290B69-8DD0-A84F-8BAC-83814F124525}" srcOrd="7" destOrd="0" presId="urn:microsoft.com/office/officeart/2008/layout/LinedList"/>
    <dgm:cxn modelId="{B04A891F-777B-438B-8637-9F9E4345CEF1}" type="presParOf" srcId="{93290B69-8DD0-A84F-8BAC-83814F124525}" destId="{C3586CFC-5AC7-EE4C-8BAD-E71EDE9ECBA5}" srcOrd="0" destOrd="0" presId="urn:microsoft.com/office/officeart/2008/layout/LinedList"/>
    <dgm:cxn modelId="{D57D97AA-67B4-4F9A-9284-33D3A61FCF4E}" type="presParOf" srcId="{93290B69-8DD0-A84F-8BAC-83814F124525}" destId="{5476AA4F-1584-874C-A61F-894961AEE6A9}" srcOrd="1" destOrd="0" presId="urn:microsoft.com/office/officeart/2008/layout/LinedList"/>
    <dgm:cxn modelId="{D3432468-B4D8-40DB-9C68-B83A155D5EDD}" type="presParOf" srcId="{9715877E-48AD-4949-8970-0A34B9E94EA0}" destId="{FF349EF9-7A2F-6448-8B65-72278347D1DC}" srcOrd="8" destOrd="0" presId="urn:microsoft.com/office/officeart/2008/layout/LinedList"/>
    <dgm:cxn modelId="{105D7D28-FDB1-4EF3-8BAB-E135498CC633}" type="presParOf" srcId="{9715877E-48AD-4949-8970-0A34B9E94EA0}" destId="{0B822F96-925C-2446-B807-46378480E336}" srcOrd="9" destOrd="0" presId="urn:microsoft.com/office/officeart/2008/layout/LinedList"/>
    <dgm:cxn modelId="{FFDBA314-B37D-4AAA-9997-534DB395E2A6}" type="presParOf" srcId="{0B822F96-925C-2446-B807-46378480E336}" destId="{F19D66AA-352E-3D44-ADED-23B31767A24A}" srcOrd="0" destOrd="0" presId="urn:microsoft.com/office/officeart/2008/layout/LinedList"/>
    <dgm:cxn modelId="{CBADD1FF-7061-4DDA-BDD7-193936919CDB}" type="presParOf" srcId="{0B822F96-925C-2446-B807-46378480E336}" destId="{0EBEDCD7-FD03-DE4C-ADFE-F65D84D1667D}" srcOrd="1" destOrd="0" presId="urn:microsoft.com/office/officeart/2008/layout/LinedList"/>
    <dgm:cxn modelId="{A366A4E3-7132-4424-BC6F-1F993FCD9E4B}" type="presParOf" srcId="{9715877E-48AD-4949-8970-0A34B9E94EA0}" destId="{045E3014-FA19-7B42-BF70-059535ADCFC2}" srcOrd="10" destOrd="0" presId="urn:microsoft.com/office/officeart/2008/layout/LinedList"/>
    <dgm:cxn modelId="{404F2C87-8DCD-41E3-85C3-0DD029DC3B0F}" type="presParOf" srcId="{9715877E-48AD-4949-8970-0A34B9E94EA0}" destId="{F15072F9-9E6D-0D44-9F0B-AC86FE2CE757}" srcOrd="11" destOrd="0" presId="urn:microsoft.com/office/officeart/2008/layout/LinedList"/>
    <dgm:cxn modelId="{993FCE9C-3EDC-4455-A11B-F862D4705263}" type="presParOf" srcId="{F15072F9-9E6D-0D44-9F0B-AC86FE2CE757}" destId="{AB9F6B0E-7244-DD4B-AB29-77C8F3BD1F27}" srcOrd="0" destOrd="0" presId="urn:microsoft.com/office/officeart/2008/layout/LinedList"/>
    <dgm:cxn modelId="{FC2AD814-0A03-44B6-A706-96FEC54B8734}" type="presParOf" srcId="{F15072F9-9E6D-0D44-9F0B-AC86FE2CE757}" destId="{01289C34-D9F8-8148-9A17-564AAF015281}" srcOrd="1" destOrd="0" presId="urn:microsoft.com/office/officeart/2008/layout/LinedList"/>
    <dgm:cxn modelId="{A053FAB8-D81D-42F1-8DFB-A6499301D500}" type="presParOf" srcId="{9715877E-48AD-4949-8970-0A34B9E94EA0}" destId="{FC2C64E0-E8CF-C647-8598-F475D2C435D5}" srcOrd="12" destOrd="0" presId="urn:microsoft.com/office/officeart/2008/layout/LinedList"/>
    <dgm:cxn modelId="{C26A3F39-845C-4B81-9EEC-C33FAB7A6B7A}" type="presParOf" srcId="{9715877E-48AD-4949-8970-0A34B9E94EA0}" destId="{AF0FA10C-BE28-4047-BB9B-C11EFB0943C6}" srcOrd="13" destOrd="0" presId="urn:microsoft.com/office/officeart/2008/layout/LinedList"/>
    <dgm:cxn modelId="{B0792636-3309-45A4-9263-AA0C29CA4F92}" type="presParOf" srcId="{AF0FA10C-BE28-4047-BB9B-C11EFB0943C6}" destId="{A0580477-879C-E44F-BAA3-A20365EDFDC8}" srcOrd="0" destOrd="0" presId="urn:microsoft.com/office/officeart/2008/layout/LinedList"/>
    <dgm:cxn modelId="{F7EF803E-E67C-4E6B-B629-6F756E9B1B37}" type="presParOf" srcId="{AF0FA10C-BE28-4047-BB9B-C11EFB0943C6}" destId="{1593351A-9106-504C-BE4B-A6776F489F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2B035-A58A-8A40-8D7F-F172FC9E1DFC}">
      <dsp:nvSpPr>
        <dsp:cNvPr id="0" name=""/>
        <dsp:cNvSpPr/>
      </dsp:nvSpPr>
      <dsp:spPr>
        <a:xfrm>
          <a:off x="0" y="0"/>
          <a:ext cx="84331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8059AB-B8CF-6D4C-880F-5C68228388AE}">
      <dsp:nvSpPr>
        <dsp:cNvPr id="0" name=""/>
        <dsp:cNvSpPr/>
      </dsp:nvSpPr>
      <dsp:spPr>
        <a:xfrm>
          <a:off x="0" y="0"/>
          <a:ext cx="8433176" cy="1413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Швидко розгромити Червону Армію або принаймні зайняти таку територію, яка убезпечить Берлін і Сілезький промисловий район від авіанальотів радянської авіації та дозволить проводити бомбардування промислових центрів противника.</a:t>
          </a:r>
          <a:endParaRPr lang="uk-UA" sz="2200" kern="1200" dirty="0"/>
        </a:p>
      </dsp:txBody>
      <dsp:txXfrm>
        <a:off x="0" y="0"/>
        <a:ext cx="8433176" cy="1413710"/>
      </dsp:txXfrm>
    </dsp:sp>
    <dsp:sp modelId="{693B7CE6-3DFD-7E40-9D29-E40B33E50337}">
      <dsp:nvSpPr>
        <dsp:cNvPr id="0" name=""/>
        <dsp:cNvSpPr/>
      </dsp:nvSpPr>
      <dsp:spPr>
        <a:xfrm>
          <a:off x="0" y="1413710"/>
          <a:ext cx="84331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018EDD-861B-0F41-80D8-1511D1266974}">
      <dsp:nvSpPr>
        <dsp:cNvPr id="0" name=""/>
        <dsp:cNvSpPr/>
      </dsp:nvSpPr>
      <dsp:spPr>
        <a:xfrm>
          <a:off x="0" y="1413710"/>
          <a:ext cx="8433176" cy="1413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Розгромом СРСР примусити Велику Британію визнати гегемонію Німеччини у Європі.</a:t>
          </a:r>
          <a:endParaRPr lang="uk-UA" sz="2200" kern="1200" dirty="0"/>
        </a:p>
      </dsp:txBody>
      <dsp:txXfrm>
        <a:off x="0" y="1413710"/>
        <a:ext cx="8433176" cy="1413710"/>
      </dsp:txXfrm>
    </dsp:sp>
    <dsp:sp modelId="{F691E39E-14AA-644E-87B7-EE88B3F40AEC}">
      <dsp:nvSpPr>
        <dsp:cNvPr id="0" name=""/>
        <dsp:cNvSpPr/>
      </dsp:nvSpPr>
      <dsp:spPr>
        <a:xfrm>
          <a:off x="0" y="2827420"/>
          <a:ext cx="84331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134D3B-3303-1E47-A5CA-BE7D69A5691F}">
      <dsp:nvSpPr>
        <dsp:cNvPr id="0" name=""/>
        <dsp:cNvSpPr/>
      </dsp:nvSpPr>
      <dsp:spPr>
        <a:xfrm>
          <a:off x="0" y="2827420"/>
          <a:ext cx="8433176" cy="1413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Утворити ряд підконтрольних держав — Українську державу, федерацію Прибалтійських держав, Білорусь.</a:t>
          </a:r>
          <a:endParaRPr lang="uk-UA" sz="2200" kern="1200" dirty="0"/>
        </a:p>
      </dsp:txBody>
      <dsp:txXfrm>
        <a:off x="0" y="2827420"/>
        <a:ext cx="8433176" cy="1413710"/>
      </dsp:txXfrm>
    </dsp:sp>
    <dsp:sp modelId="{7B5FA93A-A271-C04F-85F6-D63D494F0586}">
      <dsp:nvSpPr>
        <dsp:cNvPr id="0" name=""/>
        <dsp:cNvSpPr/>
      </dsp:nvSpPr>
      <dsp:spPr>
        <a:xfrm>
          <a:off x="0" y="4241131"/>
          <a:ext cx="84331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111B0D-C76B-394A-AA74-02AD5422C044}">
      <dsp:nvSpPr>
        <dsp:cNvPr id="0" name=""/>
        <dsp:cNvSpPr/>
      </dsp:nvSpPr>
      <dsp:spPr>
        <a:xfrm>
          <a:off x="0" y="4241131"/>
          <a:ext cx="8433176" cy="1413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Збільшити територію Фінляндії до Білого моря.</a:t>
          </a:r>
          <a:endParaRPr lang="uk-UA" sz="2200" kern="1200" dirty="0"/>
        </a:p>
      </dsp:txBody>
      <dsp:txXfrm>
        <a:off x="0" y="4241131"/>
        <a:ext cx="8433176" cy="14137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DA8B8C-BAC1-4CF9-BCC0-D86274F66DD8}">
      <dsp:nvSpPr>
        <dsp:cNvPr id="0" name=""/>
        <dsp:cNvSpPr/>
      </dsp:nvSpPr>
      <dsp:spPr>
        <a:xfrm>
          <a:off x="5412957" y="2392879"/>
          <a:ext cx="91440" cy="389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CEDB1-E555-4AB8-8051-B4C92426BF9D}">
      <dsp:nvSpPr>
        <dsp:cNvPr id="0" name=""/>
        <dsp:cNvSpPr/>
      </dsp:nvSpPr>
      <dsp:spPr>
        <a:xfrm>
          <a:off x="3064365" y="1153607"/>
          <a:ext cx="2394312" cy="389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92"/>
              </a:lnTo>
              <a:lnTo>
                <a:pt x="2394312" y="265292"/>
              </a:lnTo>
              <a:lnTo>
                <a:pt x="2394312" y="389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C2A48-EAC2-4B09-A8A6-B114C268A95E}">
      <dsp:nvSpPr>
        <dsp:cNvPr id="0" name=""/>
        <dsp:cNvSpPr/>
      </dsp:nvSpPr>
      <dsp:spPr>
        <a:xfrm>
          <a:off x="2772998" y="2392879"/>
          <a:ext cx="91440" cy="389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B0FFE-1ED2-40D2-8EAC-87109274C33C}">
      <dsp:nvSpPr>
        <dsp:cNvPr id="0" name=""/>
        <dsp:cNvSpPr/>
      </dsp:nvSpPr>
      <dsp:spPr>
        <a:xfrm>
          <a:off x="2818718" y="1153607"/>
          <a:ext cx="245646" cy="389294"/>
        </a:xfrm>
        <a:custGeom>
          <a:avLst/>
          <a:gdLst/>
          <a:ahLst/>
          <a:cxnLst/>
          <a:rect l="0" t="0" r="0" b="0"/>
          <a:pathLst>
            <a:path>
              <a:moveTo>
                <a:pt x="245646" y="0"/>
              </a:moveTo>
              <a:lnTo>
                <a:pt x="245646" y="265292"/>
              </a:lnTo>
              <a:lnTo>
                <a:pt x="0" y="265292"/>
              </a:lnTo>
              <a:lnTo>
                <a:pt x="0" y="389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0F81A-4B30-4F21-8E22-2946092D7967}">
      <dsp:nvSpPr>
        <dsp:cNvPr id="0" name=""/>
        <dsp:cNvSpPr/>
      </dsp:nvSpPr>
      <dsp:spPr>
        <a:xfrm>
          <a:off x="624332" y="2392879"/>
          <a:ext cx="91440" cy="389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2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537EF-DE1D-4673-B2DE-57C4EFC98431}">
      <dsp:nvSpPr>
        <dsp:cNvPr id="0" name=""/>
        <dsp:cNvSpPr/>
      </dsp:nvSpPr>
      <dsp:spPr>
        <a:xfrm>
          <a:off x="670052" y="1153607"/>
          <a:ext cx="2394312" cy="389294"/>
        </a:xfrm>
        <a:custGeom>
          <a:avLst/>
          <a:gdLst/>
          <a:ahLst/>
          <a:cxnLst/>
          <a:rect l="0" t="0" r="0" b="0"/>
          <a:pathLst>
            <a:path>
              <a:moveTo>
                <a:pt x="2394312" y="0"/>
              </a:moveTo>
              <a:lnTo>
                <a:pt x="2394312" y="265292"/>
              </a:lnTo>
              <a:lnTo>
                <a:pt x="0" y="265292"/>
              </a:lnTo>
              <a:lnTo>
                <a:pt x="0" y="3892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8AC04-7149-4252-841B-BE70E9135F46}">
      <dsp:nvSpPr>
        <dsp:cNvPr id="0" name=""/>
        <dsp:cNvSpPr/>
      </dsp:nvSpPr>
      <dsp:spPr>
        <a:xfrm>
          <a:off x="1670114" y="303630"/>
          <a:ext cx="2788501" cy="849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74814-F65B-4CD4-9497-2687BC7346F3}">
      <dsp:nvSpPr>
        <dsp:cNvPr id="0" name=""/>
        <dsp:cNvSpPr/>
      </dsp:nvSpPr>
      <dsp:spPr>
        <a:xfrm>
          <a:off x="1818842" y="444921"/>
          <a:ext cx="2788501" cy="849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DotumChe" pitchFamily="49" charset="-127"/>
              <a:ea typeface="DotumChe" pitchFamily="49" charset="-127"/>
            </a:rPr>
            <a:t>Союзники</a:t>
          </a:r>
          <a:endParaRPr lang="ru-RU" sz="2400" kern="1200" dirty="0">
            <a:latin typeface="DotumChe" pitchFamily="49" charset="-127"/>
            <a:ea typeface="DotumChe" pitchFamily="49" charset="-127"/>
          </a:endParaRPr>
        </a:p>
      </dsp:txBody>
      <dsp:txXfrm>
        <a:off x="1818842" y="444921"/>
        <a:ext cx="2788501" cy="849977"/>
      </dsp:txXfrm>
    </dsp:sp>
    <dsp:sp modelId="{390D90F4-0EEE-4D14-91E4-E20EB87F5704}">
      <dsp:nvSpPr>
        <dsp:cNvPr id="0" name=""/>
        <dsp:cNvSpPr/>
      </dsp:nvSpPr>
      <dsp:spPr>
        <a:xfrm>
          <a:off x="779" y="1542901"/>
          <a:ext cx="1338547" cy="849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10D9D-2331-4683-8B27-81C5CFE5DA57}">
      <dsp:nvSpPr>
        <dsp:cNvPr id="0" name=""/>
        <dsp:cNvSpPr/>
      </dsp:nvSpPr>
      <dsp:spPr>
        <a:xfrm>
          <a:off x="149506" y="1684192"/>
          <a:ext cx="1338547" cy="849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Franklin Gothic Heavy" pitchFamily="34" charset="0"/>
            </a:rPr>
            <a:t>Японія</a:t>
          </a:r>
          <a:endParaRPr lang="ru-RU" sz="1800" kern="1200" dirty="0">
            <a:latin typeface="Franklin Gothic Heavy" pitchFamily="34" charset="0"/>
          </a:endParaRPr>
        </a:p>
      </dsp:txBody>
      <dsp:txXfrm>
        <a:off x="149506" y="1684192"/>
        <a:ext cx="1338547" cy="849977"/>
      </dsp:txXfrm>
    </dsp:sp>
    <dsp:sp modelId="{2C85399E-F3DA-46DB-8242-950C6CF144FA}">
      <dsp:nvSpPr>
        <dsp:cNvPr id="0" name=""/>
        <dsp:cNvSpPr/>
      </dsp:nvSpPr>
      <dsp:spPr>
        <a:xfrm>
          <a:off x="779" y="2782173"/>
          <a:ext cx="1338547" cy="849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18793-0DDF-4341-A64C-504FDD7B7356}">
      <dsp:nvSpPr>
        <dsp:cNvPr id="0" name=""/>
        <dsp:cNvSpPr/>
      </dsp:nvSpPr>
      <dsp:spPr>
        <a:xfrm>
          <a:off x="149506" y="2923464"/>
          <a:ext cx="1338547" cy="849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err="1" smtClean="0"/>
            <a:t>захопити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ресурси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стратегічної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сировини</a:t>
          </a:r>
          <a:r>
            <a:rPr lang="ru-RU" sz="1100" b="0" i="0" kern="1200" dirty="0" smtClean="0"/>
            <a:t>, в тому </a:t>
          </a:r>
          <a:r>
            <a:rPr lang="ru-RU" sz="1100" b="0" i="0" kern="1200" dirty="0" err="1" smtClean="0"/>
            <a:t>числі</a:t>
          </a:r>
          <a:r>
            <a:rPr lang="ru-RU" sz="1100" b="0" i="0" kern="1200" dirty="0" smtClean="0"/>
            <a:t> каучуку.</a:t>
          </a:r>
          <a:endParaRPr lang="ru-RU" sz="1100" kern="1200" dirty="0"/>
        </a:p>
      </dsp:txBody>
      <dsp:txXfrm>
        <a:off x="149506" y="2923464"/>
        <a:ext cx="1338547" cy="849977"/>
      </dsp:txXfrm>
    </dsp:sp>
    <dsp:sp modelId="{020DB665-D387-411A-B7E9-02BBB08BD9F9}">
      <dsp:nvSpPr>
        <dsp:cNvPr id="0" name=""/>
        <dsp:cNvSpPr/>
      </dsp:nvSpPr>
      <dsp:spPr>
        <a:xfrm>
          <a:off x="2149445" y="1542901"/>
          <a:ext cx="1338547" cy="849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626CA-329A-4E2D-8612-5E604CD87458}">
      <dsp:nvSpPr>
        <dsp:cNvPr id="0" name=""/>
        <dsp:cNvSpPr/>
      </dsp:nvSpPr>
      <dsp:spPr>
        <a:xfrm>
          <a:off x="2298172" y="1684192"/>
          <a:ext cx="1338547" cy="849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Franklin Gothic Heavy" pitchFamily="34" charset="0"/>
            </a:rPr>
            <a:t>Румун</a:t>
          </a:r>
          <a:r>
            <a:rPr lang="uk-UA" sz="2000" kern="1200" dirty="0" err="1" smtClean="0">
              <a:latin typeface="Franklin Gothic Heavy" pitchFamily="34" charset="0"/>
            </a:rPr>
            <a:t>ія</a:t>
          </a:r>
          <a:endParaRPr lang="ru-RU" sz="2000" kern="1200" dirty="0">
            <a:latin typeface="Franklin Gothic Heavy" pitchFamily="34" charset="0"/>
          </a:endParaRPr>
        </a:p>
      </dsp:txBody>
      <dsp:txXfrm>
        <a:off x="2298172" y="1684192"/>
        <a:ext cx="1338547" cy="849977"/>
      </dsp:txXfrm>
    </dsp:sp>
    <dsp:sp modelId="{E36E1F71-6B88-4115-9B1C-3EBFF32ACBA9}">
      <dsp:nvSpPr>
        <dsp:cNvPr id="0" name=""/>
        <dsp:cNvSpPr/>
      </dsp:nvSpPr>
      <dsp:spPr>
        <a:xfrm>
          <a:off x="1636781" y="2782173"/>
          <a:ext cx="2363874" cy="81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28668-C448-4FA4-8802-29CFE4A09DDC}">
      <dsp:nvSpPr>
        <dsp:cNvPr id="0" name=""/>
        <dsp:cNvSpPr/>
      </dsp:nvSpPr>
      <dsp:spPr>
        <a:xfrm>
          <a:off x="1785508" y="2923464"/>
          <a:ext cx="2363874" cy="813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 smtClean="0">
              <a:latin typeface="+mj-lt"/>
              <a:cs typeface="Arial" pitchFamily="34" charset="0"/>
            </a:rPr>
            <a:t>підтримувати</a:t>
          </a:r>
          <a:r>
            <a:rPr lang="ru-RU" sz="1200" b="0" i="0" kern="1200" dirty="0" smtClean="0">
              <a:latin typeface="+mj-lt"/>
              <a:cs typeface="Arial" pitchFamily="34" charset="0"/>
            </a:rPr>
            <a:t> </a:t>
          </a:r>
          <a:r>
            <a:rPr lang="ru-RU" sz="1200" b="0" i="0" kern="1200" dirty="0" err="1" smtClean="0">
              <a:latin typeface="+mj-lt"/>
              <a:cs typeface="Arial" pitchFamily="34" charset="0"/>
            </a:rPr>
            <a:t>наступ</a:t>
          </a:r>
          <a:r>
            <a:rPr lang="ru-RU" sz="1200" b="0" i="0" kern="1200" dirty="0" smtClean="0">
              <a:latin typeface="+mj-lt"/>
              <a:cs typeface="Arial" pitchFamily="34" charset="0"/>
            </a:rPr>
            <a:t> </a:t>
          </a:r>
          <a:r>
            <a:rPr lang="ru-RU" sz="1200" b="0" i="0" kern="1200" dirty="0" err="1" smtClean="0">
              <a:latin typeface="+mj-lt"/>
              <a:cs typeface="Arial" pitchFamily="34" charset="0"/>
            </a:rPr>
            <a:t>південної</a:t>
          </a:r>
          <a:r>
            <a:rPr lang="ru-RU" sz="1200" b="0" i="0" kern="1200" dirty="0" smtClean="0">
              <a:latin typeface="+mj-lt"/>
              <a:cs typeface="Arial" pitchFamily="34" charset="0"/>
            </a:rPr>
            <a:t> </a:t>
          </a:r>
          <a:r>
            <a:rPr lang="ru-RU" sz="1200" b="0" i="0" kern="1200" dirty="0" err="1" smtClean="0">
              <a:latin typeface="+mj-lt"/>
              <a:cs typeface="Arial" pitchFamily="34" charset="0"/>
            </a:rPr>
            <a:t>групи</a:t>
          </a:r>
          <a:r>
            <a:rPr lang="ru-RU" sz="1200" b="0" i="0" kern="1200" dirty="0" smtClean="0">
              <a:latin typeface="+mj-lt"/>
              <a:cs typeface="Arial" pitchFamily="34" charset="0"/>
            </a:rPr>
            <a:t> </a:t>
          </a:r>
          <a:r>
            <a:rPr lang="ru-RU" sz="1200" b="0" i="0" kern="1200" dirty="0" err="1" smtClean="0">
              <a:latin typeface="+mj-lt"/>
              <a:cs typeface="Arial" pitchFamily="34" charset="0"/>
            </a:rPr>
            <a:t>армій</a:t>
          </a:r>
          <a:r>
            <a:rPr lang="ru-RU" sz="1200" b="0" i="0" kern="1200" dirty="0" smtClean="0">
              <a:latin typeface="+mj-lt"/>
              <a:cs typeface="Arial" pitchFamily="34" charset="0"/>
            </a:rPr>
            <a:t>, </a:t>
          </a:r>
          <a:r>
            <a:rPr lang="ru-RU" sz="1200" b="0" i="0" kern="1200" dirty="0" err="1" smtClean="0">
              <a:latin typeface="+mj-lt"/>
              <a:cs typeface="Arial" pitchFamily="34" charset="0"/>
            </a:rPr>
            <a:t>і</a:t>
          </a:r>
          <a:r>
            <a:rPr lang="ru-RU" sz="1200" b="0" i="0" kern="1200" dirty="0" smtClean="0">
              <a:latin typeface="+mj-lt"/>
              <a:cs typeface="Arial" pitchFamily="34" charset="0"/>
            </a:rPr>
            <a:t> в </a:t>
          </a:r>
          <a:r>
            <a:rPr lang="ru-RU" sz="1200" b="0" i="0" kern="1200" dirty="0" err="1" smtClean="0">
              <a:latin typeface="+mj-lt"/>
              <a:cs typeface="Arial" pitchFamily="34" charset="0"/>
            </a:rPr>
            <a:t>подальшому</a:t>
          </a:r>
          <a:r>
            <a:rPr lang="ru-RU" sz="1200" b="0" i="0" kern="1200" dirty="0" smtClean="0">
              <a:latin typeface="+mj-lt"/>
              <a:cs typeface="Arial" pitchFamily="34" charset="0"/>
            </a:rPr>
            <a:t> нести </a:t>
          </a:r>
          <a:r>
            <a:rPr lang="ru-RU" sz="1200" b="0" i="0" kern="1200" dirty="0" err="1" smtClean="0">
              <a:latin typeface="+mj-lt"/>
              <a:cs typeface="Arial" pitchFamily="34" charset="0"/>
            </a:rPr>
            <a:t>допоміжну</a:t>
          </a:r>
          <a:r>
            <a:rPr lang="ru-RU" sz="1200" b="0" i="0" kern="1200" dirty="0" smtClean="0">
              <a:latin typeface="+mj-lt"/>
              <a:cs typeface="Arial" pitchFamily="34" charset="0"/>
            </a:rPr>
            <a:t> службу у </a:t>
          </a:r>
          <a:r>
            <a:rPr lang="ru-RU" sz="1200" b="0" i="0" kern="1200" dirty="0" err="1" smtClean="0">
              <a:latin typeface="+mj-lt"/>
              <a:cs typeface="Arial" pitchFamily="34" charset="0"/>
            </a:rPr>
            <a:t>тилових</a:t>
          </a:r>
          <a:r>
            <a:rPr lang="ru-RU" sz="1200" b="0" i="0" kern="1200" dirty="0" smtClean="0">
              <a:latin typeface="+mj-lt"/>
              <a:cs typeface="Arial" pitchFamily="34" charset="0"/>
            </a:rPr>
            <a:t> районах.</a:t>
          </a:r>
          <a:endParaRPr lang="ru-RU" sz="1200" kern="1200" dirty="0">
            <a:latin typeface="+mj-lt"/>
            <a:cs typeface="Arial" pitchFamily="34" charset="0"/>
          </a:endParaRPr>
        </a:p>
      </dsp:txBody>
      <dsp:txXfrm>
        <a:off x="1785508" y="2923464"/>
        <a:ext cx="2363874" cy="813351"/>
      </dsp:txXfrm>
    </dsp:sp>
    <dsp:sp modelId="{0CEF03A1-F0CC-4928-ABB2-FA8CC1A87367}">
      <dsp:nvSpPr>
        <dsp:cNvPr id="0" name=""/>
        <dsp:cNvSpPr/>
      </dsp:nvSpPr>
      <dsp:spPr>
        <a:xfrm>
          <a:off x="4789404" y="1542901"/>
          <a:ext cx="1338547" cy="849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F1D99-98F4-4DB4-AA83-AA111E68D2AB}">
      <dsp:nvSpPr>
        <dsp:cNvPr id="0" name=""/>
        <dsp:cNvSpPr/>
      </dsp:nvSpPr>
      <dsp:spPr>
        <a:xfrm>
          <a:off x="4938131" y="1684192"/>
          <a:ext cx="1338547" cy="849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Franklin Gothic Heavy" pitchFamily="34" charset="0"/>
            </a:rPr>
            <a:t>Фінляндія</a:t>
          </a:r>
          <a:endParaRPr lang="ru-RU" sz="1800" kern="1200" dirty="0">
            <a:latin typeface="Franklin Gothic Heavy" pitchFamily="34" charset="0"/>
          </a:endParaRPr>
        </a:p>
      </dsp:txBody>
      <dsp:txXfrm>
        <a:off x="4938131" y="1684192"/>
        <a:ext cx="1338547" cy="849977"/>
      </dsp:txXfrm>
    </dsp:sp>
    <dsp:sp modelId="{41DC1FB3-B501-449D-B45F-D7DD4541BEB5}">
      <dsp:nvSpPr>
        <dsp:cNvPr id="0" name=""/>
        <dsp:cNvSpPr/>
      </dsp:nvSpPr>
      <dsp:spPr>
        <a:xfrm>
          <a:off x="4298110" y="2782173"/>
          <a:ext cx="2321134" cy="849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7D9CC-7066-4453-853E-4FDA008797E7}">
      <dsp:nvSpPr>
        <dsp:cNvPr id="0" name=""/>
        <dsp:cNvSpPr/>
      </dsp:nvSpPr>
      <dsp:spPr>
        <a:xfrm>
          <a:off x="4446838" y="2923464"/>
          <a:ext cx="2321134" cy="849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err="1" smtClean="0"/>
            <a:t>прикривати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стратегічне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розгортання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північного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угрупування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німецьких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військ</a:t>
          </a:r>
          <a:r>
            <a:rPr lang="ru-RU" sz="1100" b="0" i="0" kern="1200" dirty="0" smtClean="0"/>
            <a:t>, </a:t>
          </a:r>
          <a:r>
            <a:rPr lang="ru-RU" sz="1100" b="0" i="0" kern="1200" dirty="0" err="1" smtClean="0"/>
            <a:t>і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відповідала</a:t>
          </a:r>
          <a:r>
            <a:rPr lang="ru-RU" sz="1100" b="0" i="0" kern="1200" dirty="0" smtClean="0"/>
            <a:t> за </a:t>
          </a:r>
          <a:r>
            <a:rPr lang="ru-RU" sz="1100" b="0" i="0" kern="1200" dirty="0" err="1" smtClean="0"/>
            <a:t>захоплення</a:t>
          </a:r>
          <a:r>
            <a:rPr lang="ru-RU" sz="1100" b="0" i="0" kern="1200" dirty="0" smtClean="0"/>
            <a:t> </a:t>
          </a:r>
          <a:r>
            <a:rPr lang="ru-RU" sz="1100" b="0" i="0" kern="1200" dirty="0" err="1" smtClean="0"/>
            <a:t>півострова</a:t>
          </a:r>
          <a:r>
            <a:rPr lang="ru-RU" sz="1100" b="0" i="0" kern="1200" dirty="0" smtClean="0"/>
            <a:t> Ханко</a:t>
          </a:r>
          <a:endParaRPr lang="ru-RU" sz="1100" kern="1200" dirty="0"/>
        </a:p>
      </dsp:txBody>
      <dsp:txXfrm>
        <a:off x="4446838" y="2923464"/>
        <a:ext cx="2321134" cy="8499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617C4B-27E8-42B0-ADD7-7997F1B13D3C}">
      <dsp:nvSpPr>
        <dsp:cNvPr id="0" name=""/>
        <dsp:cNvSpPr/>
      </dsp:nvSpPr>
      <dsp:spPr>
        <a:xfrm>
          <a:off x="1179108" y="1279"/>
          <a:ext cx="1386199" cy="484004"/>
        </a:xfrm>
        <a:prstGeom prst="roundRect">
          <a:avLst>
            <a:gd name="adj" fmla="val 10000"/>
          </a:avLst>
        </a:prstGeom>
        <a:solidFill>
          <a:srgbClr val="FFFFFF">
            <a:alpha val="69804"/>
          </a:srgb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/>
            <a:t>Ленінград</a:t>
          </a:r>
          <a:endParaRPr lang="ru-RU" sz="1800" b="1" kern="1200" dirty="0"/>
        </a:p>
      </dsp:txBody>
      <dsp:txXfrm>
        <a:off x="1179108" y="1279"/>
        <a:ext cx="1386199" cy="484004"/>
      </dsp:txXfrm>
    </dsp:sp>
    <dsp:sp modelId="{0ABECDDC-8832-47F6-85F6-5A9AE71C83E3}">
      <dsp:nvSpPr>
        <dsp:cNvPr id="0" name=""/>
        <dsp:cNvSpPr/>
      </dsp:nvSpPr>
      <dsp:spPr>
        <a:xfrm rot="5400000">
          <a:off x="1713107" y="506497"/>
          <a:ext cx="318200" cy="381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1713107" y="506497"/>
        <a:ext cx="318200" cy="381840"/>
      </dsp:txXfrm>
    </dsp:sp>
    <dsp:sp modelId="{FFDFE4ED-E1F7-40EC-87F4-C01B0413E75A}">
      <dsp:nvSpPr>
        <dsp:cNvPr id="0" name=""/>
        <dsp:cNvSpPr/>
      </dsp:nvSpPr>
      <dsp:spPr>
        <a:xfrm>
          <a:off x="1072803" y="909551"/>
          <a:ext cx="1598808" cy="401475"/>
        </a:xfrm>
        <a:prstGeom prst="roundRect">
          <a:avLst>
            <a:gd name="adj" fmla="val 10000"/>
          </a:avLst>
        </a:prstGeom>
        <a:solidFill>
          <a:srgbClr val="FFFFFF">
            <a:alpha val="69804"/>
          </a:srgb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/>
            <a:t>Донецький</a:t>
          </a:r>
          <a:r>
            <a:rPr lang="ru-RU" sz="1600" b="1" i="0" kern="1200" dirty="0" smtClean="0"/>
            <a:t> </a:t>
          </a:r>
          <a:r>
            <a:rPr lang="ru-RU" sz="1600" b="1" i="0" kern="1200" dirty="0" err="1" smtClean="0"/>
            <a:t>басейн</a:t>
          </a:r>
          <a:endParaRPr lang="ru-RU" sz="1600" b="1" kern="1200" dirty="0"/>
        </a:p>
      </dsp:txBody>
      <dsp:txXfrm>
        <a:off x="1072803" y="909551"/>
        <a:ext cx="1598808" cy="401475"/>
      </dsp:txXfrm>
    </dsp:sp>
    <dsp:sp modelId="{7436EF46-B187-44B2-830E-376F3141EBAE}">
      <dsp:nvSpPr>
        <dsp:cNvPr id="0" name=""/>
        <dsp:cNvSpPr/>
      </dsp:nvSpPr>
      <dsp:spPr>
        <a:xfrm rot="5408124">
          <a:off x="1716246" y="1326771"/>
          <a:ext cx="309998" cy="381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8124">
        <a:off x="1716246" y="1326771"/>
        <a:ext cx="309998" cy="381840"/>
      </dsp:txXfrm>
    </dsp:sp>
    <dsp:sp modelId="{A20518CB-F472-48F5-8153-7B545A97669B}">
      <dsp:nvSpPr>
        <dsp:cNvPr id="0" name=""/>
        <dsp:cNvSpPr/>
      </dsp:nvSpPr>
      <dsp:spPr>
        <a:xfrm rot="10800000" flipV="1">
          <a:off x="475079" y="1724356"/>
          <a:ext cx="2790524" cy="351658"/>
        </a:xfrm>
        <a:prstGeom prst="roundRect">
          <a:avLst>
            <a:gd name="adj" fmla="val 10000"/>
          </a:avLst>
        </a:prstGeom>
        <a:solidFill>
          <a:srgbClr val="FFFFFF">
            <a:alpha val="69804"/>
          </a:srgb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/>
            <a:t>Москва</a:t>
          </a:r>
          <a:endParaRPr lang="ru-RU" sz="2000" b="1" kern="1200" dirty="0"/>
        </a:p>
      </dsp:txBody>
      <dsp:txXfrm rot="10800000" flipV="1">
        <a:off x="475079" y="1724356"/>
        <a:ext cx="2790524" cy="3516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C33F2-2FD9-427D-B5BA-67EFE6C6F11F}">
      <dsp:nvSpPr>
        <dsp:cNvPr id="0" name=""/>
        <dsp:cNvSpPr/>
      </dsp:nvSpPr>
      <dsp:spPr>
        <a:xfrm>
          <a:off x="849084" y="3053"/>
          <a:ext cx="3642254" cy="567598"/>
        </a:xfrm>
        <a:prstGeom prst="roundRect">
          <a:avLst>
            <a:gd name="adj" fmla="val 10000"/>
          </a:avLst>
        </a:prstGeom>
        <a:solidFill>
          <a:srgbClr val="C0504D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Знищення ворога у Прибалтиці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849084" y="3053"/>
        <a:ext cx="3642254" cy="567598"/>
      </dsp:txXfrm>
    </dsp:sp>
    <dsp:sp modelId="{71A04D6F-690B-494B-8F02-95441B89A313}">
      <dsp:nvSpPr>
        <dsp:cNvPr id="0" name=""/>
        <dsp:cNvSpPr/>
      </dsp:nvSpPr>
      <dsp:spPr>
        <a:xfrm rot="5400000">
          <a:off x="2563787" y="584841"/>
          <a:ext cx="212849" cy="255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2563787" y="584841"/>
        <a:ext cx="212849" cy="255419"/>
      </dsp:txXfrm>
    </dsp:sp>
    <dsp:sp modelId="{7CC2DAA9-4E51-40C9-B3DF-2EF7D7FD57DB}">
      <dsp:nvSpPr>
        <dsp:cNvPr id="0" name=""/>
        <dsp:cNvSpPr/>
      </dsp:nvSpPr>
      <dsp:spPr>
        <a:xfrm>
          <a:off x="922418" y="854450"/>
          <a:ext cx="3495587" cy="567598"/>
        </a:xfrm>
        <a:prstGeom prst="roundRect">
          <a:avLst>
            <a:gd name="adj" fmla="val 10000"/>
          </a:avLst>
        </a:prstGeom>
        <a:solidFill>
          <a:srgbClr val="C0504D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Оволодіння Ленінградом і </a:t>
          </a:r>
          <a:r>
            <a:rPr lang="uk-UA" sz="1800" b="1" kern="1200" dirty="0" err="1" smtClean="0">
              <a:solidFill>
                <a:schemeClr val="tx1"/>
              </a:solidFill>
            </a:rPr>
            <a:t>Кронштадом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922418" y="854450"/>
        <a:ext cx="3495587" cy="567598"/>
      </dsp:txXfrm>
    </dsp:sp>
    <dsp:sp modelId="{D7F302C2-803D-44CA-A4C0-EEBD765FEAF0}">
      <dsp:nvSpPr>
        <dsp:cNvPr id="0" name=""/>
        <dsp:cNvSpPr/>
      </dsp:nvSpPr>
      <dsp:spPr>
        <a:xfrm rot="5399078">
          <a:off x="2565553" y="1434034"/>
          <a:ext cx="209543" cy="255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399078">
        <a:off x="2565553" y="1434034"/>
        <a:ext cx="209543" cy="255419"/>
      </dsp:txXfrm>
    </dsp:sp>
    <dsp:sp modelId="{3B4CA653-84DA-4CA0-9318-15DDB0EAA157}">
      <dsp:nvSpPr>
        <dsp:cNvPr id="0" name=""/>
        <dsp:cNvSpPr/>
      </dsp:nvSpPr>
      <dsp:spPr>
        <a:xfrm>
          <a:off x="1221565" y="1701440"/>
          <a:ext cx="2897747" cy="567598"/>
        </a:xfrm>
        <a:prstGeom prst="roundRect">
          <a:avLst>
            <a:gd name="adj" fmla="val 10000"/>
          </a:avLst>
        </a:prstGeom>
        <a:solidFill>
          <a:srgbClr val="C0504D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Знищення радянського війська на Україні і виходу на рубіж річки Дніпра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221565" y="1701440"/>
        <a:ext cx="2897747" cy="567598"/>
      </dsp:txXfrm>
    </dsp:sp>
    <dsp:sp modelId="{C390F9C3-A3B3-4FDA-B712-675AD1F54416}">
      <dsp:nvSpPr>
        <dsp:cNvPr id="0" name=""/>
        <dsp:cNvSpPr/>
      </dsp:nvSpPr>
      <dsp:spPr>
        <a:xfrm rot="5259673">
          <a:off x="2578664" y="2286958"/>
          <a:ext cx="218626" cy="255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259673">
        <a:off x="2578664" y="2286958"/>
        <a:ext cx="218626" cy="255419"/>
      </dsp:txXfrm>
    </dsp:sp>
    <dsp:sp modelId="{4BAC4BF8-A902-420D-99AF-4A92E1CB12A0}">
      <dsp:nvSpPr>
        <dsp:cNvPr id="0" name=""/>
        <dsp:cNvSpPr/>
      </dsp:nvSpPr>
      <dsp:spPr>
        <a:xfrm>
          <a:off x="1570320" y="2560297"/>
          <a:ext cx="2270392" cy="567598"/>
        </a:xfrm>
        <a:prstGeom prst="roundRect">
          <a:avLst>
            <a:gd name="adj" fmla="val 10000"/>
          </a:avLst>
        </a:prstGeom>
        <a:solidFill>
          <a:srgbClr val="C0504D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Донецький басейн і Москва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70320" y="2560297"/>
        <a:ext cx="2270392" cy="5675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CDF855-BBF1-7D42-AF70-07797998DBAA}">
      <dsp:nvSpPr>
        <dsp:cNvPr id="0" name=""/>
        <dsp:cNvSpPr/>
      </dsp:nvSpPr>
      <dsp:spPr>
        <a:xfrm>
          <a:off x="1884992" y="2041"/>
          <a:ext cx="4459614" cy="1702779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  <a:ln>
          <a:solidFill>
            <a:srgbClr val="A5B59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Шляхі виведення Англії</a:t>
          </a:r>
          <a:endParaRPr lang="uk-UA" sz="4800" kern="1200" dirty="0"/>
        </a:p>
      </dsp:txBody>
      <dsp:txXfrm>
        <a:off x="1884992" y="2041"/>
        <a:ext cx="4459614" cy="17027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517407-5676-144E-96E8-1178C57112D3}">
      <dsp:nvSpPr>
        <dsp:cNvPr id="0" name=""/>
        <dsp:cNvSpPr/>
      </dsp:nvSpPr>
      <dsp:spPr>
        <a:xfrm>
          <a:off x="3218" y="1553739"/>
          <a:ext cx="2412998" cy="14184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Блокада морських комунікацій </a:t>
          </a:r>
          <a:endParaRPr lang="uk-UA" sz="2000" kern="1200" dirty="0"/>
        </a:p>
      </dsp:txBody>
      <dsp:txXfrm>
        <a:off x="3218" y="1553739"/>
        <a:ext cx="2412998" cy="1418484"/>
      </dsp:txXfrm>
    </dsp:sp>
    <dsp:sp modelId="{64EC3221-648F-9D46-95D1-F0262C280BF9}">
      <dsp:nvSpPr>
        <dsp:cNvPr id="0" name=""/>
        <dsp:cNvSpPr/>
      </dsp:nvSpPr>
      <dsp:spPr>
        <a:xfrm>
          <a:off x="2908300" y="1537682"/>
          <a:ext cx="2412998" cy="14184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Припинення постачання близькосхідною нафтою через Середземне море</a:t>
          </a:r>
          <a:endParaRPr lang="uk-UA" sz="2000" kern="1200" dirty="0"/>
        </a:p>
      </dsp:txBody>
      <dsp:txXfrm>
        <a:off x="2908300" y="1537682"/>
        <a:ext cx="2412998" cy="1418484"/>
      </dsp:txXfrm>
    </dsp:sp>
    <dsp:sp modelId="{EC243447-5264-5E44-974F-2CB4175B393E}">
      <dsp:nvSpPr>
        <dsp:cNvPr id="0" name=""/>
        <dsp:cNvSpPr/>
      </dsp:nvSpPr>
      <dsp:spPr>
        <a:xfrm>
          <a:off x="5684481" y="1553739"/>
          <a:ext cx="2412998" cy="14184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Операція “Морський лев” </a:t>
          </a:r>
          <a:endParaRPr lang="uk-UA" sz="2000" kern="1200" dirty="0"/>
        </a:p>
      </dsp:txBody>
      <dsp:txXfrm>
        <a:off x="5684481" y="1553739"/>
        <a:ext cx="2412998" cy="141848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6045BF-4A35-8E4D-B5A5-9B7F26523EE3}">
      <dsp:nvSpPr>
        <dsp:cNvPr id="0" name=""/>
        <dsp:cNvSpPr/>
      </dsp:nvSpPr>
      <dsp:spPr>
        <a:xfrm>
          <a:off x="0" y="693"/>
          <a:ext cx="82893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71BA5A-D5A0-8949-AB07-BEB7CE2C71EC}">
      <dsp:nvSpPr>
        <dsp:cNvPr id="0" name=""/>
        <dsp:cNvSpPr/>
      </dsp:nvSpPr>
      <dsp:spPr>
        <a:xfrm>
          <a:off x="0" y="693"/>
          <a:ext cx="8289392" cy="81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У ході прикордонних боїв не допустити відходу супротивника в глиб території.</a:t>
          </a:r>
          <a:endParaRPr lang="uk-UA" sz="2200" kern="1200" dirty="0"/>
        </a:p>
      </dsp:txBody>
      <dsp:txXfrm>
        <a:off x="0" y="693"/>
        <a:ext cx="8289392" cy="811342"/>
      </dsp:txXfrm>
    </dsp:sp>
    <dsp:sp modelId="{7B342F32-14E4-F241-8A71-D0525E02FE53}">
      <dsp:nvSpPr>
        <dsp:cNvPr id="0" name=""/>
        <dsp:cNvSpPr/>
      </dsp:nvSpPr>
      <dsp:spPr>
        <a:xfrm>
          <a:off x="0" y="812036"/>
          <a:ext cx="82893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68DAEE-C4FA-6544-B8C0-4F34341FC07F}">
      <dsp:nvSpPr>
        <dsp:cNvPr id="0" name=""/>
        <dsp:cNvSpPr/>
      </dsp:nvSpPr>
      <dsp:spPr>
        <a:xfrm>
          <a:off x="0" y="812036"/>
          <a:ext cx="8289392" cy="81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Вийти на такий рубіж, який би виключав проведення повітряних нальотів на Німеччину;</a:t>
          </a:r>
          <a:endParaRPr lang="uk-UA" sz="2200" kern="1200" dirty="0"/>
        </a:p>
      </dsp:txBody>
      <dsp:txXfrm>
        <a:off x="0" y="812036"/>
        <a:ext cx="8289392" cy="811342"/>
      </dsp:txXfrm>
    </dsp:sp>
    <dsp:sp modelId="{CA8AE0C4-B4AF-9D42-B838-8EC65E2BE128}">
      <dsp:nvSpPr>
        <dsp:cNvPr id="0" name=""/>
        <dsp:cNvSpPr/>
      </dsp:nvSpPr>
      <dsp:spPr>
        <a:xfrm>
          <a:off x="0" y="1623378"/>
          <a:ext cx="82893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1537C-F23F-3D49-8625-9F409E04D20F}">
      <dsp:nvSpPr>
        <dsp:cNvPr id="0" name=""/>
        <dsp:cNvSpPr/>
      </dsp:nvSpPr>
      <dsp:spPr>
        <a:xfrm>
          <a:off x="0" y="1623378"/>
          <a:ext cx="8289392" cy="81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Знищити СРСР як державу. Не повинно було залишатися жодних політичних утворень, здатних до відродження.</a:t>
          </a:r>
          <a:endParaRPr lang="uk-UA" sz="2200" kern="1200" dirty="0"/>
        </a:p>
      </dsp:txBody>
      <dsp:txXfrm>
        <a:off x="0" y="1623378"/>
        <a:ext cx="8289392" cy="811342"/>
      </dsp:txXfrm>
    </dsp:sp>
    <dsp:sp modelId="{33F974D1-A512-E44E-8A7A-A5F1F3CEA6F6}">
      <dsp:nvSpPr>
        <dsp:cNvPr id="0" name=""/>
        <dsp:cNvSpPr/>
      </dsp:nvSpPr>
      <dsp:spPr>
        <a:xfrm>
          <a:off x="0" y="2434721"/>
          <a:ext cx="82893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586CFC-5AC7-EE4C-8BAD-E71EDE9ECBA5}">
      <dsp:nvSpPr>
        <dsp:cNvPr id="0" name=""/>
        <dsp:cNvSpPr/>
      </dsp:nvSpPr>
      <dsp:spPr>
        <a:xfrm>
          <a:off x="0" y="2434721"/>
          <a:ext cx="8289392" cy="81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 якості союзників у кампанії мають брати участь Фінляндія і Румунія; Угорщина — ні.</a:t>
          </a:r>
          <a:endParaRPr lang="uk-UA" sz="2200" kern="1200" dirty="0"/>
        </a:p>
      </dsp:txBody>
      <dsp:txXfrm>
        <a:off x="0" y="2434721"/>
        <a:ext cx="8289392" cy="811342"/>
      </dsp:txXfrm>
    </dsp:sp>
    <dsp:sp modelId="{FF349EF9-7A2F-6448-8B65-72278347D1DC}">
      <dsp:nvSpPr>
        <dsp:cNvPr id="0" name=""/>
        <dsp:cNvSpPr/>
      </dsp:nvSpPr>
      <dsp:spPr>
        <a:xfrm>
          <a:off x="0" y="3246063"/>
          <a:ext cx="82893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D66AA-352E-3D44-ADED-23B31767A24A}">
      <dsp:nvSpPr>
        <dsp:cNvPr id="0" name=""/>
        <dsp:cNvSpPr/>
      </dsp:nvSpPr>
      <dsp:spPr>
        <a:xfrm>
          <a:off x="0" y="3246063"/>
          <a:ext cx="8289392" cy="81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Військам, що дислокувалися в Норвегії, окупувати радянське </a:t>
          </a:r>
          <a:r>
            <a:rPr lang="uk-UA" sz="2200" kern="1200" dirty="0" err="1" smtClean="0"/>
            <a:t>Заполяр'я</a:t>
          </a:r>
          <a:r>
            <a:rPr lang="uk-UA" sz="2200" kern="1200" dirty="0" smtClean="0"/>
            <a:t> та вийти на узбережжя Льодовитого океану.</a:t>
          </a:r>
          <a:endParaRPr lang="uk-UA" sz="2200" kern="1200" dirty="0"/>
        </a:p>
      </dsp:txBody>
      <dsp:txXfrm>
        <a:off x="0" y="3246063"/>
        <a:ext cx="8289392" cy="811342"/>
      </dsp:txXfrm>
    </dsp:sp>
    <dsp:sp modelId="{045E3014-FA19-7B42-BF70-059535ADCFC2}">
      <dsp:nvSpPr>
        <dsp:cNvPr id="0" name=""/>
        <dsp:cNvSpPr/>
      </dsp:nvSpPr>
      <dsp:spPr>
        <a:xfrm>
          <a:off x="0" y="4057406"/>
          <a:ext cx="82893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F6B0E-7244-DD4B-AB29-77C8F3BD1F27}">
      <dsp:nvSpPr>
        <dsp:cNvPr id="0" name=""/>
        <dsp:cNvSpPr/>
      </dsp:nvSpPr>
      <dsp:spPr>
        <a:xfrm>
          <a:off x="0" y="4057406"/>
          <a:ext cx="8289392" cy="81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Південній групі армій повністю розбити радянські війська на захід від Дніпра.</a:t>
          </a:r>
          <a:endParaRPr lang="uk-UA" sz="2200" kern="1200" dirty="0"/>
        </a:p>
      </dsp:txBody>
      <dsp:txXfrm>
        <a:off x="0" y="4057406"/>
        <a:ext cx="8289392" cy="811342"/>
      </dsp:txXfrm>
    </dsp:sp>
    <dsp:sp modelId="{FC2C64E0-E8CF-C647-8598-F475D2C435D5}">
      <dsp:nvSpPr>
        <dsp:cNvPr id="0" name=""/>
        <dsp:cNvSpPr/>
      </dsp:nvSpPr>
      <dsp:spPr>
        <a:xfrm>
          <a:off x="0" y="4868748"/>
          <a:ext cx="828939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580477-879C-E44F-BAA3-A20365EDFDC8}">
      <dsp:nvSpPr>
        <dsp:cNvPr id="0" name=""/>
        <dsp:cNvSpPr/>
      </dsp:nvSpPr>
      <dsp:spPr>
        <a:xfrm>
          <a:off x="0" y="4868748"/>
          <a:ext cx="8289392" cy="811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Відрізати Прибалтику. </a:t>
          </a:r>
          <a:endParaRPr lang="uk-UA" sz="2200" kern="1200" dirty="0"/>
        </a:p>
      </dsp:txBody>
      <dsp:txXfrm>
        <a:off x="0" y="4868748"/>
        <a:ext cx="8289392" cy="811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BA787-14E9-4566-91B0-22AC6A9CB58B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0618-C9CA-4824-AC4F-224A8E5898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biograf/bio_f/fridrih1barb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315" y="206140"/>
            <a:ext cx="5357340" cy="17959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ru-RU" sz="2400" b="1" dirty="0"/>
              <a:t>План «Барбаросса»</a:t>
            </a:r>
            <a:r>
              <a:rPr lang="ru-RU" sz="2400" dirty="0"/>
              <a:t> (нім. </a:t>
            </a:r>
            <a:r>
              <a:rPr lang="de-DE" sz="2400" i="1" dirty="0"/>
              <a:t>Fall Barbarossa</a:t>
            </a:r>
            <a:r>
              <a:rPr lang="ru-RU" sz="2400" dirty="0"/>
              <a:t>) — </a:t>
            </a:r>
            <a:r>
              <a:rPr lang="ru-RU" sz="2400" dirty="0" err="1"/>
              <a:t>кодова</a:t>
            </a:r>
            <a:r>
              <a:rPr lang="ru-RU" sz="2400" dirty="0"/>
              <a:t> </a:t>
            </a:r>
            <a:r>
              <a:rPr lang="ru-RU" sz="2400" dirty="0" err="1"/>
              <a:t>назва</a:t>
            </a:r>
            <a:r>
              <a:rPr lang="ru-RU" sz="2400" dirty="0"/>
              <a:t> плану блискавичної війни Третього Рейху </a:t>
            </a:r>
            <a:r>
              <a:rPr lang="ru-RU" sz="2400" dirty="0" err="1"/>
              <a:t>проти</a:t>
            </a:r>
            <a:r>
              <a:rPr lang="ru-RU" sz="2400" dirty="0"/>
              <a:t> </a:t>
            </a:r>
            <a:r>
              <a:rPr lang="ru-RU" sz="2400" dirty="0" smtClean="0"/>
              <a:t>СРСР.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3252" y="0"/>
            <a:ext cx="3101616" cy="465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2315" y="2152835"/>
            <a:ext cx="535734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Свою </a:t>
            </a:r>
            <a:r>
              <a:rPr lang="ru-RU" sz="1600" dirty="0" err="1" smtClean="0"/>
              <a:t>назву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отримав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прізвиська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імператора</a:t>
            </a:r>
            <a:r>
              <a:rPr lang="ru-RU" sz="1600" dirty="0" smtClean="0"/>
              <a:t> </a:t>
            </a:r>
            <a:r>
              <a:rPr lang="ru-RU" sz="1600" dirty="0" err="1" smtClean="0"/>
              <a:t>Священної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Римської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імперії</a:t>
            </a:r>
            <a:r>
              <a:rPr lang="ru-RU" sz="1600" dirty="0" smtClean="0"/>
              <a:t> </a:t>
            </a:r>
            <a:r>
              <a:rPr lang="ru-RU" sz="1600" dirty="0" err="1" smtClean="0">
                <a:hlinkClick r:id="rId3"/>
              </a:rPr>
              <a:t>Фрідріха</a:t>
            </a:r>
            <a:r>
              <a:rPr lang="ru-RU" sz="1600" dirty="0" smtClean="0">
                <a:hlinkClick r:id="rId3"/>
              </a:rPr>
              <a:t> </a:t>
            </a:r>
            <a:r>
              <a:rPr lang="en-US" sz="1600" dirty="0" smtClean="0">
                <a:hlinkClick r:id="rId3"/>
              </a:rPr>
              <a:t>I </a:t>
            </a:r>
            <a:r>
              <a:rPr lang="ru-RU" sz="1600" dirty="0" err="1" smtClean="0">
                <a:hlinkClick r:id="rId3"/>
              </a:rPr>
              <a:t>Барбаросси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відомого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загарбницькими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війнами</a:t>
            </a:r>
            <a:r>
              <a:rPr lang="ru-RU" sz="1600" dirty="0" smtClean="0"/>
              <a:t>. 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2315" y="3137836"/>
            <a:ext cx="535734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 </a:t>
            </a:r>
            <a:r>
              <a:rPr lang="ru-RU" sz="1600" dirty="0" err="1" smtClean="0"/>
              <a:t>Розробка</a:t>
            </a:r>
            <a:r>
              <a:rPr lang="ru-RU" sz="1600" dirty="0" smtClean="0"/>
              <a:t> плану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розпочата</a:t>
            </a:r>
            <a:r>
              <a:rPr lang="ru-RU" sz="1600" dirty="0" smtClean="0"/>
              <a:t> в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липні</a:t>
            </a:r>
            <a:r>
              <a:rPr lang="ru-RU" sz="2000" dirty="0" smtClean="0">
                <a:solidFill>
                  <a:srgbClr val="FF0000"/>
                </a:solidFill>
              </a:rPr>
              <a:t> 1940 року</a:t>
            </a:r>
            <a:r>
              <a:rPr lang="ru-RU" sz="1600" dirty="0" smtClean="0"/>
              <a:t>. </a:t>
            </a:r>
            <a:r>
              <a:rPr lang="ru-RU" sz="1600" dirty="0" err="1" smtClean="0"/>
              <a:t>Остаточний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варіант</a:t>
            </a:r>
            <a:r>
              <a:rPr lang="ru-RU" sz="1600" dirty="0" smtClean="0"/>
              <a:t> </a:t>
            </a:r>
            <a:r>
              <a:rPr lang="ru-RU" sz="1600" dirty="0" smtClean="0"/>
              <a:t>-</a:t>
            </a:r>
            <a:r>
              <a:rPr lang="ru-RU" sz="2000" dirty="0" smtClean="0">
                <a:solidFill>
                  <a:srgbClr val="FF0000"/>
                </a:solidFill>
              </a:rPr>
              <a:t>18 </a:t>
            </a:r>
            <a:r>
              <a:rPr lang="ru-RU" sz="2000" dirty="0" err="1" smtClean="0">
                <a:solidFill>
                  <a:srgbClr val="FF0000"/>
                </a:solidFill>
              </a:rPr>
              <a:t>грудня</a:t>
            </a:r>
            <a:r>
              <a:rPr lang="ru-RU" sz="2000" dirty="0" smtClean="0">
                <a:solidFill>
                  <a:srgbClr val="FF0000"/>
                </a:solidFill>
              </a:rPr>
              <a:t> 1940 року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ШК\история\moskvaa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4214">
            <a:off x="5644069" y="2002045"/>
            <a:ext cx="3228975" cy="3810000"/>
          </a:xfrm>
          <a:prstGeom prst="rect">
            <a:avLst/>
          </a:prstGeom>
          <a:noFill/>
        </p:spPr>
      </p:pic>
      <p:pic>
        <p:nvPicPr>
          <p:cNvPr id="1029" name="Picture 5" descr="http://www.hrono.info/img/portrety/fridrih1barbaros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7426">
            <a:off x="4361423" y="3836097"/>
            <a:ext cx="1890095" cy="2642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40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перация Барбаро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463263237"/>
              </p:ext>
            </p:extLst>
          </p:nvPr>
        </p:nvGraphicFramePr>
        <p:xfrm>
          <a:off x="457200" y="274637"/>
          <a:ext cx="8229600" cy="170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15609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1790299" y="2271562"/>
            <a:ext cx="1289785" cy="644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14247" y="2271562"/>
            <a:ext cx="1" cy="644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58038" y="2271562"/>
            <a:ext cx="1270535" cy="644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97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4684"/>
          </a:xfrm>
        </p:spPr>
        <p:txBody>
          <a:bodyPr>
            <a:normAutofit/>
          </a:bodyPr>
          <a:lstStyle/>
          <a:p>
            <a:r>
              <a:rPr lang="uk-UA" dirty="0" smtClean="0"/>
              <a:t>План “Отто”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6624099"/>
              </p:ext>
            </p:extLst>
          </p:nvPr>
        </p:nvGraphicFramePr>
        <p:xfrm>
          <a:off x="397409" y="1154684"/>
          <a:ext cx="8289392" cy="568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538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ШК\истори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54507" cy="6858000"/>
          </a:xfrm>
          <a:prstGeom prst="rect">
            <a:avLst/>
          </a:prstGeom>
          <a:noFill/>
        </p:spPr>
      </p:pic>
      <p:pic>
        <p:nvPicPr>
          <p:cNvPr id="2051" name="Picture 3" descr="C:\Users\1\Desktop\ШК\история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120" y="0"/>
            <a:ext cx="3267880" cy="6858000"/>
          </a:xfrm>
          <a:prstGeom prst="rect">
            <a:avLst/>
          </a:prstGeom>
          <a:noFill/>
        </p:spPr>
      </p:pic>
      <p:pic>
        <p:nvPicPr>
          <p:cNvPr id="2052" name="Picture 4" descr="C:\Users\1\Desktop\ШК\история\220px-Weisung_Nr.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3160" y="0"/>
            <a:ext cx="27729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629941132"/>
              </p:ext>
            </p:extLst>
          </p:nvPr>
        </p:nvGraphicFramePr>
        <p:xfrm>
          <a:off x="322447" y="1203158"/>
          <a:ext cx="8433176" cy="565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79570" y="385011"/>
            <a:ext cx="515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Стратегічні цілі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7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930" y="0"/>
            <a:ext cx="4641070" cy="68687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235295"/>
            <a:ext cx="45029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 smtClean="0"/>
              <a:t>Фрідріх Паулюс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2302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ШК\история\директива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3326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DotumChe" pitchFamily="49" charset="-127"/>
                <a:ea typeface="DotumChe" pitchFamily="49" charset="-127"/>
              </a:rPr>
              <a:t>Переклад з німецької</a:t>
            </a:r>
            <a:endParaRPr lang="ru-RU" dirty="0">
              <a:latin typeface="DotumChe" pitchFamily="49" charset="-127"/>
              <a:ea typeface="Dotum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ШК\история\директив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123728" y="0"/>
          <a:ext cx="6768752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ьная выноска 5"/>
          <p:cNvSpPr/>
          <p:nvPr/>
        </p:nvSpPr>
        <p:spPr>
          <a:xfrm>
            <a:off x="251520" y="188640"/>
            <a:ext cx="2088232" cy="1584176"/>
          </a:xfrm>
          <a:prstGeom prst="wedgeEllipseCallout">
            <a:avLst>
              <a:gd name="adj1" fmla="val 51317"/>
              <a:gd name="adj2" fmla="val 58982"/>
            </a:avLst>
          </a:prstGeom>
          <a:solidFill>
            <a:srgbClr val="CC3300">
              <a:alpha val="69804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620688"/>
            <a:ext cx="1656184" cy="830997"/>
          </a:xfrm>
          <a:prstGeom prst="rect">
            <a:avLst/>
          </a:prstGeom>
          <a:solidFill>
            <a:srgbClr val="FFFFFF">
              <a:alpha val="10196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Директива </a:t>
            </a:r>
            <a:r>
              <a:rPr lang="ru-RU" sz="1200" b="1" dirty="0"/>
              <a:t>№24 </a:t>
            </a:r>
            <a:r>
              <a:rPr lang="ru-RU" sz="1200" b="1" dirty="0" smtClean="0"/>
              <a:t>про </a:t>
            </a:r>
            <a:r>
              <a:rPr lang="ru-RU" sz="1200" b="1" dirty="0" err="1" smtClean="0"/>
              <a:t>співпрацю</a:t>
            </a:r>
            <a:r>
              <a:rPr lang="ru-RU" sz="1200" b="1" dirty="0" smtClean="0"/>
              <a:t> </a:t>
            </a:r>
            <a:r>
              <a:rPr lang="ru-RU" sz="1200" b="1" dirty="0" err="1"/>
              <a:t>з</a:t>
            </a:r>
            <a:r>
              <a:rPr lang="ru-RU" sz="1200" b="1" dirty="0"/>
              <a:t> </a:t>
            </a:r>
            <a:r>
              <a:rPr lang="ru-RU" sz="1200" b="1" dirty="0" err="1"/>
              <a:t>Японією</a:t>
            </a:r>
            <a:r>
              <a:rPr lang="ru-RU" sz="1200" b="1" dirty="0"/>
              <a:t> </a:t>
            </a:r>
            <a:r>
              <a:rPr lang="ru-RU" sz="1200" b="1" dirty="0" err="1"/>
              <a:t>від</a:t>
            </a:r>
            <a:r>
              <a:rPr lang="ru-RU" sz="1200" b="1" dirty="0"/>
              <a:t> 05 </a:t>
            </a:r>
            <a:r>
              <a:rPr lang="ru-RU" sz="1200" b="1" dirty="0" err="1"/>
              <a:t>березня</a:t>
            </a:r>
            <a:r>
              <a:rPr lang="ru-RU" sz="1200" b="1" dirty="0"/>
              <a:t> 1941 року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3861048"/>
            <a:ext cx="8280920" cy="2880320"/>
          </a:xfrm>
          <a:prstGeom prst="roundRect">
            <a:avLst/>
          </a:prstGeom>
          <a:solidFill>
            <a:srgbClr val="FFCCFF">
              <a:alpha val="16863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0" y="4221088"/>
          <a:ext cx="37444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347864" y="3356992"/>
          <a:ext cx="5340424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Блок-схема: память с посл. доступом 8"/>
          <p:cNvSpPr/>
          <p:nvPr/>
        </p:nvSpPr>
        <p:spPr>
          <a:xfrm>
            <a:off x="755576" y="2276872"/>
            <a:ext cx="3312368" cy="1584176"/>
          </a:xfrm>
          <a:prstGeom prst="flowChartMagneticTape">
            <a:avLst/>
          </a:prstGeom>
          <a:solidFill>
            <a:srgbClr val="FF505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564904"/>
            <a:ext cx="2376264" cy="954107"/>
          </a:xfrm>
          <a:prstGeom prst="rect">
            <a:avLst/>
          </a:prstGeom>
          <a:solidFill>
            <a:srgbClr val="F8F8F8">
              <a:alpha val="85098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dirty="0" err="1"/>
              <a:t>якщо</a:t>
            </a:r>
            <a:r>
              <a:rPr lang="ru-RU" sz="1400" b="1" dirty="0"/>
              <a:t> не </a:t>
            </a:r>
            <a:r>
              <a:rPr lang="ru-RU" sz="1400" b="1" dirty="0" err="1"/>
              <a:t>вдасться</a:t>
            </a:r>
            <a:r>
              <a:rPr lang="ru-RU" sz="1400" b="1" dirty="0"/>
              <a:t> </a:t>
            </a:r>
            <a:r>
              <a:rPr lang="ru-RU" sz="1400" b="1" dirty="0" err="1"/>
              <a:t>досягти</a:t>
            </a:r>
            <a:r>
              <a:rPr lang="ru-RU" sz="1400" b="1" dirty="0"/>
              <a:t> </a:t>
            </a:r>
            <a:r>
              <a:rPr lang="ru-RU" sz="1400" b="1" dirty="0" err="1"/>
              <a:t>швидкого</a:t>
            </a:r>
            <a:r>
              <a:rPr lang="ru-RU" sz="1400" b="1" dirty="0"/>
              <a:t> </a:t>
            </a:r>
            <a:r>
              <a:rPr lang="ru-RU" sz="1400" b="1" dirty="0" err="1"/>
              <a:t>розгрому</a:t>
            </a:r>
            <a:r>
              <a:rPr lang="ru-RU" sz="1400" b="1" dirty="0"/>
              <a:t> </a:t>
            </a:r>
            <a:r>
              <a:rPr lang="ru-RU" sz="1400" b="1" dirty="0" err="1"/>
              <a:t>радянських</a:t>
            </a:r>
            <a:r>
              <a:rPr lang="ru-RU" sz="1400" b="1" dirty="0"/>
              <a:t> </a:t>
            </a:r>
            <a:r>
              <a:rPr lang="ru-RU" sz="1400" b="1" dirty="0" err="1"/>
              <a:t>військ</a:t>
            </a:r>
            <a:r>
              <a:rPr lang="ru-RU" sz="1400" b="1" dirty="0"/>
              <a:t> на центральному </a:t>
            </a:r>
            <a:r>
              <a:rPr lang="ru-RU" sz="1400" b="1" dirty="0" err="1" smtClean="0"/>
              <a:t>спрямуванні</a:t>
            </a:r>
            <a:endParaRPr lang="ru-RU" sz="1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0"/>
            <a:ext cx="7992888" cy="2204864"/>
          </a:xfrm>
          <a:prstGeom prst="roundRect">
            <a:avLst/>
          </a:prstGeom>
          <a:solidFill>
            <a:srgbClr val="FFCCFF">
              <a:alpha val="1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ШК\история\1331011016_1330939017_barbarossa.hitler.turns.east02248901-26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466" cy="6858001"/>
          </a:xfrm>
          <a:prstGeom prst="rect">
            <a:avLst/>
          </a:prstGeom>
          <a:noFill/>
        </p:spPr>
      </p:pic>
      <p:sp>
        <p:nvSpPr>
          <p:cNvPr id="5" name="Прямоугольная выноска 4"/>
          <p:cNvSpPr/>
          <p:nvPr/>
        </p:nvSpPr>
        <p:spPr>
          <a:xfrm>
            <a:off x="107504" y="260648"/>
            <a:ext cx="3600400" cy="1656184"/>
          </a:xfrm>
          <a:prstGeom prst="wedgeRectCallout">
            <a:avLst>
              <a:gd name="adj1" fmla="val 33457"/>
              <a:gd name="adj2" fmla="val 84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6672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Перше </a:t>
            </a:r>
            <a:r>
              <a:rPr lang="ru-RU" dirty="0" err="1">
                <a:solidFill>
                  <a:schemeClr val="bg1"/>
                </a:solidFill>
              </a:rPr>
              <a:t>угрупування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зосереджене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східній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Прусії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повинне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нанести удар в </a:t>
            </a:r>
            <a:r>
              <a:rPr lang="ru-RU" dirty="0" err="1">
                <a:solidFill>
                  <a:schemeClr val="bg1"/>
                </a:solidFill>
              </a:rPr>
              <a:t>загальному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напрямі</a:t>
            </a:r>
            <a:r>
              <a:rPr lang="ru-RU" dirty="0">
                <a:solidFill>
                  <a:schemeClr val="bg1"/>
                </a:solidFill>
              </a:rPr>
              <a:t> на Псков, </a:t>
            </a:r>
            <a:r>
              <a:rPr lang="ru-RU" dirty="0" err="1">
                <a:solidFill>
                  <a:schemeClr val="bg1"/>
                </a:solidFill>
              </a:rPr>
              <a:t>Ленінград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/>
              <a:t> 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51520" y="3501008"/>
            <a:ext cx="2520280" cy="1656184"/>
          </a:xfrm>
          <a:prstGeom prst="homePlate">
            <a:avLst>
              <a:gd name="adj" fmla="val 66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645024"/>
            <a:ext cx="1728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Друге </a:t>
            </a:r>
            <a:r>
              <a:rPr lang="ru-RU" sz="1400" dirty="0" err="1">
                <a:solidFill>
                  <a:schemeClr val="bg1"/>
                </a:solidFill>
              </a:rPr>
              <a:t>угрупування</a:t>
            </a:r>
            <a:r>
              <a:rPr lang="ru-RU" sz="1400" dirty="0">
                <a:solidFill>
                  <a:schemeClr val="bg1"/>
                </a:solidFill>
              </a:rPr>
              <a:t> повинно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нанести удар </a:t>
            </a:r>
            <a:r>
              <a:rPr lang="ru-RU" sz="1400" dirty="0" err="1">
                <a:solidFill>
                  <a:schemeClr val="bg1"/>
                </a:solidFill>
              </a:rPr>
              <a:t>східніше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Варшави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Мінськ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Смоленськ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156176" y="4725144"/>
            <a:ext cx="2808312" cy="1728192"/>
          </a:xfrm>
          <a:prstGeom prst="wedgeRoundRectCallout">
            <a:avLst>
              <a:gd name="adj1" fmla="val -84903"/>
              <a:gd name="adj2" fmla="val 27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Задача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угрупування</a:t>
            </a:r>
            <a:r>
              <a:rPr lang="ru-RU" dirty="0"/>
              <a:t>, </a:t>
            </a:r>
            <a:r>
              <a:rPr lang="ru-RU" dirty="0" err="1"/>
              <a:t>зосередженої</a:t>
            </a:r>
            <a:r>
              <a:rPr lang="ru-RU" dirty="0"/>
              <a:t> в </a:t>
            </a:r>
            <a:r>
              <a:rPr lang="ru-RU" dirty="0" err="1"/>
              <a:t>районі</a:t>
            </a:r>
            <a:r>
              <a:rPr lang="ru-RU" dirty="0"/>
              <a:t> </a:t>
            </a:r>
            <a:r>
              <a:rPr lang="ru-RU" dirty="0" err="1"/>
              <a:t>Люблін</a:t>
            </a:r>
            <a:r>
              <a:rPr lang="ru-RU" dirty="0"/>
              <a:t>, </a:t>
            </a:r>
            <a:r>
              <a:rPr lang="ru-RU" dirty="0" err="1"/>
              <a:t>стосувалась</a:t>
            </a:r>
            <a:r>
              <a:rPr lang="ru-RU" dirty="0"/>
              <a:t> у </a:t>
            </a:r>
            <a:r>
              <a:rPr lang="ru-RU" dirty="0" err="1"/>
              <a:t>нанесенні</a:t>
            </a:r>
            <a:r>
              <a:rPr lang="ru-RU" dirty="0"/>
              <a:t> удару на Житомир, </a:t>
            </a:r>
            <a:r>
              <a:rPr lang="ru-RU" dirty="0" err="1"/>
              <a:t>Київ</a:t>
            </a:r>
            <a:r>
              <a:rPr lang="ru-RU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uo-obolon.kiev.ua/old/traven/Zaxody-65/SAYTY/ZNZ-143/img/b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5582" y="0"/>
            <a:ext cx="5352017" cy="6741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планувалось</a:t>
            </a:r>
            <a:r>
              <a:rPr lang="ru-RU" dirty="0"/>
              <a:t> нанести 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удари</a:t>
            </a: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23528" y="1268760"/>
            <a:ext cx="2520280" cy="1656184"/>
          </a:xfrm>
          <a:prstGeom prst="wedgeRectCallout">
            <a:avLst>
              <a:gd name="adj1" fmla="val 135369"/>
              <a:gd name="adj2" fmla="val -88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Фінляндії</a:t>
            </a:r>
            <a:r>
              <a:rPr lang="ru-RU" dirty="0"/>
              <a:t> на </a:t>
            </a:r>
            <a:r>
              <a:rPr lang="ru-RU" dirty="0" err="1"/>
              <a:t>Ленінград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Мурманськ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23528" y="4005064"/>
            <a:ext cx="2952328" cy="1440160"/>
          </a:xfrm>
          <a:prstGeom prst="wedgeRectCallout">
            <a:avLst>
              <a:gd name="adj1" fmla="val 67771"/>
              <a:gd name="adj2" fmla="val 8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Румунії</a:t>
            </a:r>
            <a:r>
              <a:rPr lang="ru-RU" dirty="0"/>
              <a:t> – на </a:t>
            </a:r>
            <a:r>
              <a:rPr lang="ru-RU" dirty="0" err="1"/>
              <a:t>Могильов</a:t>
            </a:r>
            <a:r>
              <a:rPr lang="ru-RU" dirty="0"/>
              <a:t> – </a:t>
            </a:r>
            <a:r>
              <a:rPr lang="ru-RU" dirty="0" err="1"/>
              <a:t>Подільський</a:t>
            </a:r>
            <a:r>
              <a:rPr lang="ru-RU" dirty="0"/>
              <a:t>, Жмеринку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Чорного моря.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362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План “Отто”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2013-09-18T19:18:29Z</dcterms:created>
  <dcterms:modified xsi:type="dcterms:W3CDTF">2013-09-18T21:00:00Z</dcterms:modified>
</cp:coreProperties>
</file>