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79" r:id="rId13"/>
    <p:sldId id="274" r:id="rId14"/>
    <p:sldId id="265" r:id="rId15"/>
    <p:sldId id="266" r:id="rId16"/>
    <p:sldId id="276" r:id="rId17"/>
    <p:sldId id="267" r:id="rId18"/>
    <p:sldId id="277" r:id="rId19"/>
    <p:sldId id="283" r:id="rId20"/>
    <p:sldId id="285" r:id="rId21"/>
    <p:sldId id="268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2;&#1077;&#1079;&#1072;&#1088;&#1100;\&#1056;&#1072;&#1073;&#1086;&#1095;&#1080;&#1081;%20&#1089;&#1090;&#1086;&#1083;\&#1041;&#1083;&#1086;&#1082;&#1072;&#1076;&#1072;%20&#1051;&#1077;&#1085;&#1080;&#1085;&#1075;&#1088;&#1072;&#1076;&#1072;\&#1044;.&#1064;&#1086;&#1089;&#1090;&#1072;&#1082;&#1086;&#1074;&#1080;&#1095;____&#1048;&#1079;_7&#1081;_&#1057;&#1080;&#1084;&#1092;&#1086;&#1085;&#1080;&#1080;__&#1051;&#1077;&#1085;&#1080;&#1085;&#1075;&#1088;&#1072;&#1076;&#1089;&#1082;&#1086;&#1081;_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4429156" cy="150019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Выполнили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ученики 11-А класса </a:t>
            </a:r>
          </a:p>
          <a:p>
            <a:pPr algn="r"/>
            <a:r>
              <a:rPr lang="uk-UA" sz="2000" dirty="0" err="1" smtClean="0">
                <a:solidFill>
                  <a:schemeClr val="bg1">
                    <a:lumMod val="85000"/>
                  </a:schemeClr>
                </a:solidFill>
              </a:rPr>
              <a:t>Серашова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1">
                    <a:lumMod val="85000"/>
                  </a:schemeClr>
                </a:solidFill>
              </a:rPr>
              <a:t>Ирина</a:t>
            </a:r>
            <a:endParaRPr lang="uk-UA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Михайлова </a:t>
            </a:r>
            <a:r>
              <a:rPr lang="uk-UA" sz="2000" dirty="0" err="1" smtClean="0">
                <a:solidFill>
                  <a:schemeClr val="bg1">
                    <a:lumMod val="85000"/>
                  </a:schemeClr>
                </a:solidFill>
              </a:rPr>
              <a:t>Наталья</a:t>
            </a:r>
            <a:endParaRPr lang="uk-UA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Степанова Людмила</a:t>
            </a:r>
          </a:p>
          <a:p>
            <a:pPr algn="r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</a:rPr>
              <a:t>Гребенюк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Э</a:t>
            </a:r>
            <a:r>
              <a:rPr lang="uk-UA" sz="2000" dirty="0" err="1" smtClean="0">
                <a:solidFill>
                  <a:schemeClr val="bg1">
                    <a:lumMod val="85000"/>
                  </a:schemeClr>
                </a:solidFill>
              </a:rPr>
              <a:t>дуард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53483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Кировоградский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</a:rPr>
              <a:t>облкомплекс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Гимназия-интернат – школа искусств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Д.Шостакович____Из_7й_Симфонии__Ленинградской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Ленинграда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 время Блокады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с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Воспоминая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«В этот день люди кричали от радости…»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Работнова</a:t>
            </a:r>
            <a:r>
              <a:rPr lang="ru-RU" dirty="0" smtClean="0"/>
              <a:t>, «Мой район»</a:t>
            </a:r>
          </a:p>
          <a:p>
            <a:pPr>
              <a:buNone/>
            </a:pPr>
            <a:r>
              <a:rPr lang="ru-RU" dirty="0" smtClean="0"/>
              <a:t>«После прорыва блокады нас послали на лесозаготовки – надо было обеспечить город топливом. Ну, а 27 января 1944 года мы встретили в Ленинграде. Не передать словами, что мы тогда чувствовали. Люди на улицах кричали от радости, обнимались, целовались, обменивались адресами».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725</Words>
  <Application>Microsoft Office PowerPoint</Application>
  <PresentationFormat>Экран (4:3)</PresentationFormat>
  <Paragraphs>78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План работы:</vt:lpstr>
      <vt:lpstr>Слайд 3</vt:lpstr>
      <vt:lpstr>Слайд 4</vt:lpstr>
      <vt:lpstr>Слайд 5</vt:lpstr>
      <vt:lpstr> Город во время Блокады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Снятие блокады</vt:lpstr>
      <vt:lpstr>Воспоминания</vt:lpstr>
      <vt:lpstr>Слайд 21</vt:lpstr>
      <vt:lpstr>«Город - Герой»</vt:lpstr>
      <vt:lpstr>Памятники</vt:lpstr>
      <vt:lpstr>Слайд 24</vt:lpstr>
      <vt:lpstr>Слайд 25</vt:lpstr>
    </vt:vector>
  </TitlesOfParts>
  <Company>ммэри)))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Ира</cp:lastModifiedBy>
  <cp:revision>30</cp:revision>
  <dcterms:created xsi:type="dcterms:W3CDTF">2010-05-17T15:01:37Z</dcterms:created>
  <dcterms:modified xsi:type="dcterms:W3CDTF">2015-02-16T15:24:01Z</dcterms:modified>
</cp:coreProperties>
</file>