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8" r:id="rId6"/>
  </p:sldMasterIdLst>
  <p:sldIdLst>
    <p:sldId id="256" r:id="rId7"/>
    <p:sldId id="257" r:id="rId8"/>
    <p:sldId id="258" r:id="rId9"/>
    <p:sldId id="270" r:id="rId10"/>
    <p:sldId id="265" r:id="rId11"/>
    <p:sldId id="263" r:id="rId12"/>
    <p:sldId id="266" r:id="rId13"/>
    <p:sldId id="267" r:id="rId14"/>
    <p:sldId id="259" r:id="rId15"/>
    <p:sldId id="260" r:id="rId16"/>
    <p:sldId id="262" r:id="rId17"/>
    <p:sldId id="261" r:id="rId18"/>
    <p:sldId id="271" r:id="rId19"/>
    <p:sldId id="264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uk.wikipedia.org/wiki/%D0%A4%D0%B0%D0%B9%D0%BB:Ronald_Reagan_with_cowboy_hat_12-0071M_edit.jpg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8278" y="424796"/>
            <a:ext cx="5723468" cy="1828090"/>
          </a:xfrm>
        </p:spPr>
        <p:txBody>
          <a:bodyPr/>
          <a:lstStyle/>
          <a:p>
            <a:r>
              <a:rPr lang="uk-UA" dirty="0" smtClean="0"/>
              <a:t>Рональд Рейган</a:t>
            </a:r>
            <a:br>
              <a:rPr lang="uk-UA" dirty="0" smtClean="0"/>
            </a:br>
            <a:r>
              <a:rPr lang="uk-UA" sz="3600" dirty="0" smtClean="0"/>
              <a:t>40-ий президент США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334000"/>
            <a:ext cx="5712179" cy="1524000"/>
          </a:xfrm>
        </p:spPr>
        <p:txBody>
          <a:bodyPr/>
          <a:lstStyle/>
          <a:p>
            <a:r>
              <a:rPr lang="uk-UA" dirty="0" err="1" smtClean="0"/>
              <a:t>Рейганоміка</a:t>
            </a:r>
            <a:r>
              <a:rPr lang="uk-UA" dirty="0" smtClean="0"/>
              <a:t>. Відносини з СРСР.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72" y="2276872"/>
            <a:ext cx="4101252" cy="3075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7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 </a:t>
            </a:r>
            <a:r>
              <a:rPr lang="ru-RU" b="1" dirty="0" err="1"/>
              <a:t>президентському</a:t>
            </a:r>
            <a:r>
              <a:rPr lang="ru-RU" b="1" dirty="0"/>
              <a:t> посту</a:t>
            </a:r>
            <a:br>
              <a:rPr lang="ru-RU" b="1" dirty="0"/>
            </a:br>
            <a:r>
              <a:rPr lang="ru-RU" sz="2200" b="1" dirty="0" smtClean="0"/>
              <a:t>(перший </a:t>
            </a:r>
            <a:r>
              <a:rPr lang="ru-RU" sz="2200" b="1" dirty="0" err="1" smtClean="0"/>
              <a:t>термін</a:t>
            </a:r>
            <a:r>
              <a:rPr lang="ru-RU" sz="2200" b="1" dirty="0" smtClean="0"/>
              <a:t>)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7336" y="1873881"/>
            <a:ext cx="5976664" cy="4510261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   На </a:t>
            </a:r>
            <a:r>
              <a:rPr lang="ru-RU" dirty="0"/>
              <a:t>початку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, 30 </a:t>
            </a:r>
            <a:r>
              <a:rPr lang="ru-RU" dirty="0" err="1"/>
              <a:t>березня</a:t>
            </a:r>
            <a:r>
              <a:rPr lang="ru-RU" dirty="0"/>
              <a:t> 1981, пережив </a:t>
            </a:r>
            <a:r>
              <a:rPr lang="ru-RU" dirty="0" err="1"/>
              <a:t>спробу</a:t>
            </a:r>
            <a:r>
              <a:rPr lang="ru-RU" dirty="0"/>
              <a:t> замаху. На посту президента </a:t>
            </a:r>
            <a:r>
              <a:rPr lang="ru-RU" dirty="0" err="1"/>
              <a:t>висунув</a:t>
            </a:r>
            <a:r>
              <a:rPr lang="ru-RU" dirty="0"/>
              <a:t> ряд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і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ініціатив</a:t>
            </a:r>
            <a:r>
              <a:rPr lang="ru-RU" dirty="0"/>
              <a:t>. Як і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перебування</a:t>
            </a:r>
            <a:r>
              <a:rPr lang="ru-RU" dirty="0"/>
              <a:t> на посту губернатора, президент Рейган </a:t>
            </a:r>
            <a:r>
              <a:rPr lang="ru-RU" dirty="0" err="1"/>
              <a:t>дотримувався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найменшого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 уряду в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,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, контролю над </a:t>
            </a:r>
            <a:r>
              <a:rPr lang="ru-RU" dirty="0" err="1"/>
              <a:t>інфляцією</a:t>
            </a:r>
            <a:r>
              <a:rPr lang="ru-RU" dirty="0"/>
              <a:t> (</a:t>
            </a:r>
            <a:r>
              <a:rPr lang="ru-RU" dirty="0" err="1"/>
              <a:t>подібна</a:t>
            </a:r>
            <a:r>
              <a:rPr lang="ru-RU" dirty="0"/>
              <a:t> </a:t>
            </a:r>
            <a:r>
              <a:rPr lang="ru-RU" dirty="0" err="1"/>
              <a:t>економічна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«</a:t>
            </a:r>
            <a:r>
              <a:rPr lang="ru-RU" dirty="0" err="1"/>
              <a:t>Рейганоміка</a:t>
            </a:r>
            <a:r>
              <a:rPr lang="ru-RU" dirty="0" smtClean="0"/>
              <a:t>»).</a:t>
            </a:r>
          </a:p>
          <a:p>
            <a:endParaRPr lang="ru-RU" dirty="0" smtClean="0"/>
          </a:p>
          <a:p>
            <a:r>
              <a:rPr lang="uk-UA" dirty="0"/>
              <a:t> </a:t>
            </a:r>
            <a:r>
              <a:rPr lang="uk-UA" dirty="0" smtClean="0"/>
              <a:t>   Перший </a:t>
            </a:r>
            <a:r>
              <a:rPr lang="uk-UA" dirty="0"/>
              <a:t>термін ознаменувався безпрецедентним тиском на Радянський Союз, шляхом розміщення ядерного арсеналу в країнах Західної Європи. 1983 року Рейган в своїй промові проголосив СРСР «імперією зла», відмовився від політики розрядки, що виразилося в прямій конфронтації з комунізмом, гонкою озброєнь і підтримкою антикомуністичних рухів в усьому світі. </a:t>
            </a:r>
            <a:endParaRPr lang="ru-RU" dirty="0"/>
          </a:p>
        </p:txBody>
      </p:sp>
      <p:pic>
        <p:nvPicPr>
          <p:cNvPr id="1027" name="Picture 3" descr="http://upload.wikimedia.org/wikipedia/commons/thumb/6/6a/Ronald_Reagan_with_cowboy_hat_12-0071M_edit.jpg/200px-Ronald_Reagan_with_cowboy_hat_12-0071M_edi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2132856"/>
            <a:ext cx="3014936" cy="3776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ts.wikimedia.org/static-1.22wmf21/skins/common/images/magnify-clip.png">
            <a:hlinkClick r:id="rId2" tooltip="Збільшити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-612775"/>
            <a:ext cx="14287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_DOC- РЕЙГА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80626"/>
            <a:ext cx="8784976" cy="65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1" y="4178528"/>
            <a:ext cx="6840760" cy="241882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</a:t>
            </a:r>
            <a:r>
              <a:rPr lang="ru-RU" sz="1600" dirty="0" err="1" smtClean="0"/>
              <a:t>Здійснювалася</a:t>
            </a:r>
            <a:r>
              <a:rPr lang="ru-RU" sz="1600" dirty="0" smtClean="0"/>
              <a:t> </a:t>
            </a:r>
            <a:r>
              <a:rPr lang="ru-RU" sz="1600" dirty="0"/>
              <a:t>активна </a:t>
            </a:r>
            <a:r>
              <a:rPr lang="ru-RU" sz="1600" dirty="0" err="1"/>
              <a:t>масована</a:t>
            </a:r>
            <a:r>
              <a:rPr lang="ru-RU" sz="1600" dirty="0"/>
              <a:t> </a:t>
            </a:r>
            <a:r>
              <a:rPr lang="ru-RU" sz="1600" dirty="0" err="1"/>
              <a:t>підтримка</a:t>
            </a:r>
            <a:r>
              <a:rPr lang="ru-RU" sz="1600" dirty="0"/>
              <a:t> сил </a:t>
            </a:r>
            <a:r>
              <a:rPr lang="ru-RU" sz="1600" dirty="0" err="1"/>
              <a:t>опозиції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діяли</a:t>
            </a:r>
            <a:r>
              <a:rPr lang="ru-RU" sz="1600" dirty="0"/>
              <a:t> </a:t>
            </a:r>
            <a:r>
              <a:rPr lang="ru-RU" sz="1600" dirty="0" err="1"/>
              <a:t>проти</a:t>
            </a:r>
            <a:r>
              <a:rPr lang="ru-RU" sz="1600" dirty="0"/>
              <a:t> контингенту </a:t>
            </a:r>
            <a:r>
              <a:rPr lang="ru-RU" sz="1600" dirty="0" err="1"/>
              <a:t>радянських</a:t>
            </a:r>
            <a:r>
              <a:rPr lang="ru-RU" sz="1600" dirty="0"/>
              <a:t> </a:t>
            </a:r>
            <a:r>
              <a:rPr lang="ru-RU" sz="1600" dirty="0" err="1"/>
              <a:t>військ</a:t>
            </a:r>
            <a:r>
              <a:rPr lang="ru-RU" sz="1600" dirty="0"/>
              <a:t> в </a:t>
            </a:r>
            <a:r>
              <a:rPr lang="ru-RU" sz="1600" dirty="0" err="1"/>
              <a:t>республіці</a:t>
            </a:r>
            <a:r>
              <a:rPr lang="ru-RU" sz="1600" dirty="0"/>
              <a:t> </a:t>
            </a:r>
            <a:r>
              <a:rPr lang="ru-RU" sz="1600" dirty="0" err="1"/>
              <a:t>Афганістан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     У </a:t>
            </a:r>
            <a:r>
              <a:rPr lang="ru-RU" sz="1600" dirty="0" err="1"/>
              <a:t>березні</a:t>
            </a:r>
            <a:r>
              <a:rPr lang="ru-RU" sz="1600" dirty="0"/>
              <a:t> 1983 року Рональдом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оголошена</a:t>
            </a:r>
            <a:r>
              <a:rPr lang="ru-RU" sz="1600" dirty="0"/>
              <a:t> </a:t>
            </a:r>
            <a:r>
              <a:rPr lang="ru-RU" sz="1600" dirty="0" err="1"/>
              <a:t>довгострокова</a:t>
            </a:r>
            <a:r>
              <a:rPr lang="ru-RU" sz="1600" dirty="0"/>
              <a:t> і широкомасштабна </a:t>
            </a:r>
            <a:r>
              <a:rPr lang="ru-RU" sz="1600" dirty="0" err="1"/>
              <a:t>програма</a:t>
            </a:r>
            <a:r>
              <a:rPr lang="ru-RU" sz="1600" dirty="0"/>
              <a:t> по </a:t>
            </a:r>
            <a:r>
              <a:rPr lang="ru-RU" sz="1600" dirty="0" err="1"/>
              <a:t>досягненню</a:t>
            </a:r>
            <a:r>
              <a:rPr lang="ru-RU" sz="1600" dirty="0"/>
              <a:t> </a:t>
            </a:r>
            <a:r>
              <a:rPr lang="ru-RU" sz="1600" dirty="0" err="1"/>
              <a:t>військової</a:t>
            </a:r>
            <a:r>
              <a:rPr lang="ru-RU" sz="1600" dirty="0"/>
              <a:t> </a:t>
            </a:r>
            <a:r>
              <a:rPr lang="ru-RU" sz="1600" dirty="0" err="1"/>
              <a:t>переваги</a:t>
            </a:r>
            <a:r>
              <a:rPr lang="ru-RU" sz="1600" dirty="0"/>
              <a:t> в </a:t>
            </a:r>
            <a:r>
              <a:rPr lang="ru-RU" sz="1600" dirty="0" err="1"/>
              <a:t>космічному</a:t>
            </a:r>
            <a:r>
              <a:rPr lang="ru-RU" sz="1600" dirty="0"/>
              <a:t> </a:t>
            </a:r>
            <a:r>
              <a:rPr lang="ru-RU" sz="1600" dirty="0" err="1"/>
              <a:t>просторі</a:t>
            </a:r>
            <a:r>
              <a:rPr lang="ru-RU" sz="1600" dirty="0"/>
              <a:t> (так звана </a:t>
            </a:r>
            <a:r>
              <a:rPr lang="ru-RU" sz="1600" dirty="0" err="1"/>
              <a:t>Стратегічна</a:t>
            </a:r>
            <a:r>
              <a:rPr lang="ru-RU" sz="1600" dirty="0"/>
              <a:t> </a:t>
            </a:r>
            <a:r>
              <a:rPr lang="ru-RU" sz="1600" dirty="0" err="1"/>
              <a:t>оборонна</a:t>
            </a:r>
            <a:r>
              <a:rPr lang="ru-RU" sz="1600" dirty="0"/>
              <a:t> </a:t>
            </a:r>
            <a:r>
              <a:rPr lang="ru-RU" sz="1600" dirty="0" err="1"/>
              <a:t>ініціатива</a:t>
            </a:r>
            <a:r>
              <a:rPr lang="ru-RU" sz="1600" dirty="0"/>
              <a:t>,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програма</a:t>
            </a:r>
            <a:r>
              <a:rPr lang="ru-RU" sz="1600" dirty="0"/>
              <a:t> «</a:t>
            </a:r>
            <a:r>
              <a:rPr lang="ru-RU" sz="1600" dirty="0" err="1"/>
              <a:t>Зоряних</a:t>
            </a:r>
            <a:r>
              <a:rPr lang="ru-RU" sz="1600" dirty="0"/>
              <a:t> </a:t>
            </a:r>
            <a:r>
              <a:rPr lang="ru-RU" sz="1600" dirty="0" err="1"/>
              <a:t>воєн</a:t>
            </a:r>
            <a:r>
              <a:rPr lang="ru-RU" sz="1600" dirty="0"/>
              <a:t>»), </a:t>
            </a:r>
            <a:r>
              <a:rPr lang="ru-RU" sz="1600" dirty="0" err="1"/>
              <a:t>що</a:t>
            </a:r>
            <a:r>
              <a:rPr lang="ru-RU" sz="1600" dirty="0"/>
              <a:t> мала </a:t>
            </a:r>
            <a:r>
              <a:rPr lang="ru-RU" sz="1600" dirty="0" err="1"/>
              <a:t>своєю</a:t>
            </a:r>
            <a:r>
              <a:rPr lang="ru-RU" sz="1600" dirty="0"/>
              <a:t> метою максимально </a:t>
            </a:r>
            <a:r>
              <a:rPr lang="ru-RU" sz="1600" dirty="0" err="1"/>
              <a:t>економічно</a:t>
            </a:r>
            <a:r>
              <a:rPr lang="ru-RU" sz="1600" dirty="0"/>
              <a:t> </a:t>
            </a:r>
            <a:r>
              <a:rPr lang="ru-RU" sz="1600" dirty="0" err="1"/>
              <a:t>ослабити</a:t>
            </a:r>
            <a:r>
              <a:rPr lang="ru-RU" sz="1600" dirty="0"/>
              <a:t> СРСР.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50" y="667134"/>
            <a:ext cx="5616624" cy="3511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96752"/>
            <a:ext cx="4045064" cy="4670333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адміністрація</a:t>
            </a:r>
            <a:r>
              <a:rPr lang="ru-RU" dirty="0"/>
              <a:t> </a:t>
            </a:r>
            <a:r>
              <a:rPr lang="ru-RU" dirty="0" err="1"/>
              <a:t>доклала</a:t>
            </a:r>
            <a:r>
              <a:rPr lang="ru-RU" dirty="0"/>
              <a:t> </a:t>
            </a:r>
            <a:r>
              <a:rPr lang="ru-RU" dirty="0" err="1"/>
              <a:t>величезних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 для </a:t>
            </a:r>
            <a:r>
              <a:rPr lang="ru-RU" dirty="0" err="1"/>
              <a:t>ліквідації</a:t>
            </a:r>
            <a:r>
              <a:rPr lang="ru-RU" dirty="0"/>
              <a:t> </a:t>
            </a:r>
            <a:r>
              <a:rPr lang="ru-RU" dirty="0" err="1"/>
              <a:t>Сандіністського</a:t>
            </a:r>
            <a:r>
              <a:rPr lang="ru-RU" dirty="0"/>
              <a:t> режиму в </a:t>
            </a:r>
            <a:r>
              <a:rPr lang="ru-RU" dirty="0" err="1"/>
              <a:t>Нікарагуа</a:t>
            </a:r>
            <a:r>
              <a:rPr lang="ru-RU" dirty="0"/>
              <a:t>. </a:t>
            </a:r>
            <a:r>
              <a:rPr lang="ru-RU" dirty="0" err="1"/>
              <a:t>Зброя</a:t>
            </a:r>
            <a:r>
              <a:rPr lang="ru-RU" dirty="0"/>
              <a:t>, </a:t>
            </a:r>
            <a:r>
              <a:rPr lang="ru-RU" dirty="0" err="1"/>
              <a:t>гроші</a:t>
            </a:r>
            <a:r>
              <a:rPr lang="ru-RU" dirty="0"/>
              <a:t> та </a:t>
            </a:r>
            <a:r>
              <a:rPr lang="ru-RU" dirty="0" err="1"/>
              <a:t>інструктаж</a:t>
            </a:r>
            <a:r>
              <a:rPr lang="ru-RU" dirty="0"/>
              <a:t> </a:t>
            </a:r>
            <a:r>
              <a:rPr lang="ru-RU" dirty="0" err="1"/>
              <a:t>надавалися</a:t>
            </a:r>
            <a:r>
              <a:rPr lang="ru-RU" dirty="0"/>
              <a:t> людям,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боролися</a:t>
            </a:r>
            <a:r>
              <a:rPr lang="ru-RU" dirty="0"/>
              <a:t> з урядом «</a:t>
            </a:r>
            <a:r>
              <a:rPr lang="ru-RU" dirty="0" err="1"/>
              <a:t>Контрас</a:t>
            </a:r>
            <a:r>
              <a:rPr lang="ru-RU" dirty="0"/>
              <a:t>», а </a:t>
            </a:r>
            <a:r>
              <a:rPr lang="ru-RU" dirty="0" err="1"/>
              <a:t>навчені</a:t>
            </a:r>
            <a:r>
              <a:rPr lang="ru-RU" dirty="0"/>
              <a:t> ЦРУ «</a:t>
            </a:r>
            <a:r>
              <a:rPr lang="ru-RU" dirty="0" err="1"/>
              <a:t>командос</a:t>
            </a:r>
            <a:r>
              <a:rPr lang="ru-RU" dirty="0"/>
              <a:t>» ставили </a:t>
            </a:r>
            <a:r>
              <a:rPr lang="ru-RU" dirty="0" err="1"/>
              <a:t>міни</a:t>
            </a:r>
            <a:r>
              <a:rPr lang="ru-RU" dirty="0"/>
              <a:t> в </a:t>
            </a:r>
            <a:r>
              <a:rPr lang="ru-RU" dirty="0" err="1"/>
              <a:t>нікарагуанських</a:t>
            </a:r>
            <a:r>
              <a:rPr lang="ru-RU" dirty="0"/>
              <a:t> портах,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підриву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радянських</a:t>
            </a:r>
            <a:r>
              <a:rPr lang="ru-RU" dirty="0"/>
              <a:t> </a:t>
            </a:r>
            <a:r>
              <a:rPr lang="ru-RU" dirty="0" err="1"/>
              <a:t>торгових</a:t>
            </a:r>
            <a:r>
              <a:rPr lang="ru-RU" dirty="0"/>
              <a:t> суден.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жовтні</a:t>
            </a:r>
            <a:r>
              <a:rPr lang="ru-RU" dirty="0"/>
              <a:t> 1983 Рейган </a:t>
            </a:r>
            <a:r>
              <a:rPr lang="ru-RU" dirty="0" err="1"/>
              <a:t>віддав</a:t>
            </a:r>
            <a:r>
              <a:rPr lang="ru-RU" dirty="0"/>
              <a:t> наказ </a:t>
            </a:r>
            <a:r>
              <a:rPr lang="ru-RU" dirty="0" err="1"/>
              <a:t>здійснити</a:t>
            </a:r>
            <a:r>
              <a:rPr lang="ru-RU" dirty="0"/>
              <a:t> </a:t>
            </a:r>
            <a:r>
              <a:rPr lang="ru-RU" dirty="0" err="1"/>
              <a:t>збройне</a:t>
            </a:r>
            <a:r>
              <a:rPr lang="ru-RU" dirty="0"/>
              <a:t> </a:t>
            </a:r>
            <a:r>
              <a:rPr lang="ru-RU" dirty="0" err="1"/>
              <a:t>вторгнення</a:t>
            </a:r>
            <a:r>
              <a:rPr lang="ru-RU" dirty="0"/>
              <a:t> в Гренаду. </a:t>
            </a:r>
            <a:r>
              <a:rPr lang="ru-RU" dirty="0" err="1"/>
              <a:t>Здійснювалася</a:t>
            </a:r>
            <a:r>
              <a:rPr lang="ru-RU" dirty="0"/>
              <a:t> активна </a:t>
            </a:r>
            <a:r>
              <a:rPr lang="ru-RU" dirty="0" err="1"/>
              <a:t>масована</a:t>
            </a:r>
            <a:r>
              <a:rPr lang="ru-RU" dirty="0"/>
              <a:t> </a:t>
            </a:r>
            <a:r>
              <a:rPr lang="ru-RU" dirty="0" err="1"/>
              <a:t>підтримка</a:t>
            </a:r>
            <a:r>
              <a:rPr lang="ru-RU" dirty="0"/>
              <a:t> сил </a:t>
            </a:r>
            <a:r>
              <a:rPr lang="ru-RU" dirty="0" err="1"/>
              <a:t>опозиції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діяли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контингенту </a:t>
            </a:r>
            <a:r>
              <a:rPr lang="ru-RU" dirty="0" err="1"/>
              <a:t>радянських</a:t>
            </a:r>
            <a:r>
              <a:rPr lang="ru-RU" dirty="0"/>
              <a:t> </a:t>
            </a:r>
            <a:r>
              <a:rPr lang="ru-RU" dirty="0" err="1"/>
              <a:t>військ</a:t>
            </a:r>
            <a:r>
              <a:rPr lang="ru-RU" dirty="0"/>
              <a:t> в </a:t>
            </a:r>
            <a:r>
              <a:rPr lang="ru-RU" dirty="0" err="1"/>
              <a:t>республіці</a:t>
            </a:r>
            <a:r>
              <a:rPr lang="ru-RU" dirty="0"/>
              <a:t> </a:t>
            </a:r>
            <a:r>
              <a:rPr lang="ru-RU" dirty="0" err="1"/>
              <a:t>Афганістан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68" y="1335767"/>
            <a:ext cx="2667000" cy="4000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0359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Другий термін президенства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758" y="1412776"/>
            <a:ext cx="4392489" cy="2880320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президентства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відзначений</a:t>
            </a:r>
            <a:r>
              <a:rPr lang="ru-RU" dirty="0"/>
              <a:t> </a:t>
            </a:r>
            <a:r>
              <a:rPr lang="ru-RU" dirty="0" err="1"/>
              <a:t>значними</a:t>
            </a:r>
            <a:r>
              <a:rPr lang="ru-RU" dirty="0"/>
              <a:t> </a:t>
            </a:r>
            <a:r>
              <a:rPr lang="ru-RU" dirty="0" err="1"/>
              <a:t>кроками</a:t>
            </a:r>
            <a:r>
              <a:rPr lang="ru-RU" dirty="0"/>
              <a:t> вперед до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холодної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в </a:t>
            </a:r>
            <a:r>
              <a:rPr lang="ru-RU" dirty="0" err="1"/>
              <a:t>період</a:t>
            </a:r>
            <a:r>
              <a:rPr lang="ru-RU" dirty="0"/>
              <a:t> з 1985 по 1986 роки </a:t>
            </a:r>
            <a:r>
              <a:rPr lang="ru-RU" dirty="0" err="1"/>
              <a:t>радянсько-американські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пережили </a:t>
            </a:r>
            <a:r>
              <a:rPr lang="ru-RU" dirty="0" err="1"/>
              <a:t>масу</a:t>
            </a:r>
            <a:r>
              <a:rPr lang="ru-RU" dirty="0"/>
              <a:t> </a:t>
            </a:r>
            <a:r>
              <a:rPr lang="ru-RU" dirty="0" err="1"/>
              <a:t>шпигунських</a:t>
            </a:r>
            <a:r>
              <a:rPr lang="ru-RU" dirty="0"/>
              <a:t> </a:t>
            </a:r>
            <a:r>
              <a:rPr lang="ru-RU" dirty="0" err="1"/>
              <a:t>скандалів</a:t>
            </a:r>
            <a:r>
              <a:rPr lang="ru-RU" dirty="0"/>
              <a:t>. Рейган </a:t>
            </a:r>
            <a:r>
              <a:rPr lang="ru-RU" dirty="0" err="1"/>
              <a:t>провів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зустрічей</a:t>
            </a:r>
            <a:r>
              <a:rPr lang="ru-RU" dirty="0"/>
              <a:t> (перша — в </a:t>
            </a:r>
            <a:r>
              <a:rPr lang="ru-RU" dirty="0" err="1"/>
              <a:t>Рейк'явіку</a:t>
            </a:r>
            <a:r>
              <a:rPr lang="ru-RU" dirty="0"/>
              <a:t>, в </a:t>
            </a:r>
            <a:r>
              <a:rPr lang="ru-RU" dirty="0" err="1"/>
              <a:t>жовтні</a:t>
            </a:r>
            <a:r>
              <a:rPr lang="ru-RU" dirty="0"/>
              <a:t> 1986-го), вступивши в переговори з </a:t>
            </a:r>
            <a:r>
              <a:rPr lang="ru-RU" dirty="0" err="1"/>
              <a:t>генеральним</a:t>
            </a:r>
            <a:r>
              <a:rPr lang="ru-RU" dirty="0"/>
              <a:t> секретарем ЦК КПРС </a:t>
            </a:r>
            <a:r>
              <a:rPr lang="ru-RU" dirty="0" err="1"/>
              <a:t>Михайлом</a:t>
            </a:r>
            <a:r>
              <a:rPr lang="ru-RU" dirty="0"/>
              <a:t> </a:t>
            </a:r>
            <a:r>
              <a:rPr lang="ru-RU" dirty="0" err="1"/>
              <a:t>Горбачовим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підписання</a:t>
            </a:r>
            <a:r>
              <a:rPr lang="ru-RU" dirty="0"/>
              <a:t> 1987 року Договору про </a:t>
            </a:r>
            <a:r>
              <a:rPr lang="ru-RU" dirty="0" err="1"/>
              <a:t>ліквідацію</a:t>
            </a:r>
            <a:r>
              <a:rPr lang="ru-RU" dirty="0"/>
              <a:t> ракет </a:t>
            </a:r>
            <a:r>
              <a:rPr lang="ru-RU" dirty="0" err="1"/>
              <a:t>середньої</a:t>
            </a:r>
            <a:r>
              <a:rPr lang="ru-RU" dirty="0"/>
              <a:t> та </a:t>
            </a:r>
            <a:r>
              <a:rPr lang="ru-RU" dirty="0" err="1"/>
              <a:t>малої</a:t>
            </a:r>
            <a:r>
              <a:rPr lang="ru-RU" dirty="0"/>
              <a:t> </a:t>
            </a:r>
            <a:r>
              <a:rPr lang="ru-RU" dirty="0" err="1"/>
              <a:t>дальності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СРСР і США.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лідери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провели переговори про </a:t>
            </a:r>
            <a:r>
              <a:rPr lang="ru-RU" dirty="0" err="1"/>
              <a:t>скорочення</a:t>
            </a:r>
            <a:r>
              <a:rPr lang="ru-RU" dirty="0"/>
              <a:t> ядерного арсеналу.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2808312" cy="2167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38" y="4221088"/>
            <a:ext cx="4248472" cy="19967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19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4605"/>
            <a:ext cx="8489583" cy="59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322" y="5301208"/>
            <a:ext cx="6965245" cy="1202485"/>
          </a:xfrm>
        </p:spPr>
        <p:txBody>
          <a:bodyPr/>
          <a:lstStyle/>
          <a:p>
            <a:r>
              <a:rPr lang="uk-UA" dirty="0" smtClean="0"/>
              <a:t>Кінець.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5" y="764703"/>
            <a:ext cx="3600400" cy="511256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    Рейган </a:t>
            </a:r>
            <a:r>
              <a:rPr lang="ru-RU" dirty="0" err="1"/>
              <a:t>залишив</a:t>
            </a:r>
            <a:r>
              <a:rPr lang="ru-RU" dirty="0"/>
              <a:t> посаду 1989 року по </a:t>
            </a:r>
            <a:r>
              <a:rPr lang="ru-RU" dirty="0" err="1"/>
              <a:t>завершенню</a:t>
            </a:r>
            <a:r>
              <a:rPr lang="ru-RU" dirty="0"/>
              <a:t> другого </a:t>
            </a:r>
            <a:r>
              <a:rPr lang="ru-RU" dirty="0" err="1"/>
              <a:t>терміна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наступником</a:t>
            </a:r>
            <a:r>
              <a:rPr lang="ru-RU" dirty="0"/>
              <a:t> став Джордж Буш-старший,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віце</a:t>
            </a:r>
            <a:r>
              <a:rPr lang="ru-RU" dirty="0"/>
              <a:t>-президентом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термінів</a:t>
            </a:r>
            <a:r>
              <a:rPr lang="ru-RU" dirty="0"/>
              <a:t> Рейгана.</a:t>
            </a:r>
          </a:p>
          <a:p>
            <a:endParaRPr lang="ru-RU" dirty="0"/>
          </a:p>
          <a:p>
            <a:r>
              <a:rPr lang="ru-RU" dirty="0" smtClean="0"/>
              <a:t>     1994 </a:t>
            </a:r>
            <a:r>
              <a:rPr lang="ru-RU" dirty="0"/>
              <a:t>року Рейгану поставили </a:t>
            </a:r>
            <a:r>
              <a:rPr lang="ru-RU" dirty="0" err="1"/>
              <a:t>діагноз</a:t>
            </a:r>
            <a:r>
              <a:rPr lang="ru-RU" dirty="0"/>
              <a:t> — хвороба Альцгеймера. </a:t>
            </a:r>
          </a:p>
          <a:p>
            <a:r>
              <a:rPr lang="ru-RU" dirty="0" smtClean="0"/>
              <a:t>     Рейган </a:t>
            </a:r>
            <a:r>
              <a:rPr lang="ru-RU" dirty="0"/>
              <a:t>помер 5 </a:t>
            </a:r>
            <a:r>
              <a:rPr lang="ru-RU" dirty="0" err="1"/>
              <a:t>червня</a:t>
            </a:r>
            <a:r>
              <a:rPr lang="ru-RU" dirty="0"/>
              <a:t> 2004 в Лос-</a:t>
            </a:r>
            <a:r>
              <a:rPr lang="ru-RU" dirty="0" err="1"/>
              <a:t>Анджелесі</a:t>
            </a:r>
            <a:r>
              <a:rPr lang="ru-RU" dirty="0"/>
              <a:t> у </a:t>
            </a:r>
            <a:r>
              <a:rPr lang="ru-RU" dirty="0" err="1"/>
              <a:t>віці</a:t>
            </a:r>
            <a:r>
              <a:rPr lang="ru-RU" dirty="0"/>
              <a:t> 93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314950" cy="4139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5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4082"/>
            <a:ext cx="8784976" cy="1152128"/>
          </a:xfrm>
        </p:spPr>
        <p:txBody>
          <a:bodyPr/>
          <a:lstStyle/>
          <a:p>
            <a:r>
              <a:rPr lang="ru-RU" dirty="0" err="1">
                <a:effectLst/>
              </a:rPr>
              <a:t>Дитинство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перші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роботи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6913" y="952064"/>
            <a:ext cx="4608512" cy="54726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     </a:t>
            </a:r>
            <a:r>
              <a:rPr lang="ru-RU" dirty="0" err="1" smtClean="0"/>
              <a:t>Народився</a:t>
            </a:r>
            <a:r>
              <a:rPr lang="ru-RU" dirty="0" smtClean="0"/>
              <a:t> </a:t>
            </a:r>
            <a:r>
              <a:rPr lang="ru-RU" dirty="0"/>
              <a:t>Рональд 6 лютого 1911 в </a:t>
            </a:r>
            <a:r>
              <a:rPr lang="ru-RU" dirty="0" err="1"/>
              <a:t>місті</a:t>
            </a:r>
            <a:r>
              <a:rPr lang="ru-RU" dirty="0"/>
              <a:t> </a:t>
            </a:r>
            <a:r>
              <a:rPr lang="ru-RU" dirty="0" err="1"/>
              <a:t>Тампіко</a:t>
            </a:r>
            <a:r>
              <a:rPr lang="ru-RU" dirty="0"/>
              <a:t>, штат </a:t>
            </a:r>
            <a:r>
              <a:rPr lang="ru-RU" dirty="0" err="1"/>
              <a:t>Іллінойс</a:t>
            </a:r>
            <a:r>
              <a:rPr lang="ru-RU" dirty="0"/>
              <a:t>. </a:t>
            </a:r>
            <a:r>
              <a:rPr lang="ru-RU" dirty="0" err="1"/>
              <a:t>Батько</a:t>
            </a:r>
            <a:r>
              <a:rPr lang="ru-RU" dirty="0"/>
              <a:t> — Джон </a:t>
            </a:r>
            <a:r>
              <a:rPr lang="ru-RU" dirty="0" err="1"/>
              <a:t>Едвард</a:t>
            </a:r>
            <a:r>
              <a:rPr lang="ru-RU" dirty="0"/>
              <a:t> Рейган, </a:t>
            </a:r>
            <a:r>
              <a:rPr lang="ru-RU" dirty="0" err="1"/>
              <a:t>мати</a:t>
            </a:r>
            <a:r>
              <a:rPr lang="ru-RU" dirty="0"/>
              <a:t> — </a:t>
            </a:r>
            <a:r>
              <a:rPr lang="ru-RU" dirty="0" err="1"/>
              <a:t>Неллі</a:t>
            </a:r>
            <a:r>
              <a:rPr lang="ru-RU" dirty="0"/>
              <a:t> </a:t>
            </a:r>
            <a:r>
              <a:rPr lang="ru-RU" dirty="0" err="1"/>
              <a:t>Вілсон</a:t>
            </a:r>
            <a:r>
              <a:rPr lang="ru-RU" dirty="0"/>
              <a:t> Рейган. </a:t>
            </a:r>
            <a:r>
              <a:rPr lang="ru-RU" dirty="0" err="1"/>
              <a:t>Батько</a:t>
            </a:r>
            <a:r>
              <a:rPr lang="ru-RU" dirty="0"/>
              <a:t> Рейгана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ірландського</a:t>
            </a:r>
            <a:r>
              <a:rPr lang="ru-RU" dirty="0"/>
              <a:t> </a:t>
            </a:r>
            <a:r>
              <a:rPr lang="ru-RU" dirty="0" err="1"/>
              <a:t>католицького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, 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мала </a:t>
            </a:r>
            <a:r>
              <a:rPr lang="ru-RU" dirty="0" err="1"/>
              <a:t>шотландсько-англійських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. </a:t>
            </a:r>
            <a:r>
              <a:rPr lang="ru-RU" dirty="0" smtClean="0"/>
              <a:t>Через </a:t>
            </a:r>
            <a:r>
              <a:rPr lang="ru-RU" dirty="0" err="1"/>
              <a:t>безпробудне</a:t>
            </a:r>
            <a:r>
              <a:rPr lang="ru-RU" dirty="0"/>
              <a:t> </a:t>
            </a:r>
            <a:r>
              <a:rPr lang="ru-RU" dirty="0" err="1"/>
              <a:t>пияцтво</a:t>
            </a:r>
            <a:r>
              <a:rPr lang="ru-RU" dirty="0"/>
              <a:t> батька </a:t>
            </a:r>
            <a:r>
              <a:rPr lang="ru-RU" dirty="0" err="1"/>
              <a:t>сім'я</a:t>
            </a:r>
            <a:r>
              <a:rPr lang="ru-RU" dirty="0"/>
              <a:t> </a:t>
            </a:r>
            <a:r>
              <a:rPr lang="ru-RU" dirty="0" err="1"/>
              <a:t>ледь</a:t>
            </a:r>
            <a:r>
              <a:rPr lang="ru-RU" dirty="0"/>
              <a:t> </a:t>
            </a:r>
            <a:r>
              <a:rPr lang="ru-RU" dirty="0" err="1"/>
              <a:t>зводила</a:t>
            </a:r>
            <a:r>
              <a:rPr lang="ru-RU" dirty="0"/>
              <a:t> </a:t>
            </a:r>
            <a:r>
              <a:rPr lang="ru-RU" dirty="0" err="1"/>
              <a:t>кінці</a:t>
            </a:r>
            <a:r>
              <a:rPr lang="ru-RU" dirty="0"/>
              <a:t> з </a:t>
            </a:r>
            <a:r>
              <a:rPr lang="ru-RU" dirty="0" err="1" smtClean="0"/>
              <a:t>кінцями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      </a:t>
            </a:r>
            <a:r>
              <a:rPr lang="ru-RU" dirty="0" err="1" smtClean="0"/>
              <a:t>Сім'я</a:t>
            </a:r>
            <a:r>
              <a:rPr lang="ru-RU" dirty="0" smtClean="0"/>
              <a:t> </a:t>
            </a:r>
            <a:r>
              <a:rPr lang="ru-RU" dirty="0" err="1"/>
              <a:t>Рейганів</a:t>
            </a:r>
            <a:r>
              <a:rPr lang="ru-RU" dirty="0"/>
              <a:t>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переїжджала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штату </a:t>
            </a:r>
            <a:r>
              <a:rPr lang="ru-RU" dirty="0" err="1"/>
              <a:t>Іллінойс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 </a:t>
            </a:r>
            <a:r>
              <a:rPr lang="ru-RU" dirty="0" err="1"/>
              <a:t>Монмаут</a:t>
            </a:r>
            <a:r>
              <a:rPr lang="ru-RU" dirty="0"/>
              <a:t>, </a:t>
            </a:r>
            <a:r>
              <a:rPr lang="ru-RU" dirty="0" err="1"/>
              <a:t>Гейлсбург</a:t>
            </a:r>
            <a:r>
              <a:rPr lang="ru-RU" dirty="0"/>
              <a:t> і Чикаго. У  1920 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/>
              <a:t>переїхали</a:t>
            </a:r>
            <a:r>
              <a:rPr lang="ru-RU" dirty="0"/>
              <a:t> в </a:t>
            </a:r>
            <a:r>
              <a:rPr lang="ru-RU" dirty="0" err="1"/>
              <a:t>місто</a:t>
            </a:r>
            <a:r>
              <a:rPr lang="ru-RU" dirty="0"/>
              <a:t> </a:t>
            </a:r>
            <a:r>
              <a:rPr lang="ru-RU" dirty="0" err="1"/>
              <a:t>Діксон</a:t>
            </a:r>
            <a:r>
              <a:rPr lang="ru-RU" dirty="0"/>
              <a:t>, де </a:t>
            </a:r>
            <a:r>
              <a:rPr lang="ru-RU" dirty="0" err="1"/>
              <a:t>він</a:t>
            </a:r>
            <a:r>
              <a:rPr lang="ru-RU" dirty="0"/>
              <a:t> і </a:t>
            </a:r>
            <a:r>
              <a:rPr lang="ru-RU" dirty="0" err="1"/>
              <a:t>пішов</a:t>
            </a:r>
            <a:r>
              <a:rPr lang="ru-RU" dirty="0"/>
              <a:t> у </a:t>
            </a:r>
            <a:r>
              <a:rPr lang="ru-RU" dirty="0" err="1"/>
              <a:t>середню</a:t>
            </a:r>
            <a:r>
              <a:rPr lang="ru-RU" dirty="0"/>
              <a:t> школу,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виявляв</a:t>
            </a:r>
            <a:r>
              <a:rPr lang="ru-RU" dirty="0"/>
              <a:t> </a:t>
            </a:r>
            <a:r>
              <a:rPr lang="ru-RU" dirty="0" err="1"/>
              <a:t>інтерес</a:t>
            </a:r>
            <a:r>
              <a:rPr lang="ru-RU" dirty="0"/>
              <a:t> до </a:t>
            </a:r>
            <a:r>
              <a:rPr lang="ru-RU" dirty="0" err="1"/>
              <a:t>акторського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спорту і </a:t>
            </a:r>
            <a:r>
              <a:rPr lang="ru-RU" dirty="0" err="1"/>
              <a:t>розвивав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оповідача</a:t>
            </a:r>
            <a:r>
              <a:rPr lang="ru-RU" dirty="0"/>
              <a:t>. </a:t>
            </a:r>
            <a:r>
              <a:rPr lang="ru-RU" dirty="0" smtClean="0"/>
              <a:t>Рональд </a:t>
            </a:r>
            <a:r>
              <a:rPr lang="ru-RU" dirty="0" err="1" smtClean="0"/>
              <a:t>був</a:t>
            </a:r>
            <a:r>
              <a:rPr lang="ru-RU" dirty="0" smtClean="0"/>
              <a:t> одним з </a:t>
            </a:r>
            <a:r>
              <a:rPr lang="ru-RU" dirty="0" err="1" smtClean="0"/>
              <a:t>учасників</a:t>
            </a:r>
            <a:r>
              <a:rPr lang="ru-RU" dirty="0" smtClean="0"/>
              <a:t> </a:t>
            </a:r>
            <a:r>
              <a:rPr lang="ru-RU" dirty="0" err="1" smtClean="0"/>
              <a:t>шкільної</a:t>
            </a:r>
            <a:r>
              <a:rPr lang="ru-RU" dirty="0" smtClean="0"/>
              <a:t> </a:t>
            </a:r>
            <a:r>
              <a:rPr lang="ru-RU" dirty="0" err="1" smtClean="0"/>
              <a:t>команди</a:t>
            </a:r>
            <a:r>
              <a:rPr lang="ru-RU" dirty="0" smtClean="0"/>
              <a:t> </a:t>
            </a:r>
            <a:r>
              <a:rPr lang="ru-RU" dirty="0" err="1" smtClean="0"/>
              <a:t>Діксона</a:t>
            </a:r>
            <a:r>
              <a:rPr lang="ru-RU" dirty="0" smtClean="0"/>
              <a:t>. </a:t>
            </a:r>
            <a:r>
              <a:rPr lang="ru-RU" dirty="0" err="1" smtClean="0"/>
              <a:t>Найбільшого</a:t>
            </a:r>
            <a:r>
              <a:rPr lang="ru-RU" dirty="0" smtClean="0"/>
              <a:t> </a:t>
            </a:r>
            <a:r>
              <a:rPr lang="ru-RU" dirty="0" err="1"/>
              <a:t>визнання</a:t>
            </a:r>
            <a:r>
              <a:rPr lang="ru-RU" dirty="0"/>
              <a:t> в </a:t>
            </a:r>
            <a:r>
              <a:rPr lang="ru-RU" dirty="0" err="1"/>
              <a:t>оточенні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домігся</a:t>
            </a:r>
            <a:r>
              <a:rPr lang="ru-RU" dirty="0"/>
              <a:t>, </a:t>
            </a:r>
            <a:r>
              <a:rPr lang="ru-RU" dirty="0" err="1"/>
              <a:t>працюючи</a:t>
            </a:r>
            <a:r>
              <a:rPr lang="ru-RU" dirty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рятувальника</a:t>
            </a:r>
            <a:r>
              <a:rPr lang="ru-RU" dirty="0"/>
              <a:t> в </a:t>
            </a:r>
            <a:r>
              <a:rPr lang="ru-RU" dirty="0" err="1"/>
              <a:t>Лоуелл</a:t>
            </a:r>
            <a:r>
              <a:rPr lang="ru-RU" dirty="0"/>
              <a:t>-Парк. За 7 </a:t>
            </a:r>
            <a:r>
              <a:rPr lang="ru-RU" dirty="0" err="1"/>
              <a:t>сезонів</a:t>
            </a:r>
            <a:r>
              <a:rPr lang="ru-RU" dirty="0"/>
              <a:t>, </a:t>
            </a:r>
            <a:r>
              <a:rPr lang="ru-RU" dirty="0" err="1"/>
              <a:t>починаючи</a:t>
            </a:r>
            <a:r>
              <a:rPr lang="ru-RU" dirty="0"/>
              <a:t> з 1926 року, </a:t>
            </a:r>
            <a:r>
              <a:rPr lang="ru-RU" dirty="0" smtClean="0"/>
              <a:t>ним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врятовано</a:t>
            </a:r>
            <a:r>
              <a:rPr lang="ru-RU" dirty="0"/>
              <a:t> 77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тонули.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21" y="980728"/>
            <a:ext cx="4248472" cy="52797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076056" y="6402274"/>
            <a:ext cx="3694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(Рональд </a:t>
            </a:r>
            <a:r>
              <a:rPr lang="ru-RU" sz="1400" dirty="0"/>
              <a:t>Рейган, </a:t>
            </a:r>
            <a:r>
              <a:rPr lang="ru-RU" sz="1400" dirty="0" err="1"/>
              <a:t>юність</a:t>
            </a:r>
            <a:r>
              <a:rPr lang="ru-RU" sz="1400" dirty="0"/>
              <a:t> у </a:t>
            </a:r>
            <a:r>
              <a:rPr lang="ru-RU" sz="1400" dirty="0" err="1" smtClean="0"/>
              <a:t>Діксоні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077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568952" cy="259228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   1928 </a:t>
            </a:r>
            <a:r>
              <a:rPr lang="ru-RU" dirty="0"/>
              <a:t>року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закінчив</a:t>
            </a:r>
            <a:r>
              <a:rPr lang="ru-RU" dirty="0"/>
              <a:t> </a:t>
            </a:r>
            <a:r>
              <a:rPr lang="ru-RU" dirty="0" err="1"/>
              <a:t>середню</a:t>
            </a:r>
            <a:r>
              <a:rPr lang="ru-RU" dirty="0"/>
              <a:t> школу в </a:t>
            </a:r>
            <a:r>
              <a:rPr lang="ru-RU" dirty="0" err="1"/>
              <a:t>Діксоні</a:t>
            </a:r>
            <a:r>
              <a:rPr lang="ru-RU" dirty="0"/>
              <a:t> і поступив до </a:t>
            </a:r>
            <a:r>
              <a:rPr lang="ru-RU" dirty="0" err="1"/>
              <a:t>коледжа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Юрека</a:t>
            </a:r>
            <a:r>
              <a:rPr lang="ru-RU" dirty="0"/>
              <a:t> на факультет </a:t>
            </a:r>
            <a:r>
              <a:rPr lang="ru-RU" dirty="0" err="1"/>
              <a:t>економіки</a:t>
            </a:r>
            <a:r>
              <a:rPr lang="ru-RU" dirty="0"/>
              <a:t> і </a:t>
            </a:r>
            <a:r>
              <a:rPr lang="ru-RU" dirty="0" err="1"/>
              <a:t>соціології</a:t>
            </a:r>
            <a:r>
              <a:rPr lang="ru-RU" dirty="0"/>
              <a:t>. Правда, там, як і в </a:t>
            </a:r>
            <a:r>
              <a:rPr lang="ru-RU" dirty="0" err="1"/>
              <a:t>школі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аж </a:t>
            </a:r>
            <a:r>
              <a:rPr lang="ru-RU" dirty="0" err="1"/>
              <a:t>ніяк</a:t>
            </a:r>
            <a:r>
              <a:rPr lang="ru-RU" dirty="0"/>
              <a:t> не </a:t>
            </a:r>
            <a:r>
              <a:rPr lang="ru-RU" dirty="0" err="1"/>
              <a:t>відзначався</a:t>
            </a:r>
            <a:r>
              <a:rPr lang="ru-RU" dirty="0"/>
              <a:t> в науках. Коли через роки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/>
              <a:t>запитали</a:t>
            </a:r>
            <a:r>
              <a:rPr lang="ru-RU" dirty="0" smtClean="0"/>
              <a:t>, </a:t>
            </a:r>
            <a:r>
              <a:rPr lang="ru-RU" dirty="0"/>
              <a:t>яка </a:t>
            </a:r>
            <a:r>
              <a:rPr lang="ru-RU" dirty="0" err="1"/>
              <a:t>користь</a:t>
            </a:r>
            <a:r>
              <a:rPr lang="ru-RU" dirty="0"/>
              <a:t> у тому, </a:t>
            </a:r>
            <a:r>
              <a:rPr lang="ru-RU" dirty="0" err="1"/>
              <a:t>щоб</a:t>
            </a:r>
            <a:r>
              <a:rPr lang="ru-RU" dirty="0"/>
              <a:t> бути президентом,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відповів</a:t>
            </a:r>
            <a:r>
              <a:rPr lang="ru-RU" dirty="0"/>
              <a:t>: «Я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віддати</a:t>
            </a:r>
            <a:r>
              <a:rPr lang="ru-RU" dirty="0"/>
              <a:t> ФБР наказ </a:t>
            </a:r>
            <a:r>
              <a:rPr lang="ru-RU" dirty="0" err="1"/>
              <a:t>суворо</a:t>
            </a:r>
            <a:r>
              <a:rPr lang="ru-RU" dirty="0"/>
              <a:t> </a:t>
            </a:r>
            <a:r>
              <a:rPr lang="ru-RU" dirty="0" err="1"/>
              <a:t>засекретити</a:t>
            </a:r>
            <a:r>
              <a:rPr lang="ru-RU" dirty="0"/>
              <a:t> </a:t>
            </a:r>
            <a:r>
              <a:rPr lang="ru-RU" dirty="0" err="1"/>
              <a:t>мої</a:t>
            </a:r>
            <a:r>
              <a:rPr lang="ru-RU" dirty="0"/>
              <a:t> </a:t>
            </a:r>
            <a:r>
              <a:rPr lang="ru-RU" dirty="0" err="1"/>
              <a:t>шкільні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 smtClean="0"/>
              <a:t>». </a:t>
            </a:r>
          </a:p>
          <a:p>
            <a:r>
              <a:rPr lang="ru-RU" dirty="0"/>
              <a:t> </a:t>
            </a:r>
            <a:r>
              <a:rPr lang="ru-RU" dirty="0" smtClean="0"/>
              <a:t>    З </a:t>
            </a:r>
            <a:r>
              <a:rPr lang="ru-RU" dirty="0" err="1"/>
              <a:t>дитячих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Рональд </a:t>
            </a:r>
            <a:r>
              <a:rPr lang="ru-RU" dirty="0" err="1"/>
              <a:t>мріяв</a:t>
            </a:r>
            <a:r>
              <a:rPr lang="ru-RU" dirty="0"/>
              <a:t> про </a:t>
            </a:r>
            <a:r>
              <a:rPr lang="ru-RU" dirty="0" err="1"/>
              <a:t>сценічну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, але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Діксона</a:t>
            </a:r>
            <a:r>
              <a:rPr lang="ru-RU" dirty="0"/>
              <a:t> до </a:t>
            </a:r>
            <a:r>
              <a:rPr lang="ru-RU" dirty="0" err="1"/>
              <a:t>Голлівуду</a:t>
            </a:r>
            <a:r>
              <a:rPr lang="ru-RU" dirty="0"/>
              <a:t> шлях не </a:t>
            </a:r>
            <a:r>
              <a:rPr lang="ru-RU" dirty="0" err="1"/>
              <a:t>близький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спробувати</a:t>
            </a:r>
            <a:r>
              <a:rPr lang="ru-RU" dirty="0"/>
              <a:t> себе на </a:t>
            </a:r>
            <a:r>
              <a:rPr lang="ru-RU" dirty="0" err="1"/>
              <a:t>радіо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коледжу</a:t>
            </a:r>
            <a:r>
              <a:rPr lang="ru-RU" dirty="0"/>
              <a:t> 1932 року, Рейган </a:t>
            </a:r>
            <a:r>
              <a:rPr lang="ru-RU" dirty="0" err="1"/>
              <a:t>переїхав</a:t>
            </a:r>
            <a:r>
              <a:rPr lang="ru-RU" dirty="0"/>
              <a:t> до штату Айова, де </a:t>
            </a:r>
            <a:r>
              <a:rPr lang="ru-RU" dirty="0" err="1"/>
              <a:t>працював</a:t>
            </a:r>
            <a:r>
              <a:rPr lang="ru-RU" dirty="0"/>
              <a:t> на </a:t>
            </a:r>
            <a:r>
              <a:rPr lang="ru-RU" dirty="0" err="1"/>
              <a:t>багатьох</a:t>
            </a:r>
            <a:r>
              <a:rPr lang="ru-RU" dirty="0"/>
              <a:t> маленьких </a:t>
            </a:r>
            <a:r>
              <a:rPr lang="ru-RU" dirty="0" err="1"/>
              <a:t>радіостанціях</a:t>
            </a:r>
            <a:r>
              <a:rPr lang="ru-RU" dirty="0"/>
              <a:t>. У 1930-их роках Рональд Рейган </a:t>
            </a:r>
            <a:r>
              <a:rPr lang="ru-RU" dirty="0" err="1"/>
              <a:t>переїхав</a:t>
            </a:r>
            <a:r>
              <a:rPr lang="ru-RU" dirty="0"/>
              <a:t> до Лос-Анджелеса, де </a:t>
            </a:r>
            <a:r>
              <a:rPr lang="ru-RU" dirty="0" err="1"/>
              <a:t>розпочав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 </a:t>
            </a:r>
            <a:r>
              <a:rPr lang="ru-RU" dirty="0" err="1"/>
              <a:t>актора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кінодоробок</a:t>
            </a:r>
            <a:r>
              <a:rPr lang="ru-RU" dirty="0"/>
              <a:t> є </a:t>
            </a:r>
            <a:r>
              <a:rPr lang="ru-RU" dirty="0" err="1"/>
              <a:t>доволі</a:t>
            </a:r>
            <a:r>
              <a:rPr lang="ru-RU" dirty="0"/>
              <a:t> </a:t>
            </a:r>
            <a:r>
              <a:rPr lang="ru-RU" dirty="0" err="1"/>
              <a:t>солідним</a:t>
            </a:r>
            <a:r>
              <a:rPr lang="ru-RU" dirty="0"/>
              <a:t> —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виконав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у 77 </a:t>
            </a:r>
            <a:r>
              <a:rPr lang="ru-RU" dirty="0" err="1"/>
              <a:t>телевізійних</a:t>
            </a:r>
            <a:r>
              <a:rPr lang="ru-RU" dirty="0"/>
              <a:t> та </a:t>
            </a:r>
            <a:r>
              <a:rPr lang="ru-RU" dirty="0" err="1"/>
              <a:t>художніх</a:t>
            </a:r>
            <a:r>
              <a:rPr lang="ru-RU" dirty="0"/>
              <a:t> </a:t>
            </a:r>
            <a:r>
              <a:rPr lang="ru-RU" dirty="0" err="1"/>
              <a:t>фільмах</a:t>
            </a:r>
            <a:r>
              <a:rPr lang="ru-RU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36548"/>
            <a:ext cx="4968552" cy="4024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9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4889"/>
            <a:ext cx="4848124" cy="4046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03648" y="5733256"/>
            <a:ext cx="2736304" cy="6463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Рейган в </a:t>
            </a:r>
            <a:r>
              <a:rPr lang="ru-RU" dirty="0" err="1"/>
              <a:t>фільмі</a:t>
            </a:r>
            <a:r>
              <a:rPr lang="ru-RU" dirty="0"/>
              <a:t> Ковбой з </a:t>
            </a:r>
            <a:r>
              <a:rPr lang="ru-RU" dirty="0" err="1"/>
              <a:t>Брукліну</a:t>
            </a:r>
            <a:r>
              <a:rPr lang="ru-RU" dirty="0"/>
              <a:t> (1938)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17" y="1268761"/>
            <a:ext cx="3187139" cy="40428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50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1834"/>
            <a:ext cx="5760640" cy="432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51" y="1226637"/>
            <a:ext cx="291465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22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4572000" cy="583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54" y="836712"/>
            <a:ext cx="4547476" cy="58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44001" cy="60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85"/>
            <a:ext cx="9144000" cy="6046470"/>
          </a:xfrm>
        </p:spPr>
      </p:pic>
    </p:spTree>
    <p:extLst>
      <p:ext uri="{BB962C8B-B14F-4D97-AF65-F5344CB8AC3E}">
        <p14:creationId xmlns:p14="http://schemas.microsoft.com/office/powerpoint/2010/main" val="3002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Початок </a:t>
            </a:r>
            <a:r>
              <a:rPr lang="ru-RU" b="1" dirty="0" err="1"/>
              <a:t>політичної</a:t>
            </a:r>
            <a:r>
              <a:rPr lang="ru-RU" b="1" dirty="0"/>
              <a:t> </a:t>
            </a:r>
            <a:r>
              <a:rPr lang="ru-RU" b="1" dirty="0" err="1"/>
              <a:t>кар'єри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367240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Початок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кар'єри</a:t>
            </a:r>
            <a:r>
              <a:rPr lang="ru-RU" dirty="0"/>
              <a:t> Рональда Рейгана </a:t>
            </a:r>
            <a:r>
              <a:rPr lang="ru-RU" dirty="0" err="1"/>
              <a:t>пов'язують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 </a:t>
            </a:r>
            <a:r>
              <a:rPr lang="ru-RU" dirty="0" err="1"/>
              <a:t>голлівудським</a:t>
            </a:r>
            <a:r>
              <a:rPr lang="ru-RU" dirty="0"/>
              <a:t> </a:t>
            </a:r>
            <a:r>
              <a:rPr lang="ru-RU" dirty="0" err="1"/>
              <a:t>етапом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(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/>
              <a:t> головою </a:t>
            </a:r>
            <a:r>
              <a:rPr lang="ru-RU" dirty="0" err="1"/>
              <a:t>профспілки</a:t>
            </a:r>
            <a:r>
              <a:rPr lang="ru-RU" dirty="0"/>
              <a:t> </a:t>
            </a:r>
            <a:r>
              <a:rPr lang="ru-RU" dirty="0" err="1"/>
              <a:t>голлівудських</a:t>
            </a:r>
            <a:r>
              <a:rPr lang="ru-RU" dirty="0"/>
              <a:t> </a:t>
            </a:r>
            <a:r>
              <a:rPr lang="ru-RU" dirty="0" err="1" smtClean="0"/>
              <a:t>акторів</a:t>
            </a:r>
            <a:r>
              <a:rPr lang="ru-RU" dirty="0" smtClean="0"/>
              <a:t>).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/>
              <a:t>Рейган </a:t>
            </a:r>
            <a:r>
              <a:rPr lang="ru-RU" dirty="0" err="1"/>
              <a:t>був</a:t>
            </a:r>
            <a:r>
              <a:rPr lang="ru-RU" dirty="0"/>
              <a:t> членом </a:t>
            </a:r>
            <a:r>
              <a:rPr lang="ru-RU" dirty="0" err="1"/>
              <a:t>Демократичної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США, але 1962 року </a:t>
            </a:r>
            <a:r>
              <a:rPr lang="ru-RU" dirty="0" err="1"/>
              <a:t>перейшов</a:t>
            </a:r>
            <a:r>
              <a:rPr lang="ru-RU" dirty="0"/>
              <a:t> до </a:t>
            </a:r>
            <a:r>
              <a:rPr lang="ru-RU" dirty="0" err="1"/>
              <a:t>Республіканської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1964 року на </a:t>
            </a:r>
            <a:r>
              <a:rPr lang="ru-RU" dirty="0" err="1"/>
              <a:t>партійній</a:t>
            </a:r>
            <a:r>
              <a:rPr lang="ru-RU" dirty="0"/>
              <a:t> </a:t>
            </a:r>
            <a:r>
              <a:rPr lang="ru-RU" dirty="0" err="1"/>
              <a:t>конвенції</a:t>
            </a:r>
            <a:r>
              <a:rPr lang="ru-RU" dirty="0"/>
              <a:t> Рональд Рейган </a:t>
            </a:r>
            <a:r>
              <a:rPr lang="ru-RU" dirty="0" err="1"/>
              <a:t>виголосив</a:t>
            </a:r>
            <a:r>
              <a:rPr lang="ru-RU" dirty="0"/>
              <a:t> свою </a:t>
            </a:r>
            <a:r>
              <a:rPr lang="ru-RU" dirty="0" err="1"/>
              <a:t>знамениту</a:t>
            </a:r>
            <a:r>
              <a:rPr lang="ru-RU" dirty="0"/>
              <a:t> </a:t>
            </a:r>
            <a:r>
              <a:rPr lang="ru-RU" dirty="0" err="1"/>
              <a:t>промову</a:t>
            </a:r>
            <a:r>
              <a:rPr lang="ru-RU" dirty="0"/>
              <a:t> «Час </a:t>
            </a:r>
            <a:r>
              <a:rPr lang="ru-RU" dirty="0" err="1"/>
              <a:t>обирати</a:t>
            </a:r>
            <a:r>
              <a:rPr lang="ru-RU" dirty="0" smtClean="0"/>
              <a:t>» </a:t>
            </a:r>
            <a:r>
              <a:rPr lang="ru-RU" dirty="0"/>
              <a:t>на </a:t>
            </a:r>
            <a:r>
              <a:rPr lang="ru-RU" dirty="0" err="1"/>
              <a:t>підтримку</a:t>
            </a:r>
            <a:r>
              <a:rPr lang="ru-RU" dirty="0"/>
              <a:t> </a:t>
            </a:r>
            <a:r>
              <a:rPr lang="ru-RU" dirty="0" err="1"/>
              <a:t>республіканського</a:t>
            </a:r>
            <a:r>
              <a:rPr lang="ru-RU" dirty="0"/>
              <a:t> кандидата в </a:t>
            </a:r>
            <a:r>
              <a:rPr lang="ru-RU" dirty="0" err="1"/>
              <a:t>президенти</a:t>
            </a:r>
            <a:r>
              <a:rPr lang="ru-RU" dirty="0"/>
              <a:t> </a:t>
            </a:r>
            <a:r>
              <a:rPr lang="ru-RU" dirty="0" err="1"/>
              <a:t>Баррі</a:t>
            </a:r>
            <a:r>
              <a:rPr lang="ru-RU" dirty="0"/>
              <a:t> </a:t>
            </a:r>
            <a:r>
              <a:rPr lang="ru-RU" dirty="0" err="1"/>
              <a:t>Голдуотера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запропоновано</a:t>
            </a:r>
            <a:r>
              <a:rPr lang="ru-RU" dirty="0"/>
              <a:t> </a:t>
            </a:r>
            <a:r>
              <a:rPr lang="ru-RU" dirty="0" err="1"/>
              <a:t>виставити</a:t>
            </a:r>
            <a:r>
              <a:rPr lang="ru-RU" dirty="0"/>
              <a:t> свою кандидатуру на пост губернатора </a:t>
            </a:r>
            <a:r>
              <a:rPr lang="ru-RU" dirty="0" err="1"/>
              <a:t>Каліфорнії</a:t>
            </a:r>
            <a:r>
              <a:rPr lang="ru-RU" dirty="0"/>
              <a:t>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перемагав</a:t>
            </a:r>
            <a:r>
              <a:rPr lang="ru-RU" dirty="0"/>
              <a:t> 1966 та 1970 року.</a:t>
            </a:r>
          </a:p>
          <a:p>
            <a:endParaRPr lang="ru-RU" dirty="0"/>
          </a:p>
          <a:p>
            <a:r>
              <a:rPr lang="ru-RU" dirty="0"/>
              <a:t>1968 та 1976 року Рейган </a:t>
            </a:r>
            <a:r>
              <a:rPr lang="ru-RU" dirty="0" err="1"/>
              <a:t>двічі</a:t>
            </a:r>
            <a:r>
              <a:rPr lang="ru-RU" dirty="0"/>
              <a:t> </a:t>
            </a:r>
            <a:r>
              <a:rPr lang="ru-RU" dirty="0" err="1"/>
              <a:t>виставляв</a:t>
            </a:r>
            <a:r>
              <a:rPr lang="ru-RU" dirty="0"/>
              <a:t> свою кандидатуру в </a:t>
            </a:r>
            <a:r>
              <a:rPr lang="ru-RU" dirty="0" err="1"/>
              <a:t>президенти</a:t>
            </a:r>
            <a:r>
              <a:rPr lang="ru-RU" dirty="0"/>
              <a:t> США на </a:t>
            </a:r>
            <a:r>
              <a:rPr lang="ru-RU" dirty="0" err="1"/>
              <a:t>первинних</a:t>
            </a:r>
            <a:r>
              <a:rPr lang="ru-RU" dirty="0"/>
              <a:t> </a:t>
            </a:r>
            <a:r>
              <a:rPr lang="ru-RU" dirty="0" err="1"/>
              <a:t>виборах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Республіканської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але </a:t>
            </a:r>
            <a:r>
              <a:rPr lang="ru-RU" dirty="0" err="1"/>
              <a:t>обидва</a:t>
            </a:r>
            <a:r>
              <a:rPr lang="ru-RU" dirty="0"/>
              <a:t> рази </a:t>
            </a:r>
            <a:r>
              <a:rPr lang="ru-RU" dirty="0" err="1"/>
              <a:t>програв</a:t>
            </a:r>
            <a:r>
              <a:rPr lang="ru-RU" dirty="0"/>
              <a:t>. </a:t>
            </a:r>
            <a:r>
              <a:rPr lang="ru-RU" dirty="0" smtClean="0"/>
              <a:t>Лише </a:t>
            </a:r>
            <a:r>
              <a:rPr lang="ru-RU" dirty="0"/>
              <a:t>з </a:t>
            </a:r>
            <a:r>
              <a:rPr lang="ru-RU" dirty="0" err="1"/>
              <a:t>третьої</a:t>
            </a:r>
            <a:r>
              <a:rPr lang="ru-RU" dirty="0"/>
              <a:t> </a:t>
            </a:r>
            <a:r>
              <a:rPr lang="ru-RU" dirty="0" err="1"/>
              <a:t>спроби</a:t>
            </a:r>
            <a:r>
              <a:rPr lang="ru-RU" dirty="0"/>
              <a:t>, 1980 року Рональду Рейгану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виграти</a:t>
            </a:r>
            <a:r>
              <a:rPr lang="ru-RU" dirty="0"/>
              <a:t> </a:t>
            </a:r>
            <a:r>
              <a:rPr lang="ru-RU" dirty="0" err="1"/>
              <a:t>первинні</a:t>
            </a:r>
            <a:r>
              <a:rPr lang="ru-RU" dirty="0"/>
              <a:t> </a:t>
            </a:r>
            <a:r>
              <a:rPr lang="ru-RU" dirty="0" err="1"/>
              <a:t>партійні</a:t>
            </a:r>
            <a:r>
              <a:rPr lang="ru-RU" dirty="0"/>
              <a:t> </a:t>
            </a:r>
            <a:r>
              <a:rPr lang="ru-RU" dirty="0" err="1"/>
              <a:t>вибори</a:t>
            </a:r>
            <a:r>
              <a:rPr lang="ru-RU" dirty="0"/>
              <a:t> і стати кандидатом у </a:t>
            </a:r>
            <a:r>
              <a:rPr lang="ru-RU" dirty="0" err="1"/>
              <a:t>президенти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Республіканської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на </a:t>
            </a:r>
            <a:r>
              <a:rPr lang="ru-RU" dirty="0" err="1"/>
              <a:t>виборах</a:t>
            </a:r>
            <a:r>
              <a:rPr lang="ru-RU" dirty="0"/>
              <a:t>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переміг</a:t>
            </a:r>
            <a:r>
              <a:rPr lang="ru-RU" dirty="0"/>
              <a:t> кандидата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Демократичної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чинного президента </a:t>
            </a:r>
            <a:r>
              <a:rPr lang="ru-RU" dirty="0" err="1"/>
              <a:t>Джиммі</a:t>
            </a:r>
            <a:r>
              <a:rPr lang="ru-RU" dirty="0"/>
              <a:t> Картера, </a:t>
            </a:r>
            <a:r>
              <a:rPr lang="ru-RU" dirty="0" smtClean="0"/>
              <a:t>і </a:t>
            </a:r>
            <a:r>
              <a:rPr lang="ru-RU" dirty="0"/>
              <a:t>в </a:t>
            </a:r>
            <a:r>
              <a:rPr lang="ru-RU" dirty="0" err="1"/>
              <a:t>січні</a:t>
            </a:r>
            <a:r>
              <a:rPr lang="ru-RU" dirty="0"/>
              <a:t> 1981 року вступив на посаду.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2" y="4250416"/>
            <a:ext cx="3697754" cy="2317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60" y="4177506"/>
            <a:ext cx="3322886" cy="246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2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182</TotalTime>
  <Words>728</Words>
  <Application>Microsoft Office PowerPoint</Application>
  <PresentationFormat>Экран (4:3)</PresentationFormat>
  <Paragraphs>31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Кнопка</vt:lpstr>
      <vt:lpstr>Воздушный поток</vt:lpstr>
      <vt:lpstr>Tradeshow</vt:lpstr>
      <vt:lpstr>Аптека</vt:lpstr>
      <vt:lpstr>Ясность</vt:lpstr>
      <vt:lpstr>Исполнительная</vt:lpstr>
      <vt:lpstr>Рональд Рейган 40-ий президент США</vt:lpstr>
      <vt:lpstr>Дитинство і перші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Початок політичної кар'єри </vt:lpstr>
      <vt:lpstr>На президентському посту (перший термін)</vt:lpstr>
      <vt:lpstr>Презентация PowerPoint</vt:lpstr>
      <vt:lpstr>Презентация PowerPoint</vt:lpstr>
      <vt:lpstr>Презентация PowerPoint</vt:lpstr>
      <vt:lpstr>Другий термін президенства</vt:lpstr>
      <vt:lpstr>Презентация PowerPoint</vt:lpstr>
      <vt:lpstr>Кінець.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Рональд Рейган 40-ий президент США</dc:title>
  <dc:creator>Herzeleid</dc:creator>
  <cp:lastModifiedBy>Herzeleid</cp:lastModifiedBy>
  <cp:revision>16</cp:revision>
  <dcterms:created xsi:type="dcterms:W3CDTF">2013-11-06T16:56:47Z</dcterms:created>
  <dcterms:modified xsi:type="dcterms:W3CDTF">2013-11-13T19:42:39Z</dcterms:modified>
</cp:coreProperties>
</file>