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0E4B-E968-41AA-AA3E-5BC5EAE6158C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670A-6E38-4880-AA5D-13F3EA0388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0E4B-E968-41AA-AA3E-5BC5EAE6158C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670A-6E38-4880-AA5D-13F3EA0388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0E4B-E968-41AA-AA3E-5BC5EAE6158C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670A-6E38-4880-AA5D-13F3EA0388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0E4B-E968-41AA-AA3E-5BC5EAE6158C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670A-6E38-4880-AA5D-13F3EA0388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0E4B-E968-41AA-AA3E-5BC5EAE6158C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670A-6E38-4880-AA5D-13F3EA0388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0E4B-E968-41AA-AA3E-5BC5EAE6158C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670A-6E38-4880-AA5D-13F3EA0388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0E4B-E968-41AA-AA3E-5BC5EAE6158C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670A-6E38-4880-AA5D-13F3EA0388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0E4B-E968-41AA-AA3E-5BC5EAE6158C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670A-6E38-4880-AA5D-13F3EA0388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0E4B-E968-41AA-AA3E-5BC5EAE6158C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670A-6E38-4880-AA5D-13F3EA0388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0E4B-E968-41AA-AA3E-5BC5EAE6158C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670A-6E38-4880-AA5D-13F3EA0388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0E4B-E968-41AA-AA3E-5BC5EAE6158C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670A-6E38-4880-AA5D-13F3EA0388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B0E4B-E968-41AA-AA3E-5BC5EAE6158C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2670A-6E38-4880-AA5D-13F3EA0388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lag_of_the_united_kingdom-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687917">
            <a:off x="827584" y="3284984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United Kingdom</a:t>
            </a:r>
            <a:endParaRPr lang="ru-RU" sz="8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3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eaton_Bay_at_Sunset_Devon_United_Kingdom_1600x9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8341" cy="685800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andscapes nature trees dawn forest photography united kingdom 2560x1440 wallpaper_www.wallpaperhi.com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8341" cy="6858000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4306_velikobritaniya_angliya_london_noch_1680x1050_(www.GdeFon.ru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ngland london eye united kingdom phone booth river thames english telephone booth 2560x1600 wall_www.wallpaperhi.com_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nited-kingdoom-london-england-kingdom-hd-1774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2818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joe-stockdale-united-kingdom-shortlist-environment-youth-2013-600x3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5656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ardiff Cast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ondon big ben houses of parliament palace of westminster 2560x1600 wallpaper_www.wallpaperto.com_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 rot="20830597">
            <a:off x="1475656" y="476672"/>
            <a:ext cx="2466975" cy="1847850"/>
          </a:xfrm>
          <a:prstGeom prst="rect">
            <a:avLst/>
          </a:prstGeom>
          <a:ln w="228600" cap="sq" cmpd="thickThin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Flag_UnitedKingd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88405">
            <a:off x="5868144" y="692696"/>
            <a:ext cx="2387104" cy="2331156"/>
          </a:xfrm>
          <a:prstGeom prst="rect">
            <a:avLst/>
          </a:prstGeom>
          <a:ln w="2286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98454"/>
          </a:xfrm>
        </p:spPr>
      </p:pic>
      <p:pic>
        <p:nvPicPr>
          <p:cNvPr id="9" name="Рисунок 8" descr="6f311fdb53b82a39ba49bc75cb5c1ae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268760"/>
            <a:ext cx="3672408" cy="36724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64088" y="1988840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Royal family</a:t>
            </a:r>
            <a:endParaRPr lang="ru-RU" sz="72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nited_kingdom_coat_of_arm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880936" cy="6858000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ondon_Big_Ben_Phone_box[1][1]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98159" cy="6858000"/>
          </a:xfrm>
        </p:spPr>
      </p:pic>
      <p:pic>
        <p:nvPicPr>
          <p:cNvPr id="5" name="Рисунок 4" descr="myhc_8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7707" y="3717032"/>
            <a:ext cx="4776293" cy="3140969"/>
          </a:xfrm>
          <a:prstGeom prst="rect">
            <a:avLst/>
          </a:prstGeom>
        </p:spPr>
      </p:pic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0"/>
            <a:ext cx="4962429" cy="371703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united_kingdom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9327" cy="7245424"/>
          </a:xfr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ales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72655" cy="7317432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ostoprimechatelnosti-velikobritanii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68544" cy="6858000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83705" cy="685800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</Words>
  <Application>Microsoft Office PowerPoint</Application>
  <PresentationFormat>Экран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United Kingdom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Kingdom</dc:title>
  <dc:creator>User</dc:creator>
  <cp:lastModifiedBy>User</cp:lastModifiedBy>
  <cp:revision>4</cp:revision>
  <dcterms:created xsi:type="dcterms:W3CDTF">2014-04-28T17:33:55Z</dcterms:created>
  <dcterms:modified xsi:type="dcterms:W3CDTF">2014-04-28T18:08:11Z</dcterms:modified>
</cp:coreProperties>
</file>