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6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1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6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66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965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5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57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98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18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8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2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0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7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3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0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0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45486-3616-46B3-933C-ED748CA86B95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8AF9A-616F-4379-819C-B5E18BC3B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60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09454" y="5180448"/>
            <a:ext cx="438254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Презентация </a:t>
            </a:r>
          </a:p>
          <a:p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Ученицы 11-Арх класса</a:t>
            </a:r>
          </a:p>
          <a:p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Ефремовой Ирины</a:t>
            </a:r>
          </a:p>
          <a:p>
            <a:endParaRPr lang="ru-RU" sz="28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7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0826" y="118117"/>
            <a:ext cx="7798802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Золотые сокровища инков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62" y="1093307"/>
            <a:ext cx="7116416" cy="5337312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5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3113" y="2146853"/>
            <a:ext cx="8242852" cy="224676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2000" b="1" i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Золото инков – до сих пор одна из главных загадок мира. В его поисках пропали многие экспедиции. Приоткрыть завесу тайны может выставка «Тысяча лет золота инков» в музее изобразительных искусств имени Пушкина. 80 изделий из золота, представленные на экспозиции – лишь малая часть из сохранившегося наследия доколумбовых культур.</a:t>
            </a:r>
          </a:p>
          <a:p>
            <a:endParaRPr lang="ru-RU" sz="2000" b="1" i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3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4" y="2213113"/>
            <a:ext cx="6819350" cy="4500770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220" y="186843"/>
            <a:ext cx="4890259" cy="6527040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22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202429"/>
            <a:ext cx="6191250" cy="4638675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149" y="1194790"/>
            <a:ext cx="4638260" cy="4646313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16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452" y="529673"/>
            <a:ext cx="4086225" cy="3333750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304" y="2305050"/>
            <a:ext cx="3810000" cy="2857500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4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1250" cy="3486150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27388"/>
            <a:ext cx="6096000" cy="4572000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3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361044" cy="4770783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90" y="2474842"/>
            <a:ext cx="5844209" cy="4383157"/>
          </a:xfrm>
          <a:prstGeom prst="rect">
            <a:avLst/>
          </a:prstGeom>
          <a:ln w="1270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29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7464" y="2198709"/>
            <a:ext cx="101361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7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3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12</TotalTime>
  <Words>69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2014-03-19T21:49:18Z</dcterms:created>
  <dcterms:modified xsi:type="dcterms:W3CDTF">2014-03-19T22:01:41Z</dcterms:modified>
</cp:coreProperties>
</file>