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3" r:id="rId4"/>
    <p:sldId id="257" r:id="rId5"/>
    <p:sldId id="262" r:id="rId6"/>
    <p:sldId id="267" r:id="rId7"/>
    <p:sldId id="259" r:id="rId8"/>
    <p:sldId id="264" r:id="rId9"/>
    <p:sldId id="258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26BF27-170A-4FD0-83EF-11EE611F716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9B3BE8-A8C1-43E6-8009-F6323BDF41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A1%D1%96%D0%BB%D1%8C%D1%81%D1%8C%D0%BA%D0%B5_%D0%B3%D0%BE%D1%81%D0%BF%D0%BE%D0%B4%D0%B0%D1%80%D1%81%D1%82%D0%B2%D0%B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teri-600x4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686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442915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Франція 70-90х років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XIX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століття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-9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429264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Виконала: Манакова Світлана 9-В клас</a:t>
            </a:r>
            <a:endParaRPr lang="ru-RU" sz="3600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c8fbe39cc3d569949f1183e2bbbad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.2011.03.10.15.18.40..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26402"/>
            <a:ext cx="7500958" cy="56315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4414" y="0"/>
            <a:ext cx="66437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Франко-німецька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війна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1870-1871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рр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4282" y="1142984"/>
            <a:ext cx="421484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Прагнення правлячих кіл Франції не допустити об’єднання Німеччини навколо Пруссії і зберегти свою гегемонію в континентальній Європі;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Наполеон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допомогою війни сподівався здолати кризу Другої імперії;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Пруссія прагнула захоплення багатих провінцій Франції – Ельзасу та Лотарингії;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Бісмарк прагнув подолати сепаратизм Баварії і Вюртемберга,які в 1869 не захотіли приєднатися до Північно-німецького союзу і вступили таємні переговори з Францією про надання їм підтримки в разі війни з Пруссією.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214290"/>
            <a:ext cx="378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Причини війни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24288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" name="Рисунок 19" descr="415px-Bonabarte_Premier_cons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14290"/>
            <a:ext cx="2643206" cy="38215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Рисунок 21" descr="ott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3159149"/>
            <a:ext cx="2521154" cy="3501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3-127031373878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291"/>
            <a:ext cx="307511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drescroc-adolphe-thiers-i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66"/>
            <a:ext cx="3617584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000100" y="464344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Отто фон Бісмарк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86446" y="457200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Адольф </a:t>
            </a:r>
            <a:r>
              <a:rPr lang="uk-UA" sz="2000" dirty="0" err="1" smtClean="0"/>
              <a:t>Тьєр</a:t>
            </a:r>
            <a:endParaRPr lang="ru-RU" sz="20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5143512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вимогу Бісмарка у лютому 1871 р. у Франції були проведені вибори до Національних зборів, де більшість місць отримали монархісти. Новий уряд очолив ставленик орлеанської династії Адольф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Тьєр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rsailles_Pal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akty_o_dengah_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809" b="14809"/>
          <a:stretch>
            <a:fillRect/>
          </a:stretch>
        </p:blipFill>
        <p:spPr>
          <a:xfrm>
            <a:off x="3786188" y="285750"/>
            <a:ext cx="5029200" cy="3657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85728"/>
            <a:ext cx="3857620" cy="4929222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Сільське господарство"/>
              </a:rPr>
              <a:t>Сільське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Сільське господарство"/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Сільське господарство"/>
              </a:rPr>
              <a:t>господарство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Французької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республіки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останній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третині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XIX ст. все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відігравало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велику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роль,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хоча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загальні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розміри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посівної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площі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майже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збільшилися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врожайність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підвищилася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незначно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За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рівнем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врожайності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Франція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значно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відставала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інших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європейських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країн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 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Французьке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тваринництво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відрізнялося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відносною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відсталістю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хоча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ці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роки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поголів'я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худоби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трохи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збільшилася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4429132"/>
            <a:ext cx="55007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в </a:t>
            </a:r>
            <a:r>
              <a:rPr lang="ru-RU" dirty="0" err="1" smtClean="0"/>
              <a:t>сільському</a:t>
            </a:r>
            <a:r>
              <a:rPr lang="ru-RU" dirty="0" smtClean="0"/>
              <a:t> </a:t>
            </a:r>
            <a:r>
              <a:rPr lang="ru-RU" dirty="0" err="1" smtClean="0"/>
              <a:t>господарстві</a:t>
            </a:r>
            <a:r>
              <a:rPr lang="ru-RU" dirty="0" smtClean="0"/>
              <a:t> </a:t>
            </a:r>
            <a:r>
              <a:rPr lang="ru-RU" dirty="0" err="1" smtClean="0"/>
              <a:t>займала</a:t>
            </a:r>
            <a:r>
              <a:rPr lang="ru-RU" dirty="0" smtClean="0"/>
              <a:t>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висока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Півдня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Заходу - </a:t>
            </a:r>
            <a:r>
              <a:rPr lang="ru-RU" dirty="0" err="1" smtClean="0"/>
              <a:t>південні</a:t>
            </a:r>
            <a:r>
              <a:rPr lang="ru-RU" dirty="0" smtClean="0"/>
              <a:t> </a:t>
            </a:r>
            <a:r>
              <a:rPr lang="ru-RU" dirty="0" err="1" smtClean="0"/>
              <a:t>фрукти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квіти</a:t>
            </a:r>
            <a:r>
              <a:rPr lang="ru-RU" dirty="0" smtClean="0"/>
              <a:t>, </a:t>
            </a:r>
            <a:r>
              <a:rPr lang="ru-RU" dirty="0" err="1" smtClean="0"/>
              <a:t>овочі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молочні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для </a:t>
            </a:r>
            <a:r>
              <a:rPr lang="ru-RU" dirty="0" err="1" smtClean="0"/>
              <a:t>цих</a:t>
            </a:r>
            <a:r>
              <a:rPr lang="ru-RU" dirty="0" smtClean="0"/>
              <a:t> культур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sz="2000" dirty="0" smtClean="0"/>
              <a:t>характерно </a:t>
            </a:r>
            <a:r>
              <a:rPr lang="ru-RU" sz="2000" dirty="0" err="1" smtClean="0"/>
              <a:t>відсутність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стандартизації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продукції</a:t>
            </a:r>
            <a:r>
              <a:rPr lang="ru-RU" sz="2000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ускладнювало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масовий</a:t>
            </a:r>
            <a:r>
              <a:rPr lang="ru-RU" dirty="0" smtClean="0"/>
              <a:t> </a:t>
            </a:r>
            <a:r>
              <a:rPr lang="ru-RU" dirty="0" err="1" smtClean="0"/>
              <a:t>збут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дрібний</a:t>
            </a:r>
            <a:r>
              <a:rPr lang="ru-RU" dirty="0" smtClean="0"/>
              <a:t> 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ринок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/>
              <a:t>давав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сорти</a:t>
            </a:r>
            <a:r>
              <a:rPr lang="ru-RU" dirty="0" smtClean="0"/>
              <a:t> вин, </a:t>
            </a:r>
            <a:r>
              <a:rPr lang="ru-RU" dirty="0" err="1" smtClean="0"/>
              <a:t>плодів</a:t>
            </a:r>
            <a:r>
              <a:rPr lang="ru-RU" dirty="0" smtClean="0"/>
              <a:t>, </a:t>
            </a:r>
            <a:r>
              <a:rPr lang="ru-RU" dirty="0" err="1" smtClean="0"/>
              <a:t>овочів</a:t>
            </a:r>
            <a:r>
              <a:rPr lang="ru-RU" dirty="0" smtClean="0"/>
              <a:t>, масла, </a:t>
            </a:r>
            <a:r>
              <a:rPr lang="ru-RU" dirty="0" err="1" smtClean="0"/>
              <a:t>сирів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571480"/>
            <a:ext cx="8262966" cy="2071702"/>
          </a:xfrm>
        </p:spPr>
        <p:txBody>
          <a:bodyPr>
            <a:noAutofit/>
          </a:bodyPr>
          <a:lstStyle/>
          <a:p>
            <a:r>
              <a:rPr lang="uk-UA" sz="3200" dirty="0" smtClean="0"/>
              <a:t>Французька буржуазія вважала за краще вкладати гроші  в економіку інших країн. Вкладати гроші в дрібні французькі підприємства було невигідно.</a:t>
            </a:r>
            <a:endParaRPr lang="ru-RU" sz="3200" dirty="0"/>
          </a:p>
        </p:txBody>
      </p:sp>
      <p:pic>
        <p:nvPicPr>
          <p:cNvPr id="4" name="Рисунок 3" descr="519x4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4429156" cy="396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-00123031-n-003404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43" y="3429000"/>
            <a:ext cx="454685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032_orig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Francie-znak_tn_800x600_bcgffffff_1235651244.jpg"/>
          <p:cNvPicPr>
            <a:picLocks noChangeAspect="1"/>
          </p:cNvPicPr>
          <p:nvPr/>
        </p:nvPicPr>
        <p:blipFill>
          <a:blip r:embed="rId3"/>
          <a:srcRect l="16875" r="17500"/>
          <a:stretch>
            <a:fillRect/>
          </a:stretch>
        </p:blipFill>
        <p:spPr>
          <a:xfrm>
            <a:off x="6072199" y="3347393"/>
            <a:ext cx="3071802" cy="351060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9" y="285728"/>
            <a:ext cx="57150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Державні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символи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155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Пользователь</cp:lastModifiedBy>
  <cp:revision>16</cp:revision>
  <dcterms:created xsi:type="dcterms:W3CDTF">2012-02-16T15:01:45Z</dcterms:created>
  <dcterms:modified xsi:type="dcterms:W3CDTF">2014-06-03T15:44:20Z</dcterms:modified>
</cp:coreProperties>
</file>