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2" r:id="rId9"/>
    <p:sldId id="265" r:id="rId10"/>
    <p:sldId id="266" r:id="rId11"/>
    <p:sldId id="267" r:id="rId12"/>
    <p:sldId id="268" r:id="rId13"/>
    <p:sldId id="269" r:id="rId14"/>
    <p:sldId id="263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CEED"/>
    <a:srgbClr val="F4DC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C48B5-82B1-484B-9365-6B9D0295193A}" type="datetimeFigureOut">
              <a:rPr lang="ru-RU" smtClean="0"/>
              <a:t>24.04.2014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4EF6C-AF2C-4860-80C4-D3B21ECDE5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1535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C48B5-82B1-484B-9365-6B9D0295193A}" type="datetimeFigureOut">
              <a:rPr lang="ru-RU" smtClean="0"/>
              <a:t>24.04.2014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4EF6C-AF2C-4860-80C4-D3B21ECDE5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3429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C48B5-82B1-484B-9365-6B9D0295193A}" type="datetimeFigureOut">
              <a:rPr lang="ru-RU" smtClean="0"/>
              <a:t>24.04.2014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4EF6C-AF2C-4860-80C4-D3B21ECDE5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2598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C48B5-82B1-484B-9365-6B9D0295193A}" type="datetimeFigureOut">
              <a:rPr lang="ru-RU" smtClean="0"/>
              <a:t>24.04.2014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4EF6C-AF2C-4860-80C4-D3B21ECDE5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4088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C48B5-82B1-484B-9365-6B9D0295193A}" type="datetimeFigureOut">
              <a:rPr lang="ru-RU" smtClean="0"/>
              <a:t>24.04.2014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4EF6C-AF2C-4860-80C4-D3B21ECDE5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6672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C48B5-82B1-484B-9365-6B9D0295193A}" type="datetimeFigureOut">
              <a:rPr lang="ru-RU" smtClean="0"/>
              <a:t>24.04.2014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4EF6C-AF2C-4860-80C4-D3B21ECDE5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1906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C48B5-82B1-484B-9365-6B9D0295193A}" type="datetimeFigureOut">
              <a:rPr lang="ru-RU" smtClean="0"/>
              <a:t>24.04.2014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4EF6C-AF2C-4860-80C4-D3B21ECDE5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5949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C48B5-82B1-484B-9365-6B9D0295193A}" type="datetimeFigureOut">
              <a:rPr lang="ru-RU" smtClean="0"/>
              <a:t>24.04.2014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4EF6C-AF2C-4860-80C4-D3B21ECDE5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0189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C48B5-82B1-484B-9365-6B9D0295193A}" type="datetimeFigureOut">
              <a:rPr lang="ru-RU" smtClean="0"/>
              <a:t>24.04.2014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4EF6C-AF2C-4860-80C4-D3B21ECDE5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3072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C48B5-82B1-484B-9365-6B9D0295193A}" type="datetimeFigureOut">
              <a:rPr lang="ru-RU" smtClean="0"/>
              <a:t>24.04.2014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4EF6C-AF2C-4860-80C4-D3B21ECDE5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1347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C48B5-82B1-484B-9365-6B9D0295193A}" type="datetimeFigureOut">
              <a:rPr lang="ru-RU" smtClean="0"/>
              <a:t>24.04.2014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4EF6C-AF2C-4860-80C4-D3B21ECDE5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5631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EC48B5-82B1-484B-9365-6B9D0295193A}" type="datetimeFigureOut">
              <a:rPr lang="ru-RU" smtClean="0"/>
              <a:t>24.04.2014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E4EF6C-AF2C-4860-80C4-D3B21ECDE5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7016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27584" y="548680"/>
            <a:ext cx="7140352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i="1" cap="none" spc="0" dirty="0" err="1" smtClean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Ернесто</a:t>
            </a:r>
            <a:r>
              <a:rPr lang="ru-RU" sz="6600" b="1" i="1" cap="none" spc="0" dirty="0" smtClean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Че Гевара</a:t>
            </a:r>
            <a:endParaRPr lang="ru-RU" sz="6600" b="1" i="1" cap="none" spc="0" dirty="0">
              <a:ln w="10541" cmpd="sng">
                <a:solidFill>
                  <a:schemeClr val="tx1"/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2276872"/>
            <a:ext cx="5148064" cy="386104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2752630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15816" y="476672"/>
            <a:ext cx="559836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кінця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1957 року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повстанські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війська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панували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Сьєрра-Маэстре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не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спускаючись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однак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в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долини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Продукти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харчування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такі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як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квасоля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кукурудзу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і рис,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купували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місцевих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селян.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Медикаменти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доставлялися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підпільниками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міста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М'ясо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конфісковувалися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 великих скотопромышленников і тих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хто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був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звинувачений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зраді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частина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конфіскованого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передавалася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місцевим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селянам. Че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організовував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санітарні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пункти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польові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шпиталі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майстерні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 ремонту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зброї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виготовлення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кустарної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взуття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вещмешков,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обмундирування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сигарет. На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гектографі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стала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розмножуватися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газета «Ель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Кубано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лібре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», яка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отримала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свою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назву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газети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борців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за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незалежність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Куби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XIX 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ст. стали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виходити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ефір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передачі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невеликий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радіостанції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Тісний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зв'язок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місцевим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населенням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дозволяла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дізнаватися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про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появу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каскитос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і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диверсантів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противника</a:t>
            </a:r>
            <a:endParaRPr lang="ru-RU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174" y="2613956"/>
            <a:ext cx="2592288" cy="3856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75796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548680"/>
            <a:ext cx="567037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Урядова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пропаганда закликала до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національної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єдності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і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згоди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оскільки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містах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Куби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ширився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страйковий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повстанський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рух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У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березні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1958 року уряд США заявив про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ембарго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поставки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зброї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силам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Батісти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хоча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озброєння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і заправка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літаків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урядових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військ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базі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Гуантанамо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ще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деякий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час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тривали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Наприкінці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1958 р.,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відповідно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до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конституції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(статуту),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оголошеної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Батистой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повинні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були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відбутися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президентські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вибори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У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Сьєрра-Маэстре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ніхто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не говорив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відкритим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текстом про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комунізм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чи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соціалізм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а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відкрито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пропонувалися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Фіделем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реформи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як то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ліквідація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латифундій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націоналізація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транспорту,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електричних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компаній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інших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важливих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підприємств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носили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помірний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і не отрицавшийся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навіть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проамериканськими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політичними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діячами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характер</a:t>
            </a:r>
            <a:endParaRPr lang="ru-RU" sz="2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5912" y="1412776"/>
            <a:ext cx="2898576" cy="4032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407433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6680" y="260648"/>
            <a:ext cx="342593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i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Запальна</a:t>
            </a:r>
            <a:r>
              <a:rPr lang="ru-RU" sz="36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b="1" i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суміш</a:t>
            </a:r>
            <a:endParaRPr lang="ru-RU" sz="3600" b="1" i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732618" y="1124744"/>
            <a:ext cx="4853574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 Гевара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склав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свою рецептуру коктейлю Молотова. До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її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складу входили 3/4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частини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бензину і масла 1/4.</a:t>
            </a:r>
          </a:p>
          <a:p>
            <a:endParaRPr lang="ru-RU" sz="20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Запальні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суміші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часто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використовувалися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партизанами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проти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будівель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легких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автомобілів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і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піхоти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противника. Рецептура коктейлю Молотова Че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Гевари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відрізнялася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простотою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виготовленні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і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доступністю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компонентів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473" y="1916832"/>
            <a:ext cx="3168352" cy="4308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2171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88640"/>
            <a:ext cx="47239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 Гевара як </a:t>
            </a:r>
            <a:r>
              <a:rPr lang="ru-RU" sz="2800" b="1" i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державний</a:t>
            </a:r>
            <a:r>
              <a:rPr lang="ru-RU" sz="28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i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діяч</a:t>
            </a:r>
            <a:endParaRPr lang="ru-RU" sz="2800" b="1" i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03648" y="1484784"/>
            <a:ext cx="732656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 Гевара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вважав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може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розраховувати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необмежену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економічну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допомогу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«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братніх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країн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Че, будучи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міністром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революційного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уряду,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виніс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урок з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конфліктів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братніми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країнами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соціалістичного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табору.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Ведучи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переговори про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надання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підтримки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економічному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військовому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співробітництві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обговорюючи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міжнародну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політику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китайськими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і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радянськими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керівниками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він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прийшов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до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несподіваного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висновку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і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мав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мужність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висловитися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публічно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своєму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знаменитому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алжирському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виступі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була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справжня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обвинувальна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промова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проти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неинтернационалистической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політики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соціалістичних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країн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Він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дорікав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їм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нав'язуванні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найбіднішим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країнам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умов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товарообміну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подібних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тим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які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диктує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імперіалізм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світовому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ринку, а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також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відмові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безумовної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підтримки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військової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зокрема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у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відмові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боротьби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за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національне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визволення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зокрема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в Конго і у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В'єтнамі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644541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332656"/>
            <a:ext cx="496855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 прекрасно знав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знамените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рівняння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Енгельса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чим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менш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розвинена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економіка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тим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більше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роль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насильства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становленні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нової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формації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Якщо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початку 1950-х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він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жартівливо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підписується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листами «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Сталін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II», то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після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перемоги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революції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змушений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доводити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«На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Кубі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немає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умов для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становлення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сталінської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системи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». При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цьому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1965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році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Че назвав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Сталіна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«великим марксистом».</a:t>
            </a:r>
            <a:endParaRPr lang="ru-RU" sz="2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4636" y="3501008"/>
            <a:ext cx="4104456" cy="3078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4276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548680"/>
            <a:ext cx="705678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Полювання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Гевару в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Болівії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очолив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Фелікс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Родрігес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агент ЦРУ.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Інформатор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повідомив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Болівійські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Спеціальні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війська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про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місце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перебування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партизанського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загону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Гевари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і 8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жовтня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1967 року стоянку загону оточили, а самого Гевару взяли в полон в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ущелині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Кебрада-дель-Юро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Пізніше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солдати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розповідали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коли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наблизились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до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Гевари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час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перестрілки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він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вигукнув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«Не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стріляйте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 Я — Че Гевара і для вас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вартий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більшого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живий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ніж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мертвий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».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Довідавшись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про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захоплення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Гевари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Родрігес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миттєво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повідомив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про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 штаб-квартиру ЦРУ в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Ленглі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штат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Вірджинія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259632" y="3284984"/>
            <a:ext cx="777686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Після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отримання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інформації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про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захоплення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Гевари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Баррієнтос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негайно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надав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наказ про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його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страту. Гевару привезли до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напівзруйнованої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будівлі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школи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біля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селища Ла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Ігуера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де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його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протримали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всю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ніч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Наступного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дня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його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розстріляли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Обов'язки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ката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виконав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сержант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болівійської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армії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Маріо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Теран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Йому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дісталася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коротка соломинка в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жеребі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поміж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солдат за право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честі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вбити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Гевару. Для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підтримання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офіційної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версії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про смерть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Гевари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нібито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час бою, а не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час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страти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без суду і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слідства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солдату,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котрий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натискав на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спусковий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гачок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Фелікс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Родрігес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наказав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стріляти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надзвичайно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прицільно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Гевара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отримав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численні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постріли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 ногах, але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обличчя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мало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лишатися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непошкодженим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щоб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зробити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можливою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подальшу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ідентифікацію</a:t>
            </a:r>
            <a:endParaRPr lang="ru-RU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77620" y="87015"/>
            <a:ext cx="39702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i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Взяття</a:t>
            </a:r>
            <a:r>
              <a:rPr lang="ru-RU" sz="2400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полон та страта</a:t>
            </a:r>
            <a:endParaRPr lang="ru-RU" sz="2400" i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681762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332656"/>
            <a:ext cx="633670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Зі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слів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очевидців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перед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смертю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Че Гевара сказав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своєму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катові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«Я знаю,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ти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тут,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щоб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убити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мене.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Стріляй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боягузе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ти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просто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вб'єш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людину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».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Його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тіло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прив'язали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до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полозів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гелікоптера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доправили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сусіднє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селище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Вальєгранде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де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виставили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показ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пресі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43808" y="3789040"/>
            <a:ext cx="595840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Після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страти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Гевари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Родрігес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забрав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декілька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його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персональних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речей,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зокрема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годинник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«Ролекс», і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багато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років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гонорово ними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вихвалявся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перед репортерами. Зараз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деякі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цих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речей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виставлені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ЦРУ.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Після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того, як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військовий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хірург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ампутував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руки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Гевари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офіцери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болівійської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армії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вивезли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тіло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невідомому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напрямку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і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відмовились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повідомити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де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його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поховали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чи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спалили.</a:t>
            </a:r>
            <a:endParaRPr lang="ru-RU" sz="2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852936"/>
            <a:ext cx="2021210" cy="251438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1494" y="1412776"/>
            <a:ext cx="2496277" cy="1872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0925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340572"/>
            <a:ext cx="597666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жовтня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Кастро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повідомив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громадськість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про смерть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Гевари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і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оголосив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Кубі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триденну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жалобу. Смерть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Гевари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визнали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тяжким ударом для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соціалістичного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революційного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руху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Латинській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Америці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і в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усьому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третьому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світі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Місцеві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жителі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стали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вважати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Гевару святим і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зверталися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до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нього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«</a:t>
            </a:r>
            <a:r>
              <a:rPr lang="en-US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San Ernesto de La </a:t>
            </a:r>
            <a:r>
              <a:rPr lang="en-US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Higuera</a:t>
            </a:r>
            <a:r>
              <a:rPr lang="en-US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 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проханням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про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якусь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милість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endParaRPr lang="ru-RU" sz="20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1997 року останки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обезголовленого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тіла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були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ексгумовані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з-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злітної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смуги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біля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Вальєгранде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ідентифіковані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як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такі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належали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Геварі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та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перевезені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Кубу. 17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жовтня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1997 року останки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Гевари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разом з останками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шістьох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його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товаришів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убитих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час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партизанської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кампанії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Болівії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перепоховали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воєнними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почестями у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спеціально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збудованому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мавзолеї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місті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Санта-Клара, де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він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виграв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вирішальну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для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кубинської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революції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битву.</a:t>
            </a:r>
            <a:endParaRPr lang="ru-RU" sz="2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1268760"/>
            <a:ext cx="2520280" cy="3888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19480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60648"/>
            <a:ext cx="16514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Висновок</a:t>
            </a:r>
            <a:endParaRPr lang="ru-RU" sz="2800" b="1" i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14841" y="1124744"/>
            <a:ext cx="603041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Ернесто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Че Гевара -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можливо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сама парадоксальна особа в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історії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сторіччя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Ось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вже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більше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сорока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років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минуло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дня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його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трагічної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загибелі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але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його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портрет по -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раніше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можна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зустріти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сторінках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респектабельних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газет,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молодіжних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журналів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на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політичних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листівках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на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рекламних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постерах,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обкладинках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компакт -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дисків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і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навіть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футболках.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Він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і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після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смерті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продовжує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залишатися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ворогом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усілякого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істеблішменту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став символом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політичної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і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громадянської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революції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Майже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все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своє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життя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він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присвятив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війні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Війна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зробила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його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людиною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легендою.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Війна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забрала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його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життя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І книжки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він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писав,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звичайно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теж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про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війну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Шляхетний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фанатик,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сентиментальний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сміливець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цілеспрямований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романтик і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жорстокий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альтруїст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таким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постає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зі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сторінок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своєї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книги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людина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сам себе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вважав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авантюристом,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якого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один з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найбільших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філософів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століття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Жан - Поль Сартр назвав самим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досконалим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людиною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двадцятого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століття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9514411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404664"/>
            <a:ext cx="547260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Ернесто «Че» Гевара </a:t>
            </a:r>
            <a:r>
              <a:rPr lang="vi-VN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(ісп. 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Ernesto </a:t>
            </a:r>
            <a:r>
              <a:rPr lang="en-US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Guevara), </a:t>
            </a:r>
            <a:r>
              <a:rPr lang="vi-VN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повне ім'я: Ернесто Гевара де ла Се́рна (ісп. </a:t>
            </a:r>
            <a:r>
              <a:rPr lang="en-US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Ernesto Guevara de la Serna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*14 </a:t>
            </a:r>
            <a:r>
              <a:rPr lang="vi-VN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червня 1928 — †9 жовтня 1967) — латиноамериканський революціонер. Його підпільне партійне прізвисько «Товариш Че», інші імена: Че (ісп. </a:t>
            </a:r>
            <a:r>
              <a:rPr lang="en-US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), </a:t>
            </a:r>
            <a:r>
              <a:rPr lang="vi-VN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Тете, Товариш Че</a:t>
            </a:r>
            <a:r>
              <a:rPr lang="vi-VN" sz="1600" dirty="0" smtClean="0"/>
              <a:t>.</a:t>
            </a:r>
            <a:endParaRPr lang="ru-RU" sz="16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634196"/>
            <a:ext cx="2687524" cy="3823962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431540" y="2780928"/>
            <a:ext cx="525658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Народився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Аргентині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одержав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освіту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лікаря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але покинув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батьківщину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1953 через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опозиційні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настрої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до правого президента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Перона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Один з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керівників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Кубинської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революції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1959 року,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був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другою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людиною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для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Фіделя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Кастро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після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його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брата Рауля; У 1965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він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прибув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до Конго для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організації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революції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В 1966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році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прибув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до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Болівії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для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організації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партизанських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загонів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де й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був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захоплений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урядовими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військами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Невдовзі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його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розстріляли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Прізвисько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Че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отримав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Мексиці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за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характерний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для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аргентинського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діалекту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іспанської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вигук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«</a:t>
            </a:r>
            <a:r>
              <a:rPr lang="en-US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».</a:t>
            </a:r>
            <a:endParaRPr lang="ru-RU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4724" y="4312961"/>
            <a:ext cx="2926340" cy="1953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08368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44624"/>
            <a:ext cx="402385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i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Кубинська</a:t>
            </a:r>
            <a:r>
              <a:rPr lang="ru-RU" sz="32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i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революція</a:t>
            </a:r>
            <a:endParaRPr lang="ru-RU" sz="3200" b="1" i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14060" y="1052736"/>
            <a:ext cx="504056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Гранма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прибула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до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берегів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Куби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тільки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грудня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1956 року в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районі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Лас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Колорадас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(Куба)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провінції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Орієнте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тут же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сів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мілину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На воду спустили шлюпку, але вона затонула.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Група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 82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осіб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до берега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добиралася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вбрід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по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плечі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воді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на сушу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вдалося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винести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зброю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невелику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кількість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їжі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На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місце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висадки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яке Рауль Кастро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згодом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порівнював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 «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аварією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корабля»,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кинулися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катери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і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літаки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підлеглих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Батісті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підрозділів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і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група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Фіделя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Кастро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потрапила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обстріл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Їх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чекали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35 000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озброєних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солдатів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танки, 15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судів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берегової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охорони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10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військових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кораблів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78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винищувачів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і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транспортних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літаків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Група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тривалий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час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пробиралася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 заболоченному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узбережжю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який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представляє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собою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мангрові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зарості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9791" y="2492896"/>
            <a:ext cx="3132517" cy="368269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87371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65814" y="617458"/>
            <a:ext cx="514825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ніч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5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грудня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революціонери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йшли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плантації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цукрового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очерету, до ранку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зробивши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привал на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території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сентралю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цукровий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завод разом з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плантацією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в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місцевості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Алегрія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-де-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Піо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(Свята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радість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 Че, будучи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лікарем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загону,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перев'язував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товаришів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оскільки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 них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були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стерті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ноги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важкого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походу в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незручному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взутті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зробивши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останню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перев'язку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бійця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загону Умберто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Ламоте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В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середині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дня в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небі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з'явилися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літаки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противника.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вогнем ворога в бою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загинули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половина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бійців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загону і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приблизно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20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осіб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потрапили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полон. На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наступний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день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залишилися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живих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зібралися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хатині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неподалік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Сьєрра-Маестра</a:t>
            </a:r>
            <a:endParaRPr lang="ru-RU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429" y="2852750"/>
            <a:ext cx="3168352" cy="3708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5990816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3510" y="548680"/>
            <a:ext cx="617443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anose="02030609000101010101" pitchFamily="49" charset="-127"/>
                <a:ea typeface="BatangChe" panose="02030609000101010101" pitchFamily="49" charset="-127"/>
              </a:rPr>
              <a:t>«Де-</a:t>
            </a:r>
            <a:r>
              <a:rPr lang="ru-RU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anose="02030609000101010101" pitchFamily="49" charset="-127"/>
                <a:ea typeface="BatangChe" panose="02030609000101010101" pitchFamily="49" charset="-127"/>
              </a:rPr>
              <a:t>небудь</a:t>
            </a:r>
            <a:r>
              <a:rPr lang="ru-RU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anose="02030609000101010101" pitchFamily="49" charset="-127"/>
                <a:ea typeface="BatangChe" panose="02030609000101010101" pitchFamily="49" charset="-127"/>
              </a:rPr>
              <a:t> у </a:t>
            </a:r>
            <a:r>
              <a:rPr lang="ru-RU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anose="02030609000101010101" pitchFamily="49" charset="-127"/>
                <a:ea typeface="BatangChe" panose="02030609000101010101" pitchFamily="49" charset="-127"/>
              </a:rPr>
              <a:t>лісі</a:t>
            </a:r>
            <a:r>
              <a:rPr lang="ru-RU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anose="02030609000101010101" pitchFamily="49" charset="-127"/>
                <a:ea typeface="BatangChe" panose="02030609000101010101" pitchFamily="49" charset="-127"/>
              </a:rPr>
              <a:t>, </a:t>
            </a:r>
            <a:r>
              <a:rPr lang="ru-RU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anose="02030609000101010101" pitchFamily="49" charset="-127"/>
                <a:ea typeface="BatangChe" panose="02030609000101010101" pitchFamily="49" charset="-127"/>
              </a:rPr>
              <a:t>довгими</a:t>
            </a:r>
            <a:r>
              <a:rPr lang="ru-RU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anose="02030609000101010101" pitchFamily="49" charset="-127"/>
                <a:ea typeface="BatangChe" panose="02030609000101010101" pitchFamily="49" charset="-127"/>
              </a:rPr>
              <a:t> ночами (</a:t>
            </a:r>
            <a:r>
              <a:rPr lang="ru-RU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anose="02030609000101010101" pitchFamily="49" charset="-127"/>
                <a:ea typeface="BatangChe" panose="02030609000101010101" pitchFamily="49" charset="-127"/>
              </a:rPr>
              <a:t>із</a:t>
            </a:r>
            <a:r>
              <a:rPr lang="ru-RU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anose="02030609000101010101" pitchFamily="49" charset="-127"/>
                <a:ea typeface="BatangChe" panose="02030609000101010101" pitchFamily="49" charset="-127"/>
              </a:rPr>
              <a:t> заходом </a:t>
            </a:r>
            <a:r>
              <a:rPr lang="ru-RU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anose="02030609000101010101" pitchFamily="49" charset="-127"/>
                <a:ea typeface="BatangChe" panose="02030609000101010101" pitchFamily="49" charset="-127"/>
              </a:rPr>
              <a:t>сонця</a:t>
            </a:r>
            <a:r>
              <a:rPr lang="ru-RU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anose="02030609000101010101" pitchFamily="49" charset="-127"/>
                <a:ea typeface="BatangChe" panose="02030609000101010101" pitchFamily="49" charset="-127"/>
              </a:rPr>
              <a:t> </a:t>
            </a:r>
            <a:r>
              <a:rPr lang="ru-RU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anose="02030609000101010101" pitchFamily="49" charset="-127"/>
                <a:ea typeface="BatangChe" panose="02030609000101010101" pitchFamily="49" charset="-127"/>
              </a:rPr>
              <a:t>починалося</a:t>
            </a:r>
            <a:r>
              <a:rPr lang="ru-RU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anose="02030609000101010101" pitchFamily="49" charset="-127"/>
                <a:ea typeface="BatangChe" panose="02030609000101010101" pitchFamily="49" charset="-127"/>
              </a:rPr>
              <a:t> наше </a:t>
            </a:r>
            <a:r>
              <a:rPr lang="ru-RU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anose="02030609000101010101" pitchFamily="49" charset="-127"/>
                <a:ea typeface="BatangChe" panose="02030609000101010101" pitchFamily="49" charset="-127"/>
              </a:rPr>
              <a:t>бездіяльність</a:t>
            </a:r>
            <a:r>
              <a:rPr lang="ru-RU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anose="02030609000101010101" pitchFamily="49" charset="-127"/>
                <a:ea typeface="BatangChe" panose="02030609000101010101" pitchFamily="49" charset="-127"/>
              </a:rPr>
              <a:t>) </a:t>
            </a:r>
            <a:r>
              <a:rPr lang="ru-RU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anose="02030609000101010101" pitchFamily="49" charset="-127"/>
                <a:ea typeface="BatangChe" panose="02030609000101010101" pitchFamily="49" charset="-127"/>
              </a:rPr>
              <a:t>будували</a:t>
            </a:r>
            <a:r>
              <a:rPr lang="ru-RU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anose="02030609000101010101" pitchFamily="49" charset="-127"/>
                <a:ea typeface="BatangChe" panose="02030609000101010101" pitchFamily="49" charset="-127"/>
              </a:rPr>
              <a:t> ми </a:t>
            </a:r>
            <a:r>
              <a:rPr lang="ru-RU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anose="02030609000101010101" pitchFamily="49" charset="-127"/>
                <a:ea typeface="BatangChe" panose="02030609000101010101" pitchFamily="49" charset="-127"/>
              </a:rPr>
              <a:t>зухвалі</a:t>
            </a:r>
            <a:r>
              <a:rPr lang="ru-RU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anose="02030609000101010101" pitchFamily="49" charset="-127"/>
                <a:ea typeface="BatangChe" panose="02030609000101010101" pitchFamily="49" charset="-127"/>
              </a:rPr>
              <a:t> </a:t>
            </a:r>
            <a:r>
              <a:rPr lang="ru-RU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anose="02030609000101010101" pitchFamily="49" charset="-127"/>
                <a:ea typeface="BatangChe" panose="02030609000101010101" pitchFamily="49" charset="-127"/>
              </a:rPr>
              <a:t>плани</a:t>
            </a:r>
            <a:r>
              <a:rPr lang="ru-RU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anose="02030609000101010101" pitchFamily="49" charset="-127"/>
                <a:ea typeface="BatangChe" panose="02030609000101010101" pitchFamily="49" charset="-127"/>
              </a:rPr>
              <a:t>. </a:t>
            </a:r>
            <a:r>
              <a:rPr lang="ru-RU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anose="02030609000101010101" pitchFamily="49" charset="-127"/>
                <a:ea typeface="BatangChe" panose="02030609000101010101" pitchFamily="49" charset="-127"/>
              </a:rPr>
              <a:t>Мріяли</a:t>
            </a:r>
            <a:r>
              <a:rPr lang="ru-RU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anose="02030609000101010101" pitchFamily="49" charset="-127"/>
                <a:ea typeface="BatangChe" panose="02030609000101010101" pitchFamily="49" charset="-127"/>
              </a:rPr>
              <a:t> про </a:t>
            </a:r>
            <a:r>
              <a:rPr lang="ru-RU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anose="02030609000101010101" pitchFamily="49" charset="-127"/>
                <a:ea typeface="BatangChe" panose="02030609000101010101" pitchFamily="49" charset="-127"/>
              </a:rPr>
              <a:t>битви</a:t>
            </a:r>
            <a:r>
              <a:rPr lang="ru-RU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anose="02030609000101010101" pitchFamily="49" charset="-127"/>
                <a:ea typeface="BatangChe" panose="02030609000101010101" pitchFamily="49" charset="-127"/>
              </a:rPr>
              <a:t>, великих </a:t>
            </a:r>
            <a:r>
              <a:rPr lang="ru-RU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anose="02030609000101010101" pitchFamily="49" charset="-127"/>
                <a:ea typeface="BatangChe" panose="02030609000101010101" pitchFamily="49" charset="-127"/>
              </a:rPr>
              <a:t>операціях</a:t>
            </a:r>
            <a:r>
              <a:rPr lang="ru-RU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anose="02030609000101010101" pitchFamily="49" charset="-127"/>
                <a:ea typeface="BatangChe" panose="02030609000101010101" pitchFamily="49" charset="-127"/>
              </a:rPr>
              <a:t>, про перемогу. </a:t>
            </a:r>
            <a:r>
              <a:rPr lang="ru-RU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anose="02030609000101010101" pitchFamily="49" charset="-127"/>
                <a:ea typeface="BatangChe" panose="02030609000101010101" pitchFamily="49" charset="-127"/>
              </a:rPr>
              <a:t>Це</a:t>
            </a:r>
            <a:r>
              <a:rPr lang="ru-RU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anose="02030609000101010101" pitchFamily="49" charset="-127"/>
                <a:ea typeface="BatangChe" panose="02030609000101010101" pitchFamily="49" charset="-127"/>
              </a:rPr>
              <a:t> </a:t>
            </a:r>
            <a:r>
              <a:rPr lang="ru-RU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anose="02030609000101010101" pitchFamily="49" charset="-127"/>
                <a:ea typeface="BatangChe" panose="02030609000101010101" pitchFamily="49" charset="-127"/>
              </a:rPr>
              <a:t>були</a:t>
            </a:r>
            <a:r>
              <a:rPr lang="ru-RU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anose="02030609000101010101" pitchFamily="49" charset="-127"/>
                <a:ea typeface="BatangChe" panose="02030609000101010101" pitchFamily="49" charset="-127"/>
              </a:rPr>
              <a:t> </a:t>
            </a:r>
            <a:r>
              <a:rPr lang="ru-RU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anose="02030609000101010101" pitchFamily="49" charset="-127"/>
                <a:ea typeface="BatangChe" panose="02030609000101010101" pitchFamily="49" charset="-127"/>
              </a:rPr>
              <a:t>щасливі</a:t>
            </a:r>
            <a:r>
              <a:rPr lang="ru-RU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anose="02030609000101010101" pitchFamily="49" charset="-127"/>
                <a:ea typeface="BatangChe" panose="02030609000101010101" pitchFamily="49" charset="-127"/>
              </a:rPr>
              <a:t> </a:t>
            </a:r>
            <a:r>
              <a:rPr lang="ru-RU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anose="02030609000101010101" pitchFamily="49" charset="-127"/>
                <a:ea typeface="BatangChe" panose="02030609000101010101" pitchFamily="49" charset="-127"/>
              </a:rPr>
              <a:t>години</a:t>
            </a:r>
            <a:r>
              <a:rPr lang="ru-RU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anose="02030609000101010101" pitchFamily="49" charset="-127"/>
                <a:ea typeface="BatangChe" panose="02030609000101010101" pitchFamily="49" charset="-127"/>
              </a:rPr>
              <a:t>. Разом з </a:t>
            </a:r>
            <a:r>
              <a:rPr lang="ru-RU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anose="02030609000101010101" pitchFamily="49" charset="-127"/>
                <a:ea typeface="BatangChe" panose="02030609000101010101" pitchFamily="49" charset="-127"/>
              </a:rPr>
              <a:t>усіма</a:t>
            </a:r>
            <a:r>
              <a:rPr lang="ru-RU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anose="02030609000101010101" pitchFamily="49" charset="-127"/>
                <a:ea typeface="BatangChe" panose="02030609000101010101" pitchFamily="49" charset="-127"/>
              </a:rPr>
              <a:t> я </a:t>
            </a:r>
            <a:r>
              <a:rPr lang="ru-RU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anose="02030609000101010101" pitchFamily="49" charset="-127"/>
                <a:ea typeface="BatangChe" panose="02030609000101010101" pitchFamily="49" charset="-127"/>
              </a:rPr>
              <a:t>насолоджувався</a:t>
            </a:r>
            <a:r>
              <a:rPr lang="ru-RU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anose="02030609000101010101" pitchFamily="49" charset="-127"/>
                <a:ea typeface="BatangChe" panose="02030609000101010101" pitchFamily="49" charset="-127"/>
              </a:rPr>
              <a:t> </a:t>
            </a:r>
            <a:r>
              <a:rPr lang="ru-RU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anose="02030609000101010101" pitchFamily="49" charset="-127"/>
                <a:ea typeface="BatangChe" panose="02030609000101010101" pitchFamily="49" charset="-127"/>
              </a:rPr>
              <a:t>вперше</a:t>
            </a:r>
            <a:r>
              <a:rPr lang="ru-RU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anose="02030609000101010101" pitchFamily="49" charset="-127"/>
                <a:ea typeface="BatangChe" panose="02030609000101010101" pitchFamily="49" charset="-127"/>
              </a:rPr>
              <a:t> в </a:t>
            </a:r>
            <a:r>
              <a:rPr lang="ru-RU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anose="02030609000101010101" pitchFamily="49" charset="-127"/>
                <a:ea typeface="BatangChe" panose="02030609000101010101" pitchFamily="49" charset="-127"/>
              </a:rPr>
              <a:t>моєму</a:t>
            </a:r>
            <a:r>
              <a:rPr lang="ru-RU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anose="02030609000101010101" pitchFamily="49" charset="-127"/>
                <a:ea typeface="BatangChe" panose="02030609000101010101" pitchFamily="49" charset="-127"/>
              </a:rPr>
              <a:t> </a:t>
            </a:r>
            <a:r>
              <a:rPr lang="ru-RU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anose="02030609000101010101" pitchFamily="49" charset="-127"/>
                <a:ea typeface="BatangChe" panose="02030609000101010101" pitchFamily="49" charset="-127"/>
              </a:rPr>
              <a:t>житті</a:t>
            </a:r>
            <a:r>
              <a:rPr lang="ru-RU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anose="02030609000101010101" pitchFamily="49" charset="-127"/>
                <a:ea typeface="BatangChe" panose="02030609000101010101" pitchFamily="49" charset="-127"/>
              </a:rPr>
              <a:t> сигарами, </a:t>
            </a:r>
            <a:r>
              <a:rPr lang="ru-RU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anose="02030609000101010101" pitchFamily="49" charset="-127"/>
                <a:ea typeface="BatangChe" panose="02030609000101010101" pitchFamily="49" charset="-127"/>
              </a:rPr>
              <a:t>які</a:t>
            </a:r>
            <a:r>
              <a:rPr lang="ru-RU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anose="02030609000101010101" pitchFamily="49" charset="-127"/>
                <a:ea typeface="BatangChe" panose="02030609000101010101" pitchFamily="49" charset="-127"/>
              </a:rPr>
              <a:t> </a:t>
            </a:r>
            <a:r>
              <a:rPr lang="ru-RU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anose="02030609000101010101" pitchFamily="49" charset="-127"/>
                <a:ea typeface="BatangChe" panose="02030609000101010101" pitchFamily="49" charset="-127"/>
              </a:rPr>
              <a:t>навчився</a:t>
            </a:r>
            <a:r>
              <a:rPr lang="ru-RU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anose="02030609000101010101" pitchFamily="49" charset="-127"/>
                <a:ea typeface="BatangChe" panose="02030609000101010101" pitchFamily="49" charset="-127"/>
              </a:rPr>
              <a:t> </a:t>
            </a:r>
            <a:r>
              <a:rPr lang="ru-RU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anose="02030609000101010101" pitchFamily="49" charset="-127"/>
                <a:ea typeface="BatangChe" panose="02030609000101010101" pitchFamily="49" charset="-127"/>
              </a:rPr>
              <a:t>курити</a:t>
            </a:r>
            <a:r>
              <a:rPr lang="ru-RU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anose="02030609000101010101" pitchFamily="49" charset="-127"/>
                <a:ea typeface="BatangChe" panose="02030609000101010101" pitchFamily="49" charset="-127"/>
              </a:rPr>
              <a:t>, </a:t>
            </a:r>
            <a:r>
              <a:rPr lang="ru-RU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anose="02030609000101010101" pitchFamily="49" charset="-127"/>
                <a:ea typeface="BatangChe" panose="02030609000101010101" pitchFamily="49" charset="-127"/>
              </a:rPr>
              <a:t>щоб</a:t>
            </a:r>
            <a:r>
              <a:rPr lang="ru-RU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anose="02030609000101010101" pitchFamily="49" charset="-127"/>
                <a:ea typeface="BatangChe" panose="02030609000101010101" pitchFamily="49" charset="-127"/>
              </a:rPr>
              <a:t> </a:t>
            </a:r>
            <a:r>
              <a:rPr lang="ru-RU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anose="02030609000101010101" pitchFamily="49" charset="-127"/>
                <a:ea typeface="BatangChe" panose="02030609000101010101" pitchFamily="49" charset="-127"/>
              </a:rPr>
              <a:t>відганяти</a:t>
            </a:r>
            <a:r>
              <a:rPr lang="ru-RU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anose="02030609000101010101" pitchFamily="49" charset="-127"/>
                <a:ea typeface="BatangChe" panose="02030609000101010101" pitchFamily="49" charset="-127"/>
              </a:rPr>
              <a:t> </a:t>
            </a:r>
            <a:r>
              <a:rPr lang="ru-RU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anose="02030609000101010101" pitchFamily="49" charset="-127"/>
                <a:ea typeface="BatangChe" panose="02030609000101010101" pitchFamily="49" charset="-127"/>
              </a:rPr>
              <a:t>комарів</a:t>
            </a:r>
            <a:r>
              <a:rPr lang="ru-RU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anose="02030609000101010101" pitchFamily="49" charset="-127"/>
                <a:ea typeface="BatangChe" panose="02030609000101010101" pitchFamily="49" charset="-127"/>
              </a:rPr>
              <a:t>. З тих </a:t>
            </a:r>
            <a:r>
              <a:rPr lang="ru-RU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anose="02030609000101010101" pitchFamily="49" charset="-127"/>
                <a:ea typeface="BatangChe" panose="02030609000101010101" pitchFamily="49" charset="-127"/>
              </a:rPr>
              <a:t>пір</a:t>
            </a:r>
            <a:r>
              <a:rPr lang="ru-RU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anose="02030609000101010101" pitchFamily="49" charset="-127"/>
                <a:ea typeface="BatangChe" panose="02030609000101010101" pitchFamily="49" charset="-127"/>
              </a:rPr>
              <a:t> </a:t>
            </a:r>
            <a:r>
              <a:rPr lang="ru-RU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anose="02030609000101010101" pitchFamily="49" charset="-127"/>
                <a:ea typeface="BatangChe" panose="02030609000101010101" pitchFamily="49" charset="-127"/>
              </a:rPr>
              <a:t>в'ївся</a:t>
            </a:r>
            <a:r>
              <a:rPr lang="ru-RU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anose="02030609000101010101" pitchFamily="49" charset="-127"/>
                <a:ea typeface="BatangChe" panose="02030609000101010101" pitchFamily="49" charset="-127"/>
              </a:rPr>
              <a:t> в мене аромат </a:t>
            </a:r>
            <a:r>
              <a:rPr lang="ru-RU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anose="02030609000101010101" pitchFamily="49" charset="-127"/>
                <a:ea typeface="BatangChe" panose="02030609000101010101" pitchFamily="49" charset="-127"/>
              </a:rPr>
              <a:t>кубинського</a:t>
            </a:r>
            <a:r>
              <a:rPr lang="ru-RU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anose="02030609000101010101" pitchFamily="49" charset="-127"/>
                <a:ea typeface="BatangChe" panose="02030609000101010101" pitchFamily="49" charset="-127"/>
              </a:rPr>
              <a:t> тютюну. І </a:t>
            </a:r>
            <a:r>
              <a:rPr lang="ru-RU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anose="02030609000101010101" pitchFamily="49" charset="-127"/>
                <a:ea typeface="BatangChe" panose="02030609000101010101" pitchFamily="49" charset="-127"/>
              </a:rPr>
              <a:t>крутилася</a:t>
            </a:r>
            <a:r>
              <a:rPr lang="ru-RU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anose="02030609000101010101" pitchFamily="49" charset="-127"/>
                <a:ea typeface="BatangChe" panose="02030609000101010101" pitchFamily="49" charset="-127"/>
              </a:rPr>
              <a:t> голова, то </a:t>
            </a:r>
            <a:r>
              <a:rPr lang="ru-RU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anose="02030609000101010101" pitchFamily="49" charset="-127"/>
                <a:ea typeface="BatangChe" panose="02030609000101010101" pitchFamily="49" charset="-127"/>
              </a:rPr>
              <a:t>від</a:t>
            </a:r>
            <a:r>
              <a:rPr lang="ru-RU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anose="02030609000101010101" pitchFamily="49" charset="-127"/>
                <a:ea typeface="BatangChe" panose="02030609000101010101" pitchFamily="49" charset="-127"/>
              </a:rPr>
              <a:t> </a:t>
            </a:r>
            <a:r>
              <a:rPr lang="ru-RU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anose="02030609000101010101" pitchFamily="49" charset="-127"/>
                <a:ea typeface="BatangChe" panose="02030609000101010101" pitchFamily="49" charset="-127"/>
              </a:rPr>
              <a:t>міцної</a:t>
            </a:r>
            <a:r>
              <a:rPr lang="ru-RU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anose="02030609000101010101" pitchFamily="49" charset="-127"/>
                <a:ea typeface="BatangChe" panose="02030609000101010101" pitchFamily="49" charset="-127"/>
              </a:rPr>
              <a:t> „гавани“, то </a:t>
            </a:r>
            <a:r>
              <a:rPr lang="ru-RU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anose="02030609000101010101" pitchFamily="49" charset="-127"/>
                <a:ea typeface="BatangChe" panose="02030609000101010101" pitchFamily="49" charset="-127"/>
              </a:rPr>
              <a:t>від</a:t>
            </a:r>
            <a:r>
              <a:rPr lang="ru-RU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anose="02030609000101010101" pitchFamily="49" charset="-127"/>
                <a:ea typeface="BatangChe" panose="02030609000101010101" pitchFamily="49" charset="-127"/>
              </a:rPr>
              <a:t> </a:t>
            </a:r>
            <a:r>
              <a:rPr lang="ru-RU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anose="02030609000101010101" pitchFamily="49" charset="-127"/>
                <a:ea typeface="BatangChe" panose="02030609000101010101" pitchFamily="49" charset="-127"/>
              </a:rPr>
              <a:t>зухвалості</a:t>
            </a:r>
            <a:r>
              <a:rPr lang="ru-RU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anose="02030609000101010101" pitchFamily="49" charset="-127"/>
                <a:ea typeface="BatangChe" panose="02030609000101010101" pitchFamily="49" charset="-127"/>
              </a:rPr>
              <a:t> наших </a:t>
            </a:r>
            <a:r>
              <a:rPr lang="ru-RU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anose="02030609000101010101" pitchFamily="49" charset="-127"/>
                <a:ea typeface="BatangChe" panose="02030609000101010101" pitchFamily="49" charset="-127"/>
              </a:rPr>
              <a:t>планів</a:t>
            </a:r>
            <a:r>
              <a:rPr lang="ru-RU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anose="02030609000101010101" pitchFamily="49" charset="-127"/>
                <a:ea typeface="BatangChe" panose="02030609000101010101" pitchFamily="49" charset="-127"/>
              </a:rPr>
              <a:t> - один </a:t>
            </a:r>
            <a:r>
              <a:rPr lang="ru-RU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anose="02030609000101010101" pitchFamily="49" charset="-127"/>
                <a:ea typeface="BatangChe" panose="02030609000101010101" pitchFamily="49" charset="-127"/>
              </a:rPr>
              <a:t>відчайдушніше</a:t>
            </a:r>
            <a:r>
              <a:rPr lang="ru-RU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anose="02030609000101010101" pitchFamily="49" charset="-127"/>
                <a:ea typeface="BatangChe" panose="02030609000101010101" pitchFamily="49" charset="-127"/>
              </a:rPr>
              <a:t> </a:t>
            </a:r>
            <a:r>
              <a:rPr lang="ru-RU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anose="02030609000101010101" pitchFamily="49" charset="-127"/>
                <a:ea typeface="BatangChe" panose="02030609000101010101" pitchFamily="49" charset="-127"/>
              </a:rPr>
              <a:t>іншого</a:t>
            </a:r>
            <a:r>
              <a:rPr lang="ru-RU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anose="02030609000101010101" pitchFamily="49" charset="-127"/>
                <a:ea typeface="BatangChe" panose="02030609000101010101" pitchFamily="49" charset="-127"/>
              </a:rPr>
              <a:t>»</a:t>
            </a:r>
            <a:endParaRPr lang="ru-RU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Che" panose="02030609000101010101" pitchFamily="49" charset="-127"/>
              <a:ea typeface="BatangChe" panose="02030609000101010101" pitchFamily="49" charset="-127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012160" y="4437112"/>
            <a:ext cx="20445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Ернесто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Че Гевара</a:t>
            </a:r>
            <a:endParaRPr lang="ru-RU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242328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548680"/>
            <a:ext cx="531033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Взаємовідносини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місцевими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селянами не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завжди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відбувалися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гладко: по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радіо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і в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церковних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службах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проводилася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пропаганда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антикомунізму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Селянка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Инирия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Гутьєррес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згадувала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до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вступу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загін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вона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чула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про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комунізм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тільки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«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жахливі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речі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», і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була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здивована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спрямованістю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політичних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поглядів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Чє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У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фейлетоні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вийшов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січні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1958 року в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першому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номері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повстанської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газети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«Ель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Кубано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лібре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 за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підписом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«Снайпер»,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Чє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цього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приводу писав: «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Комуністами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є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всі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ті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хто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береться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за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зброю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бо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вони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втомилися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злиднів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в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якій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країні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не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відбувалося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.»</a:t>
            </a:r>
            <a:endParaRPr lang="ru-RU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3699085"/>
            <a:ext cx="3983484" cy="2990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20415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35896" y="476672"/>
            <a:ext cx="509431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придушення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грабежів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і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анархії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для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поліпшення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взаємин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місцевим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населенням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загоні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була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створена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комісія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дотримання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дисципліни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наділена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повноваженнями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військового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трибуналу.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Була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ліквідована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псевдореволюционная банда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китайця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Чанга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Че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зазначав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«В той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важкий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час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потрібно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було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твердою рукою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припиняти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будь-яке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порушення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революційної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дисципліни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і не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дозволяти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розвиватися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анархії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звільнених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районах».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Проводилися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розстріли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також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і за фактами дезертирства з загону.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Щодо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полонених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надавалася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медична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допомога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Че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суворо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стежив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щоб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їх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не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кривдили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Як правило,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їх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відпускали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свободу</a:t>
            </a:r>
            <a:endParaRPr lang="ru-RU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484784"/>
            <a:ext cx="3168352" cy="4686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98581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91680" y="1052736"/>
            <a:ext cx="581439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червня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1957 року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Фідель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Кастро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виділив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колону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керівництвом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Чє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складі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75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бійців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(в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цілях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конспірації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вона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була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названа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четвертої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колоною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 Че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було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присвоєно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звання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майора.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Бійці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були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розбиті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три взводу,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якими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командували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Лало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Сардиньяс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Сіро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Редондо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згодом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загинув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і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його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ім'ям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була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названа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восьма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колона) і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Раміро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Вальдес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(став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міністром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внутрішніх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справ і членом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Політбюро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ЦК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Комуністичної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партії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Куби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 У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липні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представники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буржуазної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опозиції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Батісті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Феліпе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Пасос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і Рауль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Чибас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прибутку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Сьєрра-Маэстру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Фідель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підписав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маніфест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про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утворення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Революційного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громадянського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фронту,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вимоги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якого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входили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заміна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Батісти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виборним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президентом і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аграрна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реформа, яка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передбачала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розділ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порожніх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земель. Че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вважав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цих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діячів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«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тісно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пов'язаними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північними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владиками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</a:t>
            </a:r>
            <a:endParaRPr lang="ru-RU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98033933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139952" y="3068960"/>
            <a:ext cx="457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30 </a:t>
            </a:r>
            <a:r>
              <a:rPr lang="ru-RU" dirty="0" err="1" smtClean="0"/>
              <a:t>липня</a:t>
            </a:r>
            <a:r>
              <a:rPr lang="ru-RU" dirty="0" smtClean="0"/>
              <a:t> в Сантьяго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убитий</a:t>
            </a:r>
            <a:r>
              <a:rPr lang="ru-RU" dirty="0" smtClean="0"/>
              <a:t> </a:t>
            </a:r>
            <a:r>
              <a:rPr lang="ru-RU" dirty="0" err="1" smtClean="0"/>
              <a:t>поліцією</a:t>
            </a:r>
            <a:r>
              <a:rPr lang="ru-RU" dirty="0" smtClean="0"/>
              <a:t> Франк </a:t>
            </a:r>
            <a:r>
              <a:rPr lang="ru-RU" dirty="0" err="1" smtClean="0"/>
              <a:t>Паіс</a:t>
            </a:r>
            <a:r>
              <a:rPr lang="ru-RU" dirty="0" smtClean="0"/>
              <a:t> і </a:t>
            </a:r>
            <a:r>
              <a:rPr lang="ru-RU" dirty="0" err="1" smtClean="0"/>
              <a:t>його</a:t>
            </a:r>
            <a:r>
              <a:rPr lang="ru-RU" dirty="0" smtClean="0"/>
              <a:t> брат </a:t>
            </a:r>
            <a:r>
              <a:rPr lang="ru-RU" dirty="0" err="1" smtClean="0"/>
              <a:t>Хосуэ</a:t>
            </a:r>
            <a:r>
              <a:rPr lang="ru-RU" dirty="0" smtClean="0"/>
              <a:t>. Страйк протесту в Сантьяго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пригнічена</a:t>
            </a:r>
            <a:r>
              <a:rPr lang="ru-RU" dirty="0" smtClean="0"/>
              <a:t> </a:t>
            </a:r>
            <a:r>
              <a:rPr lang="ru-RU" dirty="0" err="1" smtClean="0"/>
              <a:t>владою</a:t>
            </a:r>
            <a:r>
              <a:rPr lang="ru-RU" dirty="0" smtClean="0"/>
              <a:t>. 5 </a:t>
            </a:r>
            <a:r>
              <a:rPr lang="ru-RU" dirty="0" err="1" smtClean="0"/>
              <a:t>вересня</a:t>
            </a:r>
            <a:r>
              <a:rPr lang="ru-RU" dirty="0" smtClean="0"/>
              <a:t> в </a:t>
            </a:r>
            <a:r>
              <a:rPr lang="ru-RU" dirty="0" err="1" smtClean="0"/>
              <a:t>місті</a:t>
            </a:r>
            <a:r>
              <a:rPr lang="ru-RU" dirty="0" smtClean="0"/>
              <a:t> </a:t>
            </a:r>
            <a:r>
              <a:rPr lang="ru-RU" dirty="0" err="1" smtClean="0"/>
              <a:t>Съенфуэгосе</a:t>
            </a:r>
            <a:r>
              <a:rPr lang="ru-RU" dirty="0" smtClean="0"/>
              <a:t> </a:t>
            </a:r>
            <a:r>
              <a:rPr lang="ru-RU" dirty="0" err="1" smtClean="0"/>
              <a:t>відбулося</a:t>
            </a:r>
            <a:r>
              <a:rPr lang="ru-RU" dirty="0" smtClean="0"/>
              <a:t> </a:t>
            </a:r>
            <a:r>
              <a:rPr lang="ru-RU" dirty="0" err="1" smtClean="0"/>
              <a:t>повстання</a:t>
            </a:r>
            <a:r>
              <a:rPr lang="ru-RU" dirty="0" smtClean="0"/>
              <a:t> </a:t>
            </a:r>
            <a:r>
              <a:rPr lang="ru-RU" dirty="0" err="1" smtClean="0"/>
              <a:t>моряків</a:t>
            </a:r>
            <a:r>
              <a:rPr lang="ru-RU" dirty="0" smtClean="0"/>
              <a:t> </a:t>
            </a:r>
            <a:r>
              <a:rPr lang="ru-RU" dirty="0" err="1" smtClean="0"/>
              <a:t>військово-морської</a:t>
            </a:r>
            <a:r>
              <a:rPr lang="ru-RU" dirty="0" smtClean="0"/>
              <a:t> </a:t>
            </a:r>
            <a:r>
              <a:rPr lang="ru-RU" dirty="0" err="1" smtClean="0"/>
              <a:t>бази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керівництвом</a:t>
            </a:r>
            <a:r>
              <a:rPr lang="ru-RU" dirty="0" smtClean="0"/>
              <a:t> </a:t>
            </a:r>
            <a:r>
              <a:rPr lang="ru-RU" dirty="0" err="1" smtClean="0"/>
              <a:t>офіцерів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виступали</a:t>
            </a:r>
            <a:r>
              <a:rPr lang="ru-RU" dirty="0" smtClean="0"/>
              <a:t> за </a:t>
            </a:r>
            <a:r>
              <a:rPr lang="ru-RU" dirty="0" err="1" smtClean="0"/>
              <a:t>повалення</a:t>
            </a:r>
            <a:r>
              <a:rPr lang="ru-RU" dirty="0" smtClean="0"/>
              <a:t> </a:t>
            </a:r>
            <a:r>
              <a:rPr lang="ru-RU" dirty="0" err="1" smtClean="0"/>
              <a:t>Батісти</a:t>
            </a:r>
            <a:r>
              <a:rPr lang="ru-RU" dirty="0" smtClean="0"/>
              <a:t>. </a:t>
            </a:r>
            <a:r>
              <a:rPr lang="ru-RU" dirty="0" err="1" smtClean="0"/>
              <a:t>Повстання</a:t>
            </a:r>
            <a:r>
              <a:rPr lang="ru-RU" dirty="0" smtClean="0"/>
              <a:t> </a:t>
            </a:r>
            <a:r>
              <a:rPr lang="ru-RU" dirty="0" err="1" smtClean="0"/>
              <a:t>закінчилося</a:t>
            </a:r>
            <a:r>
              <a:rPr lang="ru-RU" dirty="0" smtClean="0"/>
              <a:t> </a:t>
            </a:r>
            <a:r>
              <a:rPr lang="ru-RU" dirty="0" err="1" smtClean="0"/>
              <a:t>поразкою</a:t>
            </a:r>
            <a:r>
              <a:rPr lang="ru-RU" dirty="0" smtClean="0"/>
              <a:t> і </a:t>
            </a:r>
            <a:r>
              <a:rPr lang="ru-RU" dirty="0" err="1" smtClean="0"/>
              <a:t>розстрілом</a:t>
            </a:r>
            <a:r>
              <a:rPr lang="ru-RU" dirty="0" smtClean="0"/>
              <a:t> </a:t>
            </a:r>
            <a:r>
              <a:rPr lang="ru-RU" dirty="0" err="1" smtClean="0"/>
              <a:t>полонених</a:t>
            </a:r>
            <a:r>
              <a:rPr lang="ru-RU" dirty="0" smtClean="0"/>
              <a:t> </a:t>
            </a:r>
            <a:r>
              <a:rPr lang="ru-RU" dirty="0" err="1" smtClean="0"/>
              <a:t>урядовими</a:t>
            </a:r>
            <a:r>
              <a:rPr lang="ru-RU" dirty="0" smtClean="0"/>
              <a:t> </a:t>
            </a:r>
            <a:r>
              <a:rPr lang="ru-RU" dirty="0" err="1" smtClean="0"/>
              <a:t>військами</a:t>
            </a:r>
            <a:r>
              <a:rPr lang="ru-RU" dirty="0" smtClean="0"/>
              <a:t>. В </a:t>
            </a:r>
            <a:r>
              <a:rPr lang="ru-RU" dirty="0" err="1" smtClean="0"/>
              <a:t>ході</a:t>
            </a:r>
            <a:r>
              <a:rPr lang="ru-RU" dirty="0" smtClean="0"/>
              <a:t> </a:t>
            </a:r>
            <a:r>
              <a:rPr lang="ru-RU" dirty="0" err="1" smtClean="0"/>
              <a:t>придушення</a:t>
            </a:r>
            <a:r>
              <a:rPr lang="ru-RU" dirty="0" smtClean="0"/>
              <a:t> </a:t>
            </a:r>
            <a:r>
              <a:rPr lang="ru-RU" dirty="0" err="1" smtClean="0"/>
              <a:t>повстання</a:t>
            </a:r>
            <a:r>
              <a:rPr lang="ru-RU" dirty="0" smtClean="0"/>
              <a:t> </a:t>
            </a:r>
            <a:r>
              <a:rPr lang="ru-RU" dirty="0" err="1" smtClean="0"/>
              <a:t>загинуло</a:t>
            </a:r>
            <a:r>
              <a:rPr lang="ru-RU" dirty="0" smtClean="0"/>
              <a:t> </a:t>
            </a:r>
            <a:r>
              <a:rPr lang="ru-RU" dirty="0" err="1" smtClean="0"/>
              <a:t>понад</a:t>
            </a:r>
            <a:r>
              <a:rPr lang="ru-RU" dirty="0" smtClean="0"/>
              <a:t> 600 </a:t>
            </a:r>
            <a:r>
              <a:rPr lang="ru-RU" dirty="0" err="1" smtClean="0"/>
              <a:t>осіб</a:t>
            </a:r>
            <a:r>
              <a:rPr lang="ru-RU" dirty="0" smtClean="0"/>
              <a:t>. У </a:t>
            </a:r>
            <a:r>
              <a:rPr lang="ru-RU" dirty="0" err="1" smtClean="0"/>
              <a:t>провінції</a:t>
            </a:r>
            <a:r>
              <a:rPr lang="ru-RU" dirty="0" smtClean="0"/>
              <a:t> </a:t>
            </a:r>
            <a:r>
              <a:rPr lang="ru-RU" dirty="0" err="1" smtClean="0"/>
              <a:t>Орієнте</a:t>
            </a:r>
            <a:r>
              <a:rPr lang="ru-RU" dirty="0" smtClean="0"/>
              <a:t> </a:t>
            </a:r>
            <a:r>
              <a:rPr lang="ru-RU" dirty="0" err="1" smtClean="0"/>
              <a:t>з'явилися</a:t>
            </a:r>
            <a:r>
              <a:rPr lang="ru-RU" dirty="0" smtClean="0"/>
              <a:t> </a:t>
            </a:r>
            <a:r>
              <a:rPr lang="ru-RU" dirty="0" err="1" smtClean="0"/>
              <a:t>оголошення</a:t>
            </a:r>
            <a:r>
              <a:rPr lang="ru-RU" dirty="0" smtClean="0"/>
              <a:t> </a:t>
            </a:r>
            <a:r>
              <a:rPr lang="ru-RU" dirty="0" err="1" smtClean="0"/>
              <a:t>влади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564904"/>
            <a:ext cx="3573016" cy="274072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344160"/>
            <a:ext cx="4391769" cy="2546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42155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1938</Words>
  <Application>Microsoft Office PowerPoint</Application>
  <PresentationFormat>Экран (4:3)</PresentationFormat>
  <Paragraphs>31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Наська</dc:creator>
  <cp:lastModifiedBy>Наська</cp:lastModifiedBy>
  <cp:revision>6</cp:revision>
  <dcterms:created xsi:type="dcterms:W3CDTF">2014-04-24T14:02:16Z</dcterms:created>
  <dcterms:modified xsi:type="dcterms:W3CDTF">2014-04-24T15:09:52Z</dcterms:modified>
</cp:coreProperties>
</file>