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568952" cy="194421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Німецької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. </a:t>
            </a:r>
            <a:r>
              <a:rPr lang="ru-RU" dirty="0" err="1"/>
              <a:t>Конституція</a:t>
            </a:r>
            <a:r>
              <a:rPr lang="ru-RU" dirty="0"/>
              <a:t> 1871 року.</a:t>
            </a:r>
          </a:p>
        </p:txBody>
      </p:sp>
    </p:spTree>
    <p:extLst>
      <p:ext uri="{BB962C8B-B14F-4D97-AF65-F5344CB8AC3E}">
        <p14:creationId xmlns:p14="http://schemas.microsoft.com/office/powerpoint/2010/main" val="2246103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90"/>
            <a:ext cx="9144000" cy="6560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4576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7543800" cy="5112568"/>
          </a:xfrm>
        </p:spPr>
        <p:txBody>
          <a:bodyPr/>
          <a:lstStyle/>
          <a:p>
            <a:r>
              <a:rPr lang="ru-RU" sz="2800" dirty="0"/>
              <a:t>За межами </a:t>
            </a:r>
            <a:r>
              <a:rPr lang="ru-RU" sz="2800" dirty="0" err="1"/>
              <a:t>утвореного</a:t>
            </a:r>
            <a:r>
              <a:rPr lang="ru-RU" sz="2800" dirty="0"/>
              <a:t> Союзу </a:t>
            </a:r>
            <a:r>
              <a:rPr lang="ru-RU" sz="2800" dirty="0" err="1"/>
              <a:t>залишалися</a:t>
            </a:r>
            <a:r>
              <a:rPr lang="ru-RU" sz="2800" dirty="0"/>
              <a:t> </a:t>
            </a:r>
            <a:r>
              <a:rPr lang="ru-RU" sz="2800" dirty="0" err="1"/>
              <a:t>південнонімецькі</a:t>
            </a:r>
            <a:r>
              <a:rPr lang="ru-RU" sz="2800" dirty="0"/>
              <a:t> </a:t>
            </a:r>
            <a:r>
              <a:rPr lang="ru-RU" sz="2800" dirty="0" err="1"/>
              <a:t>держави</a:t>
            </a:r>
            <a:r>
              <a:rPr lang="ru-RU" sz="2800" dirty="0"/>
              <a:t>,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приєднанню</a:t>
            </a:r>
            <a:r>
              <a:rPr lang="ru-RU" sz="2800" dirty="0"/>
              <a:t> до Союзу </a:t>
            </a:r>
            <a:r>
              <a:rPr lang="ru-RU" sz="2800" dirty="0" err="1"/>
              <a:t>заважала</a:t>
            </a:r>
            <a:r>
              <a:rPr lang="ru-RU" sz="2800" dirty="0"/>
              <a:t> </a:t>
            </a:r>
            <a:r>
              <a:rPr lang="ru-RU" sz="2800" dirty="0" err="1"/>
              <a:t>Франція</a:t>
            </a:r>
            <a:r>
              <a:rPr lang="ru-RU" sz="2800" dirty="0"/>
              <a:t>. </a:t>
            </a:r>
            <a:r>
              <a:rPr lang="ru-RU" sz="2800" dirty="0" err="1"/>
              <a:t>Конфлікт</a:t>
            </a:r>
            <a:r>
              <a:rPr lang="ru-RU" sz="2800" dirty="0"/>
              <a:t> </a:t>
            </a:r>
            <a:r>
              <a:rPr lang="ru-RU" sz="2800" dirty="0" err="1"/>
              <a:t>між</a:t>
            </a:r>
            <a:r>
              <a:rPr lang="ru-RU" sz="2800" dirty="0"/>
              <a:t> </a:t>
            </a:r>
            <a:r>
              <a:rPr lang="ru-RU" sz="2800" dirty="0" err="1"/>
              <a:t>Пруссією</a:t>
            </a:r>
            <a:r>
              <a:rPr lang="ru-RU" sz="2800" dirty="0"/>
              <a:t> і </a:t>
            </a:r>
            <a:r>
              <a:rPr lang="ru-RU" sz="2800" dirty="0" err="1"/>
              <a:t>Францією</a:t>
            </a:r>
            <a:r>
              <a:rPr lang="ru-RU" sz="2800" dirty="0"/>
              <a:t> </a:t>
            </a:r>
            <a:r>
              <a:rPr lang="ru-RU" sz="2800" dirty="0" err="1"/>
              <a:t>знайшов</a:t>
            </a:r>
            <a:r>
              <a:rPr lang="ru-RU" sz="2800" dirty="0"/>
              <a:t> </a:t>
            </a:r>
            <a:r>
              <a:rPr lang="ru-RU" sz="2800" dirty="0" err="1"/>
              <a:t>своє</a:t>
            </a:r>
            <a:r>
              <a:rPr lang="ru-RU" sz="2800" dirty="0"/>
              <a:t> </a:t>
            </a:r>
            <a:r>
              <a:rPr lang="ru-RU" sz="2800" dirty="0" err="1"/>
              <a:t>завершення</a:t>
            </a:r>
            <a:r>
              <a:rPr lang="ru-RU" sz="2800" dirty="0"/>
              <a:t> у франко-</a:t>
            </a:r>
            <a:r>
              <a:rPr lang="ru-RU" sz="2800" dirty="0" err="1"/>
              <a:t>прусській</a:t>
            </a:r>
            <a:r>
              <a:rPr lang="ru-RU" sz="2800" dirty="0"/>
              <a:t> </a:t>
            </a:r>
            <a:r>
              <a:rPr lang="ru-RU" sz="2800" dirty="0" err="1"/>
              <a:t>війні</a:t>
            </a:r>
            <a:r>
              <a:rPr lang="ru-RU" sz="2800" dirty="0"/>
              <a:t> 1870 року. Перемога </a:t>
            </a:r>
            <a:r>
              <a:rPr lang="ru-RU" sz="2800" dirty="0" err="1"/>
              <a:t>була</a:t>
            </a:r>
            <a:r>
              <a:rPr lang="ru-RU" sz="2800" dirty="0"/>
              <a:t> на </a:t>
            </a:r>
            <a:r>
              <a:rPr lang="ru-RU" sz="2800" dirty="0" err="1"/>
              <a:t>боці</a:t>
            </a:r>
            <a:r>
              <a:rPr lang="ru-RU" sz="2800" dirty="0"/>
              <a:t> </a:t>
            </a:r>
            <a:r>
              <a:rPr lang="ru-RU" sz="2800" dirty="0" err="1" smtClean="0"/>
              <a:t>Пруссії</a:t>
            </a:r>
            <a:r>
              <a:rPr lang="ru-RU" sz="2800" dirty="0" smtClean="0"/>
              <a:t>. 18 </a:t>
            </a:r>
            <a:r>
              <a:rPr lang="ru-RU" sz="2800" dirty="0" err="1" smtClean="0"/>
              <a:t>січня</a:t>
            </a:r>
            <a:r>
              <a:rPr lang="ru-RU" sz="2800" dirty="0" smtClean="0"/>
              <a:t> </a:t>
            </a:r>
            <a:r>
              <a:rPr lang="ru-RU" sz="2800" dirty="0"/>
              <a:t>1871 року в </a:t>
            </a:r>
            <a:r>
              <a:rPr lang="ru-RU" sz="2800" dirty="0" err="1"/>
              <a:t>Версалі</a:t>
            </a:r>
            <a:r>
              <a:rPr lang="ru-RU" sz="2800" dirty="0"/>
              <a:t> </a:t>
            </a:r>
            <a:r>
              <a:rPr lang="ru-RU" sz="2800" dirty="0" err="1"/>
              <a:t>Вільгельм</a:t>
            </a:r>
            <a:r>
              <a:rPr lang="ru-RU" sz="2800" dirty="0"/>
              <a:t> І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проголошений</a:t>
            </a:r>
            <a:r>
              <a:rPr lang="ru-RU" sz="2800" dirty="0"/>
              <a:t> </a:t>
            </a:r>
            <a:r>
              <a:rPr lang="ru-RU" sz="2800" dirty="0" err="1"/>
              <a:t>німецьким</a:t>
            </a:r>
            <a:r>
              <a:rPr lang="ru-RU" sz="2800" dirty="0"/>
              <a:t> </a:t>
            </a:r>
            <a:r>
              <a:rPr lang="ru-RU" sz="2800" dirty="0" err="1"/>
              <a:t>імператором</a:t>
            </a:r>
            <a:r>
              <a:rPr lang="ru-RU" sz="2800" dirty="0"/>
              <a:t>. Так </a:t>
            </a:r>
            <a:r>
              <a:rPr lang="ru-RU" sz="2800" dirty="0" err="1"/>
              <a:t>виникла</a:t>
            </a:r>
            <a:r>
              <a:rPr lang="ru-RU" sz="2800" dirty="0"/>
              <a:t> нова (друга) </a:t>
            </a:r>
            <a:r>
              <a:rPr lang="ru-RU" sz="2800" dirty="0" err="1"/>
              <a:t>Німецька</a:t>
            </a:r>
            <a:r>
              <a:rPr lang="ru-RU" sz="2800" dirty="0"/>
              <a:t> </a:t>
            </a:r>
            <a:r>
              <a:rPr lang="ru-RU" sz="2800" dirty="0" err="1"/>
              <a:t>імперія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01677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7543800" cy="5760640"/>
          </a:xfrm>
        </p:spPr>
        <p:txBody>
          <a:bodyPr/>
          <a:lstStyle/>
          <a:p>
            <a:r>
              <a:rPr lang="ru-RU" sz="2800" dirty="0" err="1"/>
              <a:t>Конституція</a:t>
            </a:r>
            <a:r>
              <a:rPr lang="ru-RU" sz="2800" dirty="0"/>
              <a:t> </a:t>
            </a:r>
            <a:r>
              <a:rPr lang="ru-RU" sz="2800" dirty="0" err="1"/>
              <a:t>забезпечувала</a:t>
            </a:r>
            <a:r>
              <a:rPr lang="ru-RU" sz="2800" dirty="0"/>
              <a:t> </a:t>
            </a:r>
            <a:r>
              <a:rPr lang="ru-RU" sz="2800" dirty="0" err="1"/>
              <a:t>панування</a:t>
            </a:r>
            <a:r>
              <a:rPr lang="ru-RU" sz="2800" dirty="0"/>
              <a:t> </a:t>
            </a:r>
            <a:r>
              <a:rPr lang="ru-RU" sz="2800" dirty="0" err="1"/>
              <a:t>Пруссії</a:t>
            </a:r>
            <a:r>
              <a:rPr lang="ru-RU" sz="2800" dirty="0"/>
              <a:t> в </a:t>
            </a:r>
            <a:r>
              <a:rPr lang="ru-RU" sz="2800" dirty="0" err="1"/>
              <a:t>Німецькій</a:t>
            </a:r>
            <a:r>
              <a:rPr lang="ru-RU" sz="2800" dirty="0"/>
              <a:t> </a:t>
            </a:r>
            <a:r>
              <a:rPr lang="ru-RU" sz="2800" dirty="0" err="1"/>
              <a:t>імперії</a:t>
            </a:r>
            <a:r>
              <a:rPr lang="ru-RU" sz="2800" dirty="0"/>
              <a:t>. </a:t>
            </a:r>
            <a:r>
              <a:rPr lang="ru-RU" sz="2800" dirty="0" smtClean="0"/>
              <a:t>Про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свідчить</a:t>
            </a:r>
            <a:r>
              <a:rPr lang="ru-RU" sz="2800" dirty="0" smtClean="0"/>
              <a:t>:</a:t>
            </a:r>
            <a:br>
              <a:rPr lang="ru-RU" sz="2800" dirty="0" smtClean="0"/>
            </a:br>
            <a:r>
              <a:rPr lang="ru-RU" sz="2800" dirty="0" smtClean="0"/>
              <a:t>-</a:t>
            </a:r>
            <a:r>
              <a:rPr lang="ru-RU" sz="2800" dirty="0" err="1" smtClean="0"/>
              <a:t>голосувування</a:t>
            </a:r>
            <a:r>
              <a:rPr lang="ru-RU" sz="2800" dirty="0" smtClean="0"/>
              <a:t> </a:t>
            </a:r>
            <a:r>
              <a:rPr lang="ru-RU" sz="2800" dirty="0"/>
              <a:t>в </a:t>
            </a:r>
            <a:r>
              <a:rPr lang="ru-RU" sz="2800" dirty="0" err="1"/>
              <a:t>Союзі</a:t>
            </a:r>
            <a:r>
              <a:rPr lang="ru-RU" sz="2800" dirty="0"/>
              <a:t> належало королю </a:t>
            </a:r>
            <a:r>
              <a:rPr lang="ru-RU" sz="2800" dirty="0" err="1"/>
              <a:t>Пруссії</a:t>
            </a:r>
            <a:r>
              <a:rPr lang="ru-RU" sz="2800" dirty="0"/>
              <a:t>, </a:t>
            </a:r>
            <a:br>
              <a:rPr lang="ru-RU" sz="2800" dirty="0"/>
            </a:br>
            <a:r>
              <a:rPr lang="ru-RU" sz="2800" dirty="0" smtClean="0"/>
              <a:t>-в </a:t>
            </a:r>
            <a:r>
              <a:rPr lang="ru-RU" sz="2800" dirty="0" err="1"/>
              <a:t>бундесраті</a:t>
            </a:r>
            <a:r>
              <a:rPr lang="ru-RU" sz="2800" dirty="0"/>
              <a:t> </a:t>
            </a:r>
            <a:r>
              <a:rPr lang="ru-RU" sz="2800" dirty="0" err="1"/>
              <a:t>Пруссія</a:t>
            </a:r>
            <a:r>
              <a:rPr lang="ru-RU" sz="2800" dirty="0"/>
              <a:t> мала </a:t>
            </a:r>
            <a:r>
              <a:rPr lang="ru-RU" sz="2800" dirty="0" smtClean="0"/>
              <a:t>17 </a:t>
            </a:r>
            <a:r>
              <a:rPr lang="ru-RU" sz="2800" dirty="0" err="1"/>
              <a:t>голосів</a:t>
            </a:r>
            <a:r>
              <a:rPr lang="ru-RU" sz="2800" dirty="0"/>
              <a:t>, а </a:t>
            </a:r>
            <a:r>
              <a:rPr lang="ru-RU" sz="2800" dirty="0" err="1"/>
              <a:t>зміни</a:t>
            </a:r>
            <a:r>
              <a:rPr lang="ru-RU" sz="2800" dirty="0"/>
              <a:t> в </a:t>
            </a:r>
            <a:r>
              <a:rPr lang="ru-RU" sz="2800" dirty="0" err="1"/>
              <a:t>Конституції</a:t>
            </a:r>
            <a:r>
              <a:rPr lang="ru-RU" sz="2800" dirty="0"/>
              <a:t> </a:t>
            </a:r>
            <a:r>
              <a:rPr lang="ru-RU" sz="2800" dirty="0" err="1"/>
              <a:t>вважалися</a:t>
            </a:r>
            <a:r>
              <a:rPr lang="ru-RU" sz="2800" dirty="0"/>
              <a:t> </a:t>
            </a:r>
            <a:r>
              <a:rPr lang="ru-RU" sz="2800" dirty="0" err="1"/>
              <a:t>недійсними</a:t>
            </a:r>
            <a:r>
              <a:rPr lang="ru-RU" sz="2800" dirty="0"/>
              <a:t>, </a:t>
            </a:r>
            <a:r>
              <a:rPr lang="ru-RU" sz="2800" dirty="0" err="1"/>
              <a:t>якщо</a:t>
            </a:r>
            <a:r>
              <a:rPr lang="ru-RU" sz="2800" dirty="0"/>
              <a:t> </a:t>
            </a:r>
            <a:r>
              <a:rPr lang="ru-RU" sz="2800" dirty="0" smtClean="0"/>
              <a:t>14 </a:t>
            </a:r>
            <a:r>
              <a:rPr lang="ru-RU" sz="2800" dirty="0" err="1" smtClean="0"/>
              <a:t>голосів</a:t>
            </a:r>
            <a:r>
              <a:rPr lang="ru-RU" sz="2800" dirty="0" smtClean="0"/>
              <a:t> </a:t>
            </a:r>
            <a:r>
              <a:rPr lang="ru-RU" sz="2800" dirty="0" err="1"/>
              <a:t>будуть</a:t>
            </a:r>
            <a:r>
              <a:rPr lang="ru-RU" sz="2800" dirty="0"/>
              <a:t> </a:t>
            </a:r>
            <a:r>
              <a:rPr lang="ru-RU" sz="2800" dirty="0" err="1"/>
              <a:t>подані</a:t>
            </a:r>
            <a:r>
              <a:rPr lang="ru-RU" sz="2800" dirty="0"/>
              <a:t> </a:t>
            </a:r>
            <a:r>
              <a:rPr lang="ru-RU" sz="2800" dirty="0" err="1" smtClean="0"/>
              <a:t>проти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-</a:t>
            </a:r>
            <a:r>
              <a:rPr lang="ru-RU" sz="2800" dirty="0" err="1" smtClean="0"/>
              <a:t>голосувував</a:t>
            </a:r>
            <a:r>
              <a:rPr lang="ru-RU" sz="2800" dirty="0" smtClean="0"/>
              <a:t> </a:t>
            </a:r>
            <a:r>
              <a:rPr lang="ru-RU" sz="2800" dirty="0"/>
              <a:t>в </a:t>
            </a:r>
            <a:r>
              <a:rPr lang="ru-RU" sz="2800" dirty="0" err="1"/>
              <a:t>союзній</a:t>
            </a:r>
            <a:r>
              <a:rPr lang="ru-RU" sz="2800" dirty="0"/>
              <a:t> </a:t>
            </a:r>
            <a:r>
              <a:rPr lang="ru-RU" sz="2800" dirty="0" err="1"/>
              <a:t>раді</a:t>
            </a:r>
            <a:r>
              <a:rPr lang="ru-RU" sz="2800" dirty="0"/>
              <a:t> канцлер,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призначався</a:t>
            </a:r>
            <a:r>
              <a:rPr lang="ru-RU" sz="2800" dirty="0"/>
              <a:t> королем </a:t>
            </a:r>
            <a:r>
              <a:rPr lang="ru-RU" sz="2800" dirty="0" err="1"/>
              <a:t>Пруссії</a:t>
            </a:r>
            <a:r>
              <a:rPr lang="ru-RU" sz="2800" dirty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-</a:t>
            </a:r>
            <a:r>
              <a:rPr lang="ru-RU" sz="2800" dirty="0" err="1" smtClean="0"/>
              <a:t>армія</a:t>
            </a:r>
            <a:r>
              <a:rPr lang="ru-RU" sz="2800" dirty="0" smtClean="0"/>
              <a:t> </a:t>
            </a:r>
            <a:r>
              <a:rPr lang="ru-RU" sz="2800" dirty="0" err="1"/>
              <a:t>була</a:t>
            </a:r>
            <a:r>
              <a:rPr lang="ru-RU" sz="2800" dirty="0"/>
              <a:t> </a:t>
            </a:r>
            <a:r>
              <a:rPr lang="ru-RU" sz="2800" dirty="0" err="1"/>
              <a:t>підпорядкована</a:t>
            </a:r>
            <a:r>
              <a:rPr lang="ru-RU" sz="2800" dirty="0"/>
              <a:t> </a:t>
            </a:r>
            <a:r>
              <a:rPr lang="ru-RU" sz="2800" dirty="0" err="1"/>
              <a:t>імператору</a:t>
            </a:r>
            <a:r>
              <a:rPr lang="ru-RU" sz="2800" dirty="0"/>
              <a:t> 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/>
              <a:t> </a:t>
            </a:r>
            <a:r>
              <a:rPr lang="ru-RU" sz="2800" dirty="0" smtClean="0"/>
              <a:t>-</a:t>
            </a:r>
            <a:r>
              <a:rPr lang="ru-RU" sz="2800" dirty="0" err="1" smtClean="0"/>
              <a:t>імператор</a:t>
            </a:r>
            <a:r>
              <a:rPr lang="ru-RU" sz="2800" dirty="0" smtClean="0"/>
              <a:t> </a:t>
            </a:r>
            <a:r>
              <a:rPr lang="ru-RU" sz="2800" dirty="0" err="1"/>
              <a:t>мав</a:t>
            </a:r>
            <a:r>
              <a:rPr lang="ru-RU" sz="2800" dirty="0"/>
              <a:t> право </a:t>
            </a:r>
            <a:r>
              <a:rPr lang="ru-RU" sz="2800" dirty="0" err="1"/>
              <a:t>оголосити</a:t>
            </a:r>
            <a:r>
              <a:rPr lang="ru-RU" sz="2800" dirty="0"/>
              <a:t> на </a:t>
            </a:r>
            <a:r>
              <a:rPr lang="ru-RU" sz="2800" dirty="0" err="1"/>
              <a:t>воєнному</a:t>
            </a:r>
            <a:r>
              <a:rPr lang="ru-RU" sz="2800" dirty="0"/>
              <a:t> </a:t>
            </a:r>
            <a:r>
              <a:rPr lang="ru-RU" sz="2800" dirty="0" err="1"/>
              <a:t>стані</a:t>
            </a:r>
            <a:r>
              <a:rPr lang="ru-RU" sz="2800" dirty="0"/>
              <a:t> </a:t>
            </a:r>
            <a:r>
              <a:rPr lang="ru-RU" sz="2800" dirty="0" err="1"/>
              <a:t>кожну</a:t>
            </a:r>
            <a:r>
              <a:rPr lang="ru-RU" sz="2800" dirty="0"/>
              <a:t> </a:t>
            </a:r>
            <a:r>
              <a:rPr lang="ru-RU" sz="2800" dirty="0" err="1"/>
              <a:t>частину</a:t>
            </a:r>
            <a:r>
              <a:rPr lang="ru-RU" sz="2800" dirty="0"/>
              <a:t> </a:t>
            </a:r>
            <a:r>
              <a:rPr lang="ru-RU" sz="2800" dirty="0" err="1" smtClean="0"/>
              <a:t>імперії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40668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7056784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0324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63688" y="260648"/>
            <a:ext cx="6912768" cy="5112568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2600" dirty="0" err="1"/>
              <a:t>Об’єднання</a:t>
            </a:r>
            <a:r>
              <a:rPr lang="ru-RU" sz="2600" dirty="0"/>
              <a:t> </a:t>
            </a:r>
            <a:r>
              <a:rPr lang="ru-RU" sz="2600" dirty="0" err="1"/>
              <a:t>Німеччини</a:t>
            </a:r>
            <a:r>
              <a:rPr lang="ru-RU" sz="2600" dirty="0"/>
              <a:t> </a:t>
            </a:r>
            <a:r>
              <a:rPr lang="ru-RU" sz="2600" dirty="0" err="1"/>
              <a:t>навколо</a:t>
            </a:r>
            <a:r>
              <a:rPr lang="ru-RU" sz="2600" dirty="0"/>
              <a:t> </a:t>
            </a:r>
            <a:r>
              <a:rPr lang="ru-RU" sz="2600" dirty="0" err="1"/>
              <a:t>Прусії</a:t>
            </a:r>
            <a:r>
              <a:rPr lang="ru-RU" sz="2600" dirty="0"/>
              <a:t> з </a:t>
            </a:r>
            <a:r>
              <a:rPr lang="ru-RU" sz="2600" dirty="0" err="1"/>
              <a:t>її</a:t>
            </a:r>
            <a:r>
              <a:rPr lang="ru-RU" sz="2600" dirty="0"/>
              <a:t> особливо </a:t>
            </a:r>
            <a:r>
              <a:rPr lang="ru-RU" sz="2600" dirty="0" err="1"/>
              <a:t>сильними</a:t>
            </a:r>
            <a:r>
              <a:rPr lang="ru-RU" sz="2600" dirty="0"/>
              <a:t> </a:t>
            </a:r>
            <a:r>
              <a:rPr lang="ru-RU" sz="2600" dirty="0" err="1"/>
              <a:t>традиціями</a:t>
            </a:r>
            <a:r>
              <a:rPr lang="ru-RU" sz="2600" dirty="0"/>
              <a:t> </a:t>
            </a:r>
            <a:r>
              <a:rPr lang="ru-RU" sz="2600" dirty="0" err="1"/>
              <a:t>правлячої</a:t>
            </a:r>
            <a:r>
              <a:rPr lang="ru-RU" sz="2600" dirty="0"/>
              <a:t> </a:t>
            </a:r>
            <a:r>
              <a:rPr lang="ru-RU" sz="2600" dirty="0" err="1"/>
              <a:t>монархії</a:t>
            </a:r>
            <a:r>
              <a:rPr lang="ru-RU" sz="2600" dirty="0"/>
              <a:t> і </a:t>
            </a:r>
            <a:r>
              <a:rPr lang="ru-RU" sz="2600" dirty="0" err="1"/>
              <a:t>здійснене</a:t>
            </a:r>
            <a:r>
              <a:rPr lang="ru-RU" sz="2600" dirty="0"/>
              <a:t> </a:t>
            </a:r>
            <a:r>
              <a:rPr lang="ru-RU" sz="2600" dirty="0" err="1"/>
              <a:t>військовим</a:t>
            </a:r>
            <a:r>
              <a:rPr lang="ru-RU" sz="2600" dirty="0"/>
              <a:t> шляхом </a:t>
            </a:r>
            <a:r>
              <a:rPr lang="ru-RU" sz="2600" dirty="0" err="1"/>
              <a:t>доволі</a:t>
            </a:r>
            <a:r>
              <a:rPr lang="ru-RU" sz="2600" dirty="0"/>
              <a:t> </a:t>
            </a:r>
            <a:r>
              <a:rPr lang="ru-RU" sz="2600" dirty="0" err="1"/>
              <a:t>швидко</a:t>
            </a:r>
            <a:r>
              <a:rPr lang="ru-RU" sz="2600" dirty="0"/>
              <a:t> привело до росту </a:t>
            </a:r>
            <a:r>
              <a:rPr lang="ru-RU" sz="2600" dirty="0" err="1"/>
              <a:t>значення</a:t>
            </a:r>
            <a:r>
              <a:rPr lang="ru-RU" sz="2600" dirty="0"/>
              <a:t> в </a:t>
            </a:r>
            <a:r>
              <a:rPr lang="ru-RU" sz="2600" dirty="0" err="1"/>
              <a:t>урядовій</a:t>
            </a:r>
            <a:r>
              <a:rPr lang="ru-RU" sz="2600" dirty="0"/>
              <a:t> </a:t>
            </a:r>
            <a:r>
              <a:rPr lang="ru-RU" sz="2600" dirty="0" err="1"/>
              <a:t>політиці</a:t>
            </a:r>
            <a:r>
              <a:rPr lang="ru-RU" sz="2600" dirty="0"/>
              <a:t> </a:t>
            </a:r>
            <a:r>
              <a:rPr lang="ru-RU" sz="2600" dirty="0" err="1"/>
              <a:t>єдиної</a:t>
            </a:r>
            <a:r>
              <a:rPr lang="ru-RU" sz="2600" dirty="0"/>
              <a:t> </a:t>
            </a:r>
            <a:r>
              <a:rPr lang="ru-RU" sz="2600" dirty="0" err="1"/>
              <a:t>імперії</a:t>
            </a:r>
            <a:r>
              <a:rPr lang="ru-RU" sz="2600" dirty="0"/>
              <a:t> </a:t>
            </a:r>
            <a:r>
              <a:rPr lang="ru-RU" sz="2600" dirty="0" err="1"/>
              <a:t>військового</a:t>
            </a:r>
            <a:r>
              <a:rPr lang="ru-RU" sz="2600" dirty="0"/>
              <a:t> </a:t>
            </a:r>
            <a:r>
              <a:rPr lang="ru-RU" sz="2600" dirty="0" err="1"/>
              <a:t>мілітаризму</a:t>
            </a:r>
            <a:r>
              <a:rPr lang="ru-RU" sz="2600" dirty="0"/>
              <a:t>, до </a:t>
            </a:r>
            <a:r>
              <a:rPr lang="ru-RU" sz="2600" dirty="0" err="1"/>
              <a:t>прагнення</a:t>
            </a:r>
            <a:r>
              <a:rPr lang="ru-RU" sz="2600" dirty="0"/>
              <a:t> </a:t>
            </a:r>
            <a:r>
              <a:rPr lang="ru-RU" sz="2600" dirty="0" err="1"/>
              <a:t>підвищити</a:t>
            </a:r>
            <a:r>
              <a:rPr lang="ru-RU" sz="2600" dirty="0"/>
              <a:t> </a:t>
            </a:r>
            <a:r>
              <a:rPr lang="ru-RU" sz="2600" dirty="0" err="1"/>
              <a:t>державне</a:t>
            </a:r>
            <a:r>
              <a:rPr lang="ru-RU" sz="2600" dirty="0"/>
              <a:t> </a:t>
            </a:r>
            <a:r>
              <a:rPr lang="ru-RU" sz="2600" dirty="0" err="1"/>
              <a:t>значення</a:t>
            </a:r>
            <a:r>
              <a:rPr lang="ru-RU" sz="2600" dirty="0"/>
              <a:t> </a:t>
            </a:r>
            <a:r>
              <a:rPr lang="ru-RU" sz="2600" dirty="0" err="1"/>
              <a:t>Німеччини</a:t>
            </a:r>
            <a:r>
              <a:rPr lang="ru-RU" sz="2600" dirty="0"/>
              <a:t> за </a:t>
            </a:r>
            <a:r>
              <a:rPr lang="ru-RU" sz="2600" dirty="0" err="1"/>
              <a:t>рахунок</a:t>
            </a:r>
            <a:r>
              <a:rPr lang="ru-RU" sz="2600" dirty="0"/>
              <a:t> </a:t>
            </a:r>
            <a:r>
              <a:rPr lang="ru-RU" sz="2600" dirty="0" err="1"/>
              <a:t>інших</a:t>
            </a:r>
            <a:r>
              <a:rPr lang="ru-RU" sz="2600" dirty="0"/>
              <a:t> </a:t>
            </a:r>
            <a:r>
              <a:rPr lang="ru-RU" sz="2600" dirty="0" err="1"/>
              <a:t>сусідніх</a:t>
            </a:r>
            <a:r>
              <a:rPr lang="ru-RU" sz="2600" dirty="0"/>
              <a:t> </a:t>
            </a:r>
            <a:r>
              <a:rPr lang="ru-RU" sz="2600" dirty="0" err="1"/>
              <a:t>країн</a:t>
            </a:r>
            <a:r>
              <a:rPr lang="ru-RU" sz="2600" dirty="0"/>
              <a:t>. </a:t>
            </a:r>
            <a:r>
              <a:rPr lang="ru-RU" sz="2600" dirty="0" err="1"/>
              <a:t>Це</a:t>
            </a:r>
            <a:r>
              <a:rPr lang="ru-RU" sz="2600" dirty="0"/>
              <a:t> стало </a:t>
            </a:r>
            <a:r>
              <a:rPr lang="ru-RU" sz="2600" dirty="0" err="1"/>
              <a:t>передумовою</a:t>
            </a:r>
            <a:r>
              <a:rPr lang="ru-RU" sz="2600" dirty="0"/>
              <a:t> </a:t>
            </a:r>
            <a:r>
              <a:rPr lang="ru-RU" sz="2600" dirty="0" err="1"/>
              <a:t>агресивної</a:t>
            </a:r>
            <a:r>
              <a:rPr lang="ru-RU" sz="2600" dirty="0"/>
              <a:t> </a:t>
            </a:r>
            <a:r>
              <a:rPr lang="ru-RU" sz="2600" dirty="0" err="1"/>
              <a:t>зовнішньої</a:t>
            </a:r>
            <a:r>
              <a:rPr lang="ru-RU" sz="2600" dirty="0"/>
              <a:t> </a:t>
            </a:r>
            <a:r>
              <a:rPr lang="ru-RU" sz="2600" dirty="0" err="1"/>
              <a:t>політики</a:t>
            </a:r>
            <a:r>
              <a:rPr lang="ru-RU" sz="2600" dirty="0"/>
              <a:t> </a:t>
            </a:r>
            <a:r>
              <a:rPr lang="ru-RU" sz="2600" dirty="0" err="1"/>
              <a:t>Німеччини</a:t>
            </a:r>
            <a:r>
              <a:rPr lang="ru-RU" sz="2600" dirty="0"/>
              <a:t> в </a:t>
            </a:r>
            <a:r>
              <a:rPr lang="ru-RU" sz="2600" dirty="0" err="1"/>
              <a:t>Європі</a:t>
            </a:r>
            <a:r>
              <a:rPr lang="ru-RU" sz="2600" dirty="0"/>
              <a:t>, яка в </a:t>
            </a:r>
            <a:r>
              <a:rPr lang="ru-RU" sz="2600" dirty="0" err="1"/>
              <a:t>підсумку</a:t>
            </a:r>
            <a:r>
              <a:rPr lang="ru-RU" sz="2600" dirty="0"/>
              <a:t> </a:t>
            </a:r>
            <a:r>
              <a:rPr lang="ru-RU" sz="2600" dirty="0" err="1"/>
              <a:t>призвела</a:t>
            </a:r>
            <a:r>
              <a:rPr lang="ru-RU" sz="2600" dirty="0"/>
              <a:t> до початку </a:t>
            </a:r>
            <a:r>
              <a:rPr lang="ru-RU" sz="2600" dirty="0" err="1"/>
              <a:t>Першої</a:t>
            </a:r>
            <a:r>
              <a:rPr lang="ru-RU" sz="2600" dirty="0"/>
              <a:t> </a:t>
            </a:r>
            <a:r>
              <a:rPr lang="ru-RU" sz="2600" dirty="0" err="1"/>
              <a:t>світової</a:t>
            </a:r>
            <a:r>
              <a:rPr lang="ru-RU" sz="2600" dirty="0"/>
              <a:t> </a:t>
            </a:r>
            <a:r>
              <a:rPr lang="ru-RU" sz="2600" dirty="0" err="1"/>
              <a:t>війни</a:t>
            </a:r>
            <a:r>
              <a:rPr lang="ru-RU" sz="2600" dirty="0"/>
              <a:t>. В </a:t>
            </a:r>
            <a:r>
              <a:rPr lang="ru-RU" sz="2600" dirty="0" err="1"/>
              <a:t>ході</a:t>
            </a:r>
            <a:r>
              <a:rPr lang="ru-RU" sz="2600" dirty="0"/>
              <a:t> </a:t>
            </a:r>
            <a:r>
              <a:rPr lang="ru-RU" sz="2600" dirty="0" err="1"/>
              <a:t>цієї</a:t>
            </a:r>
            <a:r>
              <a:rPr lang="ru-RU" sz="2600" dirty="0"/>
              <a:t> </a:t>
            </a:r>
            <a:r>
              <a:rPr lang="ru-RU" sz="2600" dirty="0" err="1"/>
              <a:t>війни</a:t>
            </a:r>
            <a:r>
              <a:rPr lang="ru-RU" sz="2600" dirty="0"/>
              <a:t> Друга </a:t>
            </a:r>
            <a:r>
              <a:rPr lang="ru-RU" sz="2600" dirty="0" err="1"/>
              <a:t>Німецька</a:t>
            </a:r>
            <a:r>
              <a:rPr lang="ru-RU" sz="2600" dirty="0"/>
              <a:t> </a:t>
            </a:r>
            <a:r>
              <a:rPr lang="ru-RU" sz="2600" dirty="0" err="1"/>
              <a:t>імперія</a:t>
            </a:r>
            <a:r>
              <a:rPr lang="ru-RU" sz="2600" dirty="0"/>
              <a:t> </a:t>
            </a:r>
            <a:r>
              <a:rPr lang="ru-RU" sz="2600" dirty="0" err="1"/>
              <a:t>зазнала</a:t>
            </a:r>
            <a:r>
              <a:rPr lang="ru-RU" sz="2600" dirty="0"/>
              <a:t> </a:t>
            </a:r>
            <a:r>
              <a:rPr lang="ru-RU" sz="2600" dirty="0" err="1"/>
              <a:t>поразки</a:t>
            </a:r>
            <a:r>
              <a:rPr lang="ru-RU" sz="2600" dirty="0"/>
              <a:t> і </a:t>
            </a:r>
            <a:r>
              <a:rPr lang="ru-RU" sz="2600" dirty="0" err="1" smtClean="0"/>
              <a:t>розпалась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733256"/>
            <a:ext cx="7543800" cy="914400"/>
          </a:xfrm>
        </p:spPr>
        <p:txBody>
          <a:bodyPr/>
          <a:lstStyle/>
          <a:p>
            <a:r>
              <a:rPr lang="uk-UA" dirty="0" smtClean="0"/>
              <a:t>Висновок: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792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Дякую за увагу!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940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7543800" cy="4810472"/>
          </a:xfrm>
        </p:spPr>
        <p:txBody>
          <a:bodyPr/>
          <a:lstStyle/>
          <a:p>
            <a:r>
              <a:rPr lang="ru-RU" sz="3200" dirty="0"/>
              <a:t>Буржуазна </a:t>
            </a:r>
            <a:r>
              <a:rPr lang="ru-RU" sz="3200" dirty="0" err="1"/>
              <a:t>революція</a:t>
            </a:r>
            <a:r>
              <a:rPr lang="ru-RU" sz="3200" dirty="0"/>
              <a:t> 1848 року в </a:t>
            </a:r>
            <a:r>
              <a:rPr lang="ru-RU" sz="3200" dirty="0" err="1"/>
              <a:t>Німеччині</a:t>
            </a:r>
            <a:r>
              <a:rPr lang="ru-RU" sz="3200" dirty="0"/>
              <a:t> </a:t>
            </a:r>
            <a:r>
              <a:rPr lang="ru-RU" sz="3200" dirty="0" err="1"/>
              <a:t>зазнала</a:t>
            </a:r>
            <a:r>
              <a:rPr lang="ru-RU" sz="3200" dirty="0"/>
              <a:t> </a:t>
            </a:r>
            <a:r>
              <a:rPr lang="ru-RU" sz="3200" dirty="0" err="1"/>
              <a:t>поразки</a:t>
            </a:r>
            <a:r>
              <a:rPr lang="ru-RU" sz="3200" dirty="0"/>
              <a:t>. </a:t>
            </a:r>
            <a:r>
              <a:rPr lang="ru-RU" sz="3200" dirty="0" err="1"/>
              <a:t>Завдання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стояли перед </a:t>
            </a:r>
            <a:r>
              <a:rPr lang="ru-RU" sz="3200" dirty="0" err="1"/>
              <a:t>революцією</a:t>
            </a:r>
            <a:r>
              <a:rPr lang="ru-RU" sz="3200" dirty="0"/>
              <a:t>, – </a:t>
            </a:r>
            <a:r>
              <a:rPr lang="ru-RU" sz="3200" dirty="0" err="1"/>
              <a:t>соціально-економічне</a:t>
            </a:r>
            <a:r>
              <a:rPr lang="ru-RU" sz="3200" dirty="0"/>
              <a:t> (</a:t>
            </a:r>
            <a:r>
              <a:rPr lang="ru-RU" sz="3200" dirty="0" err="1"/>
              <a:t>ліквідація</a:t>
            </a:r>
            <a:r>
              <a:rPr lang="ru-RU" sz="3200" dirty="0"/>
              <a:t> </a:t>
            </a:r>
            <a:r>
              <a:rPr lang="ru-RU" sz="3200" dirty="0" err="1"/>
              <a:t>феодальних</a:t>
            </a:r>
            <a:r>
              <a:rPr lang="ru-RU" sz="3200" dirty="0"/>
              <a:t> </a:t>
            </a:r>
            <a:r>
              <a:rPr lang="ru-RU" sz="3200" dirty="0" err="1"/>
              <a:t>відносин</a:t>
            </a:r>
            <a:r>
              <a:rPr lang="ru-RU" sz="3200" dirty="0"/>
              <a:t>) і </a:t>
            </a:r>
            <a:r>
              <a:rPr lang="ru-RU" sz="3200" dirty="0" err="1"/>
              <a:t>політичне</a:t>
            </a:r>
            <a:r>
              <a:rPr lang="ru-RU" sz="3200" dirty="0"/>
              <a:t> (</a:t>
            </a:r>
            <a:r>
              <a:rPr lang="ru-RU" sz="3200" dirty="0" err="1"/>
              <a:t>об'єднання</a:t>
            </a:r>
            <a:r>
              <a:rPr lang="ru-RU" sz="3200" dirty="0"/>
              <a:t> </a:t>
            </a:r>
            <a:r>
              <a:rPr lang="ru-RU" sz="3200" dirty="0" err="1"/>
              <a:t>країни</a:t>
            </a:r>
            <a:r>
              <a:rPr lang="ru-RU" sz="3200" dirty="0"/>
              <a:t>) не </a:t>
            </a:r>
            <a:r>
              <a:rPr lang="ru-RU" sz="3200" dirty="0" err="1"/>
              <a:t>були</a:t>
            </a:r>
            <a:r>
              <a:rPr lang="ru-RU" sz="3200" dirty="0"/>
              <a:t> </a:t>
            </a:r>
            <a:r>
              <a:rPr lang="ru-RU" sz="3200" dirty="0" err="1"/>
              <a:t>вирішені</a:t>
            </a:r>
            <a:r>
              <a:rPr lang="ru-RU" sz="3200" dirty="0"/>
              <a:t>. </a:t>
            </a:r>
            <a:r>
              <a:rPr lang="ru-RU" sz="3200" dirty="0" err="1"/>
              <a:t>Об'єднання</a:t>
            </a:r>
            <a:r>
              <a:rPr lang="ru-RU" sz="3200" dirty="0"/>
              <a:t> </a:t>
            </a:r>
            <a:r>
              <a:rPr lang="ru-RU" sz="3200" dirty="0" err="1"/>
              <a:t>Німеччини</a:t>
            </a:r>
            <a:r>
              <a:rPr lang="ru-RU" sz="3200" dirty="0"/>
              <a:t> </a:t>
            </a:r>
            <a:r>
              <a:rPr lang="ru-RU" sz="3200" dirty="0" err="1"/>
              <a:t>залишалося</a:t>
            </a:r>
            <a:r>
              <a:rPr lang="ru-RU" sz="3200" dirty="0"/>
              <a:t> </a:t>
            </a:r>
            <a:r>
              <a:rPr lang="ru-RU" sz="3200" dirty="0" err="1"/>
              <a:t>невідкладним</a:t>
            </a:r>
            <a:r>
              <a:rPr lang="ru-RU" sz="3200" dirty="0"/>
              <a:t> </a:t>
            </a:r>
            <a:r>
              <a:rPr lang="ru-RU" sz="3200" dirty="0" err="1"/>
              <a:t>завданням</a:t>
            </a:r>
            <a:r>
              <a:rPr lang="ru-RU" sz="3200" dirty="0"/>
              <a:t>. </a:t>
            </a:r>
            <a:r>
              <a:rPr lang="ru-RU" sz="3200" dirty="0" err="1"/>
              <a:t>Політична</a:t>
            </a:r>
            <a:r>
              <a:rPr lang="ru-RU" sz="3200" dirty="0"/>
              <a:t> </a:t>
            </a:r>
            <a:r>
              <a:rPr lang="ru-RU" sz="3200" dirty="0" err="1"/>
              <a:t>роздробленість</a:t>
            </a:r>
            <a:r>
              <a:rPr lang="ru-RU" sz="3200" dirty="0"/>
              <a:t> </a:t>
            </a:r>
            <a:r>
              <a:rPr lang="ru-RU" sz="3200" dirty="0" err="1"/>
              <a:t>гальмувала</a:t>
            </a:r>
            <a:r>
              <a:rPr lang="ru-RU" sz="3200" dirty="0"/>
              <a:t> </a:t>
            </a:r>
            <a:r>
              <a:rPr lang="ru-RU" sz="3200" dirty="0" err="1"/>
              <a:t>подальший</a:t>
            </a:r>
            <a:r>
              <a:rPr lang="ru-RU" sz="3200" dirty="0"/>
              <a:t> </a:t>
            </a:r>
            <a:r>
              <a:rPr lang="ru-RU" sz="3200" dirty="0" err="1"/>
              <a:t>економічний</a:t>
            </a:r>
            <a:r>
              <a:rPr lang="ru-RU" sz="3200" dirty="0"/>
              <a:t> </a:t>
            </a:r>
            <a:r>
              <a:rPr lang="ru-RU" sz="3200" dirty="0" err="1"/>
              <a:t>розвиток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6749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7543800" cy="4536504"/>
          </a:xfrm>
        </p:spPr>
        <p:txBody>
          <a:bodyPr/>
          <a:lstStyle/>
          <a:p>
            <a:r>
              <a:rPr lang="ru-RU" sz="3200" dirty="0" err="1"/>
              <a:t>Вирішення</a:t>
            </a:r>
            <a:r>
              <a:rPr lang="ru-RU" sz="3200" dirty="0"/>
              <a:t> такого </a:t>
            </a:r>
            <a:r>
              <a:rPr lang="ru-RU" sz="3200" dirty="0" err="1"/>
              <a:t>загальнонімецького</a:t>
            </a:r>
            <a:r>
              <a:rPr lang="ru-RU" sz="3200" dirty="0"/>
              <a:t> </a:t>
            </a:r>
            <a:r>
              <a:rPr lang="ru-RU" sz="3200" dirty="0" err="1"/>
              <a:t>питання</a:t>
            </a:r>
            <a:r>
              <a:rPr lang="ru-RU" sz="3200" dirty="0"/>
              <a:t> </a:t>
            </a:r>
            <a:r>
              <a:rPr lang="ru-RU" sz="3200" dirty="0" err="1"/>
              <a:t>можливе</a:t>
            </a:r>
            <a:r>
              <a:rPr lang="ru-RU" sz="3200" dirty="0"/>
              <a:t> </a:t>
            </a:r>
            <a:r>
              <a:rPr lang="ru-RU" sz="3200" dirty="0" err="1"/>
              <a:t>було</a:t>
            </a:r>
            <a:r>
              <a:rPr lang="ru-RU" sz="3200" dirty="0"/>
              <a:t> </a:t>
            </a:r>
            <a:r>
              <a:rPr lang="ru-RU" sz="3200" dirty="0" err="1"/>
              <a:t>двома</a:t>
            </a:r>
            <a:r>
              <a:rPr lang="ru-RU" sz="3200" dirty="0"/>
              <a:t> шляхами: </a:t>
            </a:r>
            <a:r>
              <a:rPr lang="ru-RU" sz="3200" dirty="0" err="1"/>
              <a:t>революційним</a:t>
            </a:r>
            <a:r>
              <a:rPr lang="ru-RU" sz="3200" dirty="0"/>
              <a:t> — через </a:t>
            </a:r>
            <a:r>
              <a:rPr lang="ru-RU" sz="3200" dirty="0" err="1"/>
              <a:t>великонімецьку</a:t>
            </a:r>
            <a:r>
              <a:rPr lang="ru-RU" sz="3200" dirty="0"/>
              <a:t> </a:t>
            </a:r>
            <a:r>
              <a:rPr lang="ru-RU" sz="3200" dirty="0" err="1"/>
              <a:t>республіку</a:t>
            </a:r>
            <a:r>
              <a:rPr lang="ru-RU" sz="3200" dirty="0"/>
              <a:t>, і </a:t>
            </a:r>
            <a:r>
              <a:rPr lang="ru-RU" sz="3200" dirty="0" err="1"/>
              <a:t>реакційним</a:t>
            </a:r>
            <a:r>
              <a:rPr lang="ru-RU" sz="3200" dirty="0"/>
              <a:t> — через </a:t>
            </a:r>
            <a:r>
              <a:rPr lang="ru-RU" sz="3200" dirty="0" err="1"/>
              <a:t>об'єднання</a:t>
            </a:r>
            <a:r>
              <a:rPr lang="ru-RU" sz="3200" dirty="0"/>
              <a:t> </a:t>
            </a:r>
            <a:r>
              <a:rPr lang="ru-RU" sz="3200" dirty="0" err="1"/>
              <a:t>країни</a:t>
            </a:r>
            <a:r>
              <a:rPr lang="ru-RU" sz="3200" dirty="0"/>
              <a:t> </a:t>
            </a:r>
            <a:r>
              <a:rPr lang="ru-RU" sz="3200" dirty="0" err="1"/>
              <a:t>під</a:t>
            </a:r>
            <a:r>
              <a:rPr lang="ru-RU" sz="3200" dirty="0"/>
              <a:t> </a:t>
            </a:r>
            <a:r>
              <a:rPr lang="ru-RU" sz="3200" dirty="0" err="1"/>
              <a:t>владою</a:t>
            </a:r>
            <a:r>
              <a:rPr lang="ru-RU" sz="3200" dirty="0"/>
              <a:t> одного </a:t>
            </a:r>
            <a:r>
              <a:rPr lang="ru-RU" sz="3200" dirty="0" err="1"/>
              <a:t>із</a:t>
            </a:r>
            <a:r>
              <a:rPr lang="ru-RU" sz="3200" dirty="0"/>
              <a:t> </a:t>
            </a:r>
            <a:r>
              <a:rPr lang="ru-RU" sz="3200" dirty="0" err="1"/>
              <a:t>німецьких</a:t>
            </a:r>
            <a:r>
              <a:rPr lang="ru-RU" sz="3200" dirty="0"/>
              <a:t> </a:t>
            </a:r>
            <a:r>
              <a:rPr lang="ru-RU" sz="3200" dirty="0" err="1"/>
              <a:t>монархів</a:t>
            </a:r>
            <a:r>
              <a:rPr lang="ru-RU" sz="3200" dirty="0"/>
              <a:t> за </a:t>
            </a:r>
            <a:r>
              <a:rPr lang="ru-RU" sz="3200" dirty="0" err="1"/>
              <a:t>допомогою</a:t>
            </a:r>
            <a:r>
              <a:rPr lang="ru-RU" sz="3200" dirty="0"/>
              <a:t> </a:t>
            </a:r>
            <a:r>
              <a:rPr lang="ru-RU" sz="3200" dirty="0" err="1"/>
              <a:t>насильницьких</a:t>
            </a:r>
            <a:r>
              <a:rPr lang="ru-RU" sz="3200" dirty="0"/>
              <a:t>, </a:t>
            </a:r>
            <a:r>
              <a:rPr lang="ru-RU" sz="3200" dirty="0" err="1"/>
              <a:t>грабіжницьких</a:t>
            </a:r>
            <a:r>
              <a:rPr lang="ru-RU" sz="3200" dirty="0"/>
              <a:t> </a:t>
            </a:r>
            <a:r>
              <a:rPr lang="ru-RU" sz="3200" dirty="0" err="1"/>
              <a:t>воєн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7517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543800" cy="6336704"/>
          </a:xfrm>
        </p:spPr>
        <p:txBody>
          <a:bodyPr/>
          <a:lstStyle/>
          <a:p>
            <a:r>
              <a:rPr lang="ru-RU" sz="3200" dirty="0" smtClean="0"/>
              <a:t>На </a:t>
            </a:r>
            <a:r>
              <a:rPr lang="ru-RU" sz="3200" dirty="0"/>
              <a:t>перше </a:t>
            </a:r>
            <a:r>
              <a:rPr lang="ru-RU" sz="3200" dirty="0" err="1"/>
              <a:t>місце</a:t>
            </a:r>
            <a:r>
              <a:rPr lang="ru-RU" sz="3200" dirty="0"/>
              <a:t> </a:t>
            </a:r>
            <a:r>
              <a:rPr lang="ru-RU" sz="3200" dirty="0" err="1"/>
              <a:t>виходить</a:t>
            </a:r>
            <a:r>
              <a:rPr lang="ru-RU" sz="3200" dirty="0"/>
              <a:t> </a:t>
            </a:r>
            <a:r>
              <a:rPr lang="ru-RU" sz="3200" dirty="0" err="1"/>
              <a:t>Пруссія</a:t>
            </a:r>
            <a:r>
              <a:rPr lang="ru-RU" sz="3200" dirty="0"/>
              <a:t>. У 1861 </a:t>
            </a:r>
            <a:r>
              <a:rPr lang="ru-RU" sz="3200" dirty="0" err="1"/>
              <a:t>році</a:t>
            </a:r>
            <a:r>
              <a:rPr lang="ru-RU" sz="3200" dirty="0"/>
              <a:t> королем </a:t>
            </a:r>
            <a:r>
              <a:rPr lang="ru-RU" sz="3200" dirty="0" err="1"/>
              <a:t>Пруссії</a:t>
            </a:r>
            <a:r>
              <a:rPr lang="ru-RU" sz="3200" dirty="0"/>
              <a:t> </a:t>
            </a:r>
            <a:r>
              <a:rPr lang="ru-RU" sz="3200" dirty="0" err="1"/>
              <a:t>стає</a:t>
            </a:r>
            <a:r>
              <a:rPr lang="ru-RU" sz="3200" dirty="0"/>
              <a:t> </a:t>
            </a:r>
            <a:r>
              <a:rPr lang="ru-RU" sz="3200" dirty="0" err="1"/>
              <a:t>Вільгельм</a:t>
            </a:r>
            <a:r>
              <a:rPr lang="ru-RU" sz="3200" dirty="0"/>
              <a:t>, </a:t>
            </a:r>
            <a:r>
              <a:rPr lang="ru-RU" sz="3200" dirty="0" err="1"/>
              <a:t>який</a:t>
            </a:r>
            <a:r>
              <a:rPr lang="ru-RU" sz="3200" dirty="0"/>
              <a:t> з метою </a:t>
            </a:r>
            <a:r>
              <a:rPr lang="ru-RU" sz="3200" dirty="0" err="1"/>
              <a:t>посилення</a:t>
            </a:r>
            <a:r>
              <a:rPr lang="ru-RU" sz="3200" dirty="0"/>
              <a:t> </a:t>
            </a:r>
            <a:r>
              <a:rPr lang="ru-RU" sz="3200" dirty="0" err="1" smtClean="0"/>
              <a:t>Пруссії</a:t>
            </a:r>
            <a:r>
              <a:rPr lang="ru-RU" sz="3200" dirty="0"/>
              <a:t> </a:t>
            </a:r>
            <a:r>
              <a:rPr lang="ru-RU" sz="3200" dirty="0" err="1" smtClean="0"/>
              <a:t>вирышуэ</a:t>
            </a:r>
            <a:r>
              <a:rPr lang="ru-RU" sz="3200" dirty="0" smtClean="0"/>
              <a:t> </a:t>
            </a:r>
            <a:r>
              <a:rPr lang="ru-RU" sz="3200" dirty="0" err="1" smtClean="0"/>
              <a:t>творити</a:t>
            </a:r>
            <a:r>
              <a:rPr lang="ru-RU" sz="3200" dirty="0" smtClean="0"/>
              <a:t> </a:t>
            </a:r>
            <a:r>
              <a:rPr lang="ru-RU" sz="3200" dirty="0" err="1" smtClean="0"/>
              <a:t>чотирьохсоттисячну</a:t>
            </a:r>
            <a:r>
              <a:rPr lang="ru-RU" sz="3200" dirty="0" smtClean="0"/>
              <a:t> </a:t>
            </a:r>
            <a:r>
              <a:rPr lang="ru-RU" sz="3200" dirty="0" err="1" smtClean="0"/>
              <a:t>армію</a:t>
            </a:r>
            <a:r>
              <a:rPr lang="ru-RU" sz="3200" dirty="0" smtClean="0"/>
              <a:t>. </a:t>
            </a:r>
            <a:r>
              <a:rPr lang="ru-RU" sz="3200" dirty="0"/>
              <a:t>В 1862 </a:t>
            </a:r>
            <a:r>
              <a:rPr lang="ru-RU" sz="3200" dirty="0" err="1"/>
              <a:t>році</a:t>
            </a:r>
            <a:r>
              <a:rPr lang="ru-RU" sz="3200" dirty="0"/>
              <a:t> </a:t>
            </a:r>
            <a:r>
              <a:rPr lang="ru-RU" sz="3200" dirty="0" err="1"/>
              <a:t>він</a:t>
            </a:r>
            <a:r>
              <a:rPr lang="ru-RU" sz="3200" dirty="0"/>
              <a:t> </a:t>
            </a:r>
            <a:r>
              <a:rPr lang="ru-RU" sz="3200" dirty="0" err="1"/>
              <a:t>призначає</a:t>
            </a:r>
            <a:r>
              <a:rPr lang="ru-RU" sz="3200" dirty="0"/>
              <a:t> </a:t>
            </a:r>
            <a:r>
              <a:rPr lang="ru-RU" sz="3200" dirty="0" err="1"/>
              <a:t>міністром</a:t>
            </a:r>
            <a:r>
              <a:rPr lang="ru-RU" sz="3200" dirty="0"/>
              <a:t>-президентом </a:t>
            </a:r>
            <a:r>
              <a:rPr lang="ru-RU" sz="3200" dirty="0" err="1"/>
              <a:t>представника</a:t>
            </a:r>
            <a:r>
              <a:rPr lang="ru-RU" sz="3200" dirty="0"/>
              <a:t> </a:t>
            </a:r>
            <a:r>
              <a:rPr lang="ru-RU" sz="3200" dirty="0" err="1"/>
              <a:t>прусського</a:t>
            </a:r>
            <a:r>
              <a:rPr lang="ru-RU" sz="3200" dirty="0"/>
              <a:t> юнкерства Отто фон </a:t>
            </a:r>
            <a:r>
              <a:rPr lang="ru-RU" sz="3200" dirty="0" err="1"/>
              <a:t>Бісмарка</a:t>
            </a:r>
            <a:r>
              <a:rPr lang="ru-RU" sz="3200" dirty="0"/>
              <a:t>, </a:t>
            </a:r>
            <a:r>
              <a:rPr lang="ru-RU" sz="3200" dirty="0" err="1"/>
              <a:t>переконаного</a:t>
            </a:r>
            <a:r>
              <a:rPr lang="ru-RU" sz="3200" dirty="0"/>
              <a:t> </a:t>
            </a:r>
            <a:r>
              <a:rPr lang="ru-RU" sz="3200" dirty="0" err="1"/>
              <a:t>монархіста</a:t>
            </a:r>
            <a:r>
              <a:rPr lang="ru-RU" sz="3200" dirty="0"/>
              <a:t>, </a:t>
            </a:r>
            <a:r>
              <a:rPr lang="ru-RU" sz="3200" dirty="0" err="1"/>
              <a:t>прихильника</a:t>
            </a:r>
            <a:r>
              <a:rPr lang="ru-RU" sz="3200" dirty="0"/>
              <a:t> </a:t>
            </a:r>
            <a:r>
              <a:rPr lang="ru-RU" sz="3200" dirty="0" err="1"/>
              <a:t>рішучих</a:t>
            </a:r>
            <a:r>
              <a:rPr lang="ru-RU" sz="3200" dirty="0"/>
              <a:t> </a:t>
            </a:r>
            <a:r>
              <a:rPr lang="ru-RU" sz="3200" dirty="0" err="1"/>
              <a:t>дій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505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995"/>
            <a:ext cx="3096344" cy="4602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419872" y="26064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Вільгем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94035"/>
            <a:ext cx="2835004" cy="4252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82309" y="6013397"/>
            <a:ext cx="4140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Отто фон Бісмарк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610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7543800" cy="4882480"/>
          </a:xfrm>
        </p:spPr>
        <p:txBody>
          <a:bodyPr/>
          <a:lstStyle/>
          <a:p>
            <a:r>
              <a:rPr lang="ru-RU" sz="3200" dirty="0"/>
              <a:t>Посилившись, </a:t>
            </a:r>
            <a:r>
              <a:rPr lang="ru-RU" sz="3200" dirty="0" err="1"/>
              <a:t>Пруссія</a:t>
            </a:r>
            <a:r>
              <a:rPr lang="ru-RU" sz="3200" dirty="0"/>
              <a:t> </a:t>
            </a:r>
            <a:r>
              <a:rPr lang="ru-RU" sz="3200" dirty="0" err="1"/>
              <a:t>починає</a:t>
            </a:r>
            <a:r>
              <a:rPr lang="ru-RU" sz="3200" dirty="0"/>
              <a:t> </a:t>
            </a:r>
            <a:r>
              <a:rPr lang="ru-RU" sz="3200" dirty="0" err="1"/>
              <a:t>загарбницькі</a:t>
            </a:r>
            <a:r>
              <a:rPr lang="ru-RU" sz="3200" dirty="0"/>
              <a:t> </a:t>
            </a:r>
            <a:r>
              <a:rPr lang="ru-RU" sz="3200" dirty="0" err="1"/>
              <a:t>війни</a:t>
            </a:r>
            <a:r>
              <a:rPr lang="ru-RU" sz="3200" dirty="0"/>
              <a:t>, </a:t>
            </a:r>
            <a:r>
              <a:rPr lang="ru-RU" sz="3200" dirty="0" err="1"/>
              <a:t>боротьбу</a:t>
            </a:r>
            <a:r>
              <a:rPr lang="ru-RU" sz="3200" dirty="0"/>
              <a:t> за </a:t>
            </a:r>
            <a:r>
              <a:rPr lang="ru-RU" sz="3200" dirty="0" err="1"/>
              <a:t>насильницьке</a:t>
            </a:r>
            <a:r>
              <a:rPr lang="ru-RU" sz="3200" dirty="0"/>
              <a:t> </a:t>
            </a:r>
            <a:r>
              <a:rPr lang="ru-RU" sz="3200" dirty="0" err="1"/>
              <a:t>приєднання</a:t>
            </a:r>
            <a:r>
              <a:rPr lang="ru-RU" sz="3200" dirty="0"/>
              <a:t> </a:t>
            </a:r>
            <a:r>
              <a:rPr lang="ru-RU" sz="3200" dirty="0" err="1"/>
              <a:t>сусідніх</a:t>
            </a:r>
            <a:r>
              <a:rPr lang="ru-RU" sz="3200" dirty="0"/>
              <a:t> держав. У 1861 </a:t>
            </a:r>
            <a:r>
              <a:rPr lang="ru-RU" sz="3200" dirty="0" err="1"/>
              <a:t>році</a:t>
            </a:r>
            <a:r>
              <a:rPr lang="ru-RU" sz="3200" dirty="0"/>
              <a:t> </a:t>
            </a:r>
            <a:r>
              <a:rPr lang="ru-RU" sz="3200" dirty="0" err="1"/>
              <a:t>відбулася</a:t>
            </a:r>
            <a:r>
              <a:rPr lang="ru-RU" sz="3200" dirty="0"/>
              <a:t> </a:t>
            </a:r>
            <a:r>
              <a:rPr lang="ru-RU" sz="3200" dirty="0" err="1"/>
              <a:t>війна</a:t>
            </a:r>
            <a:r>
              <a:rPr lang="ru-RU" sz="3200" dirty="0"/>
              <a:t> </a:t>
            </a:r>
            <a:r>
              <a:rPr lang="ru-RU" sz="3200" dirty="0" err="1"/>
              <a:t>проти</a:t>
            </a:r>
            <a:r>
              <a:rPr lang="ru-RU" sz="3200" dirty="0"/>
              <a:t> </a:t>
            </a:r>
            <a:r>
              <a:rPr lang="ru-RU" sz="3200" dirty="0" err="1"/>
              <a:t>Данії</a:t>
            </a:r>
            <a:r>
              <a:rPr lang="ru-RU" sz="3200" dirty="0"/>
              <a:t>, </a:t>
            </a:r>
            <a:r>
              <a:rPr lang="ru-RU" sz="3200" dirty="0" err="1"/>
              <a:t>внаслідок</a:t>
            </a:r>
            <a:r>
              <a:rPr lang="ru-RU" sz="3200" dirty="0"/>
              <a:t> </a:t>
            </a:r>
            <a:r>
              <a:rPr lang="ru-RU" sz="3200" dirty="0" err="1"/>
              <a:t>якої</a:t>
            </a:r>
            <a:r>
              <a:rPr lang="ru-RU" sz="3200" dirty="0"/>
              <a:t> в </a:t>
            </a:r>
            <a:r>
              <a:rPr lang="ru-RU" sz="3200" dirty="0" err="1"/>
              <a:t>Данії</a:t>
            </a:r>
            <a:r>
              <a:rPr lang="ru-RU" sz="3200" dirty="0"/>
              <a:t> </a:t>
            </a:r>
            <a:r>
              <a:rPr lang="ru-RU" sz="3200" dirty="0" err="1"/>
              <a:t>були</a:t>
            </a:r>
            <a:r>
              <a:rPr lang="ru-RU" sz="3200" dirty="0"/>
              <a:t> </a:t>
            </a:r>
            <a:r>
              <a:rPr lang="ru-RU" sz="3200" dirty="0" err="1"/>
              <a:t>відібрані</a:t>
            </a:r>
            <a:r>
              <a:rPr lang="ru-RU" sz="3200" dirty="0"/>
              <a:t> </a:t>
            </a:r>
            <a:r>
              <a:rPr lang="ru-RU" sz="3200" dirty="0" err="1"/>
              <a:t>Шлезвіг</a:t>
            </a:r>
            <a:r>
              <a:rPr lang="ru-RU" sz="3200" dirty="0"/>
              <a:t> і </a:t>
            </a:r>
            <a:r>
              <a:rPr lang="ru-RU" sz="3200" dirty="0" err="1"/>
              <a:t>Гольштинія</a:t>
            </a:r>
            <a:r>
              <a:rPr lang="ru-RU" sz="3200" dirty="0"/>
              <a:t>. В 1866 </a:t>
            </a:r>
            <a:r>
              <a:rPr lang="ru-RU" sz="3200" dirty="0" err="1"/>
              <a:t>році</a:t>
            </a:r>
            <a:r>
              <a:rPr lang="ru-RU" sz="3200" dirty="0"/>
              <a:t> в </a:t>
            </a:r>
            <a:r>
              <a:rPr lang="ru-RU" sz="3200" dirty="0" err="1"/>
              <a:t>битві</a:t>
            </a:r>
            <a:r>
              <a:rPr lang="ru-RU" sz="3200" dirty="0"/>
              <a:t> при </a:t>
            </a:r>
            <a:r>
              <a:rPr lang="ru-RU" sz="3200" dirty="0" err="1"/>
              <a:t>Садовій</a:t>
            </a:r>
            <a:r>
              <a:rPr lang="ru-RU" sz="3200" dirty="0"/>
              <a:t> </a:t>
            </a:r>
            <a:r>
              <a:rPr lang="ru-RU" sz="3200" dirty="0" err="1"/>
              <a:t>було</a:t>
            </a:r>
            <a:r>
              <a:rPr lang="ru-RU" sz="3200" dirty="0"/>
              <a:t> </a:t>
            </a:r>
            <a:r>
              <a:rPr lang="ru-RU" sz="3200" dirty="0" err="1"/>
              <a:t>розгромлено</a:t>
            </a:r>
            <a:r>
              <a:rPr lang="ru-RU" sz="3200" dirty="0"/>
              <a:t> </a:t>
            </a:r>
            <a:r>
              <a:rPr lang="ru-RU" sz="3200" dirty="0" err="1"/>
              <a:t>австрійську</a:t>
            </a:r>
            <a:r>
              <a:rPr lang="ru-RU" sz="3200" dirty="0"/>
              <a:t> </a:t>
            </a:r>
            <a:r>
              <a:rPr lang="ru-RU" sz="3200" dirty="0" err="1"/>
              <a:t>армію</a:t>
            </a:r>
            <a:r>
              <a:rPr lang="ru-RU" sz="3200" dirty="0"/>
              <a:t>. </a:t>
            </a:r>
            <a:r>
              <a:rPr lang="ru-RU" sz="3200" dirty="0" err="1"/>
              <a:t>Після</a:t>
            </a:r>
            <a:r>
              <a:rPr lang="ru-RU" sz="3200" dirty="0"/>
              <a:t> </a:t>
            </a:r>
            <a:r>
              <a:rPr lang="ru-RU" sz="3200" dirty="0" err="1"/>
              <a:t>цього</a:t>
            </a:r>
            <a:r>
              <a:rPr lang="ru-RU" sz="3200" dirty="0"/>
              <a:t> </a:t>
            </a:r>
            <a:r>
              <a:rPr lang="ru-RU" sz="3200" dirty="0" err="1"/>
              <a:t>Австрію</a:t>
            </a:r>
            <a:r>
              <a:rPr lang="ru-RU" sz="3200" dirty="0"/>
              <a:t> </a:t>
            </a:r>
            <a:r>
              <a:rPr lang="ru-RU" sz="3200" dirty="0" err="1"/>
              <a:t>виключили</a:t>
            </a:r>
            <a:r>
              <a:rPr lang="ru-RU" sz="3200" dirty="0"/>
              <a:t> з </a:t>
            </a:r>
            <a:r>
              <a:rPr lang="ru-RU" sz="3200" dirty="0" err="1"/>
              <a:t>Німецького</a:t>
            </a:r>
            <a:r>
              <a:rPr lang="ru-RU" sz="3200" dirty="0"/>
              <a:t> союзу.</a:t>
            </a:r>
          </a:p>
        </p:txBody>
      </p:sp>
    </p:spTree>
    <p:extLst>
      <p:ext uri="{BB962C8B-B14F-4D97-AF65-F5344CB8AC3E}">
        <p14:creationId xmlns:p14="http://schemas.microsoft.com/office/powerpoint/2010/main" val="2464565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632"/>
            <a:ext cx="7560840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9828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7543800" cy="4954488"/>
          </a:xfrm>
        </p:spPr>
        <p:txBody>
          <a:bodyPr/>
          <a:lstStyle/>
          <a:p>
            <a:r>
              <a:rPr lang="ru-RU" sz="3200" dirty="0" smtClean="0"/>
              <a:t>У </a:t>
            </a:r>
            <a:r>
              <a:rPr lang="ru-RU" sz="3200" dirty="0"/>
              <a:t>1866 </a:t>
            </a:r>
            <a:r>
              <a:rPr lang="ru-RU" sz="3200" dirty="0" err="1"/>
              <a:t>році</a:t>
            </a:r>
            <a:r>
              <a:rPr lang="ru-RU" sz="3200" dirty="0"/>
              <a:t> </a:t>
            </a:r>
            <a:r>
              <a:rPr lang="ru-RU" sz="3200" dirty="0" err="1"/>
              <a:t>було</a:t>
            </a:r>
            <a:r>
              <a:rPr lang="ru-RU" sz="3200" dirty="0"/>
              <a:t> </a:t>
            </a:r>
            <a:r>
              <a:rPr lang="ru-RU" sz="3200" dirty="0" err="1"/>
              <a:t>утворено</a:t>
            </a:r>
            <a:r>
              <a:rPr lang="ru-RU" sz="3200" dirty="0"/>
              <a:t> </a:t>
            </a:r>
            <a:r>
              <a:rPr lang="ru-RU" sz="3200" dirty="0" err="1"/>
              <a:t>Північнонімецький</a:t>
            </a:r>
            <a:r>
              <a:rPr lang="ru-RU" sz="3200" dirty="0"/>
              <a:t> союз,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об'єднав</a:t>
            </a:r>
            <a:r>
              <a:rPr lang="ru-RU" sz="3200" dirty="0"/>
              <a:t> </a:t>
            </a:r>
            <a:r>
              <a:rPr lang="ru-RU" sz="3200" dirty="0" err="1"/>
              <a:t>двадцять</a:t>
            </a:r>
            <a:r>
              <a:rPr lang="ru-RU" sz="3200" dirty="0"/>
              <a:t> одну </a:t>
            </a:r>
            <a:r>
              <a:rPr lang="ru-RU" sz="3200" dirty="0" err="1"/>
              <a:t>німецьку</a:t>
            </a:r>
            <a:r>
              <a:rPr lang="ru-RU" sz="3200" dirty="0"/>
              <a:t> державу, а 1867 року — </a:t>
            </a:r>
            <a:r>
              <a:rPr lang="ru-RU" sz="3200" dirty="0" err="1"/>
              <a:t>прийнято</a:t>
            </a:r>
            <a:r>
              <a:rPr lang="ru-RU" sz="3200" dirty="0"/>
              <a:t> </a:t>
            </a:r>
            <a:r>
              <a:rPr lang="ru-RU" sz="3200" dirty="0" err="1"/>
              <a:t>Конституцію</a:t>
            </a:r>
            <a:r>
              <a:rPr lang="ru-RU" sz="3200" dirty="0"/>
              <a:t> Союзу. Президентом </a:t>
            </a:r>
            <a:r>
              <a:rPr lang="ru-RU" sz="3200" dirty="0" err="1"/>
              <a:t>Північнонімецького</a:t>
            </a:r>
            <a:r>
              <a:rPr lang="ru-RU" sz="3200" dirty="0"/>
              <a:t> союзу </a:t>
            </a:r>
            <a:r>
              <a:rPr lang="ru-RU" sz="3200" dirty="0" err="1"/>
              <a:t>Конституція</a:t>
            </a:r>
            <a:r>
              <a:rPr lang="ru-RU" sz="3200" dirty="0"/>
              <a:t> </a:t>
            </a:r>
            <a:r>
              <a:rPr lang="ru-RU" sz="3200" dirty="0" err="1"/>
              <a:t>визначила</a:t>
            </a:r>
            <a:r>
              <a:rPr lang="ru-RU" sz="3200" dirty="0"/>
              <a:t> </a:t>
            </a:r>
            <a:r>
              <a:rPr lang="ru-RU" sz="3200" dirty="0" err="1"/>
              <a:t>прусського</a:t>
            </a:r>
            <a:r>
              <a:rPr lang="ru-RU" sz="3200" dirty="0"/>
              <a:t> короля.</a:t>
            </a:r>
          </a:p>
        </p:txBody>
      </p:sp>
    </p:spTree>
    <p:extLst>
      <p:ext uri="{BB962C8B-B14F-4D97-AF65-F5344CB8AC3E}">
        <p14:creationId xmlns:p14="http://schemas.microsoft.com/office/powerpoint/2010/main" val="2202611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7543800" cy="4954488"/>
          </a:xfrm>
        </p:spPr>
        <p:txBody>
          <a:bodyPr/>
          <a:lstStyle/>
          <a:p>
            <a:r>
              <a:rPr lang="ru-RU" sz="3200" dirty="0" smtClean="0"/>
              <a:t>16 </a:t>
            </a:r>
            <a:r>
              <a:rPr lang="ru-RU" sz="3200" dirty="0" err="1" smtClean="0"/>
              <a:t>квітня</a:t>
            </a:r>
            <a:r>
              <a:rPr lang="ru-RU" sz="3200" dirty="0" smtClean="0"/>
              <a:t> </a:t>
            </a:r>
            <a:r>
              <a:rPr lang="ru-RU" sz="3200" dirty="0"/>
              <a:t>1871 року </a:t>
            </a:r>
            <a:r>
              <a:rPr lang="ru-RU" sz="3200" dirty="0" err="1"/>
              <a:t>установчий</a:t>
            </a:r>
            <a:r>
              <a:rPr lang="ru-RU" sz="3200" dirty="0"/>
              <a:t> рейхстаг </a:t>
            </a:r>
            <a:r>
              <a:rPr lang="ru-RU" sz="3200" dirty="0" err="1"/>
              <a:t>прийняв</a:t>
            </a:r>
            <a:r>
              <a:rPr lang="ru-RU" sz="3200" dirty="0"/>
              <a:t> </a:t>
            </a:r>
            <a:r>
              <a:rPr lang="ru-RU" sz="3200" dirty="0" err="1"/>
              <a:t>Конституцію</a:t>
            </a:r>
            <a:r>
              <a:rPr lang="ru-RU" sz="3200" dirty="0"/>
              <a:t> </a:t>
            </a:r>
            <a:r>
              <a:rPr lang="ru-RU" sz="3200" dirty="0" err="1"/>
              <a:t>Німеччини</a:t>
            </a:r>
            <a:r>
              <a:rPr lang="ru-RU" sz="3200" dirty="0"/>
              <a:t>. </a:t>
            </a:r>
            <a:r>
              <a:rPr lang="ru-RU" sz="3200" dirty="0" err="1"/>
              <a:t>Союзна</a:t>
            </a:r>
            <a:r>
              <a:rPr lang="ru-RU" sz="3200" dirty="0"/>
              <a:t> </a:t>
            </a:r>
            <a:r>
              <a:rPr lang="ru-RU" sz="3200" dirty="0" err="1"/>
              <a:t>територія</a:t>
            </a:r>
            <a:r>
              <a:rPr lang="ru-RU" sz="3200" dirty="0"/>
              <a:t> </a:t>
            </a:r>
            <a:r>
              <a:rPr lang="ru-RU" sz="3200" dirty="0" err="1"/>
              <a:t>складалася</a:t>
            </a:r>
            <a:r>
              <a:rPr lang="ru-RU" sz="3200" dirty="0"/>
              <a:t> з </a:t>
            </a:r>
            <a:r>
              <a:rPr lang="ru-RU" sz="3200" dirty="0" err="1"/>
              <a:t>двадцяти</a:t>
            </a:r>
            <a:r>
              <a:rPr lang="ru-RU" sz="3200" dirty="0"/>
              <a:t> </a:t>
            </a:r>
            <a:r>
              <a:rPr lang="ru-RU" sz="3200" dirty="0" err="1"/>
              <a:t>двох</a:t>
            </a:r>
            <a:r>
              <a:rPr lang="ru-RU" sz="3200" dirty="0"/>
              <a:t> </a:t>
            </a:r>
            <a:r>
              <a:rPr lang="ru-RU" sz="3200" dirty="0" err="1"/>
              <a:t>монархій</a:t>
            </a:r>
            <a:r>
              <a:rPr lang="ru-RU" sz="3200" dirty="0"/>
              <a:t> і </a:t>
            </a:r>
            <a:r>
              <a:rPr lang="ru-RU" sz="3200" dirty="0" err="1"/>
              <a:t>трьох</a:t>
            </a:r>
            <a:r>
              <a:rPr lang="ru-RU" sz="3200" dirty="0"/>
              <a:t> </a:t>
            </a:r>
            <a:r>
              <a:rPr lang="ru-RU" sz="3200" dirty="0" err="1"/>
              <a:t>вільних</a:t>
            </a:r>
            <a:r>
              <a:rPr lang="ru-RU" sz="3200" dirty="0"/>
              <a:t> </a:t>
            </a:r>
            <a:r>
              <a:rPr lang="ru-RU" sz="3200" dirty="0" err="1"/>
              <a:t>міст</a:t>
            </a:r>
            <a:r>
              <a:rPr lang="ru-RU" sz="3200" dirty="0"/>
              <a:t>. </a:t>
            </a:r>
            <a:r>
              <a:rPr lang="ru-RU" sz="3200" dirty="0" err="1"/>
              <a:t>Конституція</a:t>
            </a:r>
            <a:r>
              <a:rPr lang="ru-RU" sz="3200" dirty="0"/>
              <a:t> передавала всю </a:t>
            </a:r>
            <a:r>
              <a:rPr lang="ru-RU" sz="3200" dirty="0" err="1"/>
              <a:t>повноту</a:t>
            </a:r>
            <a:r>
              <a:rPr lang="ru-RU" sz="3200" dirty="0"/>
              <a:t> </a:t>
            </a:r>
            <a:r>
              <a:rPr lang="ru-RU" sz="3200" dirty="0" err="1"/>
              <a:t>суверенних</a:t>
            </a:r>
            <a:r>
              <a:rPr lang="ru-RU" sz="3200" dirty="0"/>
              <a:t> прав </a:t>
            </a:r>
            <a:r>
              <a:rPr lang="ru-RU" sz="3200" dirty="0" err="1"/>
              <a:t>Німецькій</a:t>
            </a:r>
            <a:r>
              <a:rPr lang="ru-RU" sz="3200" dirty="0"/>
              <a:t> </a:t>
            </a:r>
            <a:r>
              <a:rPr lang="ru-RU" sz="3200" dirty="0" err="1"/>
              <a:t>імперії</a:t>
            </a:r>
            <a:r>
              <a:rPr lang="ru-RU" sz="3200" dirty="0"/>
              <a:t> в </a:t>
            </a:r>
            <a:r>
              <a:rPr lang="ru-RU" sz="3200" dirty="0" err="1"/>
              <a:t>цілому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81845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22</TotalTime>
  <Words>396</Words>
  <Application>Microsoft Office PowerPoint</Application>
  <PresentationFormat>Экран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Базовая</vt:lpstr>
      <vt:lpstr>Утворення Німецької імперії. Конституція 1871 року.</vt:lpstr>
      <vt:lpstr>Буржуазна революція 1848 року в Німеччині зазнала поразки. Завдання, які стояли перед революцією, – соціально-економічне (ліквідація феодальних відносин) і політичне (об'єднання країни) не були вирішені. Об'єднання Німеччини залишалося невідкладним завданням. Політична роздробленість гальмувала подальший економічний розвиток</vt:lpstr>
      <vt:lpstr>Вирішення такого загальнонімецького питання можливе було двома шляхами: революційним — через великонімецьку республіку, і реакційним — через об'єднання країни під владою одного із німецьких монархів за допомогою насильницьких, грабіжницьких воєн.</vt:lpstr>
      <vt:lpstr>На перше місце виходить Пруссія. У 1861 році королем Пруссії стає Вільгельм, який з метою посилення Пруссії вирышуэ творити чотирьохсоттисячну армію. В 1862 році він призначає міністром-президентом представника прусського юнкерства Отто фон Бісмарка, переконаного монархіста, прихильника рішучих дій.</vt:lpstr>
      <vt:lpstr>Презентация PowerPoint</vt:lpstr>
      <vt:lpstr>Посилившись, Пруссія починає загарбницькі війни, боротьбу за насильницьке приєднання сусідніх держав. У 1861 році відбулася війна проти Данії, внаслідок якої в Данії були відібрані Шлезвіг і Гольштинія. В 1866 році в битві при Садовій було розгромлено австрійську армію. Після цього Австрію виключили з Німецького союзу.</vt:lpstr>
      <vt:lpstr>Презентация PowerPoint</vt:lpstr>
      <vt:lpstr>У 1866 році було утворено Північнонімецький союз, що об'єднав двадцять одну німецьку державу, а 1867 року — прийнято Конституцію Союзу. Президентом Північнонімецького союзу Конституція визначила прусського короля.</vt:lpstr>
      <vt:lpstr>16 квітня 1871 року установчий рейхстаг прийняв Конституцію Німеччини. Союзна територія складалася з двадцяти двох монархій і трьох вільних міст. Конституція передавала всю повноту суверенних прав Німецькій імперії в цілому</vt:lpstr>
      <vt:lpstr>Презентация PowerPoint</vt:lpstr>
      <vt:lpstr>За межами утвореного Союзу залишалися південнонімецькі держави, їх приєднанню до Союзу заважала Франція. Конфлікт між Пруссією і Францією знайшов своє завершення у франко-прусській війні 1870 року. Перемога була на боці Пруссії. 18 січня 1871 року в Версалі Вільгельм І був проголошений німецьким імператором. Так виникла нова (друга) Німецька імперія</vt:lpstr>
      <vt:lpstr>Конституція забезпечувала панування Пруссії в Німецькій імперії. Про це свідчить: -голосувування в Союзі належало королю Пруссії,  -в бундесраті Пруссія мала 17 голосів, а зміни в Конституції вважалися недійсними, якщо 14 голосів будуть подані проти  -голосувував в союзній раді канцлер, який призначався королем Пруссії  -армія була підпорядкована імператору    -імператор мав право оголосити на воєнному стані кожну частину імперії.</vt:lpstr>
      <vt:lpstr>Презентация PowerPoint</vt:lpstr>
      <vt:lpstr>Висновок: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Утворення Німецької імперії. Конституція 1871 року.</dc:title>
  <dc:creator>ANNA</dc:creator>
  <cp:lastModifiedBy>ANNA</cp:lastModifiedBy>
  <cp:revision>4</cp:revision>
  <dcterms:created xsi:type="dcterms:W3CDTF">2015-01-21T19:19:22Z</dcterms:created>
  <dcterms:modified xsi:type="dcterms:W3CDTF">2015-01-21T20:31:34Z</dcterms:modified>
</cp:coreProperties>
</file>