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A21170-5756-4D6D-A3C8-2BCDB0F00BE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B275CE-7709-4A02-8C93-9F61D5E72C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4612" y="1071546"/>
            <a:ext cx="53129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History </a:t>
            </a:r>
          </a:p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of UKRAINE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3337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Sights of Kyiv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Rus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0" name="Picture 2" descr="http://www.lipilin.ru/fotowork/2012/fotowork296/fotowork296.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7603674" cy="50720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Savior-Transfiguration Cathedral in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Chernihiv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ievtown.net/img/kiev_pechersk_lavr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7286676" cy="5465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4607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Assumption Church in Kiev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0"/>
            <a:ext cx="407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Early modern period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71480"/>
            <a:ext cx="5748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Polish–Lithuanian Commonwealth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After the Union of Lublin in 1569 and the formation of the Polish–Lithuanian Commonwealth Ukraine fell under Polish administration, becoming part of the Crown of the Kingdom of Poland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The period immediately following the creation of the Commonwealth saw a huge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revitalisation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colonisation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efforts. Many new cities and villages were founded.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4" name="Picture 2" descr="http://upload.wikimedia.org/wikipedia/commons/thumb/f/f0/Rzeczpospolita2nar.png/800px-Rzeczpospolita2n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4270379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7" y="4214818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Polish–Lithuanian Commonwealth.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2733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Cossack era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714356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First mention of Cossacks appeared in 1489.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 1556 was founded the first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Sich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located on the island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Khortytsya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 Since then, the Cossacks in Ukraine is actively developing.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2" name="Picture 2" descr="http://upload.wikimedia.org/wikipedia/commons/thumb/a/a2/Herb_Viyska_Zaporozkogo_%28Alex_K%29.svg/640px-Herb_Viyska_Zaporozkogo_%28Alex_K%29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929090" cy="48745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86314" y="3071810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 Cossack with musket, emblem of the 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Zaporizhian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Host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and later the 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Hetmanate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 Ukrainian State.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alendarium.com.ua/ua/im/569.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771530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Zaporizhian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Sich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on the island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Khortytsya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0"/>
            <a:ext cx="3918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Famous Cossacks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http://uahistory.info/uploads/posts/1365539874_dmitro_vishnevecki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1"/>
            <a:ext cx="3929090" cy="57244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785926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Dmitry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Vyshnevetskyy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founder of the first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Zaporizhzhya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Sich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s417426.vk.me/v417426186/9be7/9R60MxNh6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786314" cy="68753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7536" y="2071678"/>
            <a:ext cx="2920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Peter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Konashevych-Sahaidachny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ee-you.in.ua/ru/sites/default/files/imagecache/highslide_full/tmp/khmelnytsk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631590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2357430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Bohdan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Khmelnitsky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- led by the National Liberation War of the Ukrainian people against the Commonwealth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yvr.net/images/articles/Doroshenko-(smal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2673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2066" y="2643182"/>
            <a:ext cx="3571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Peter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Doroshenko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.arts.in.ua/i/14879/339893.99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78276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00760" y="1785926"/>
            <a:ext cx="2714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Philip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Orlik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- author of the first constitution in the history of Ukraine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The history of Ukraine is divided into the following periods: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Prehistory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Middle Ages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Early modern period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Modern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history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26626" name="Picture 2" descr="http://wyr.com.ua/files/ukraine/karta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3"/>
            <a:ext cx="5929354" cy="4113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71546"/>
            <a:ext cx="57470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END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8673" name="Picture 1" descr="C:\Users\снижана\AppData\Local\Microsoft\Windows\Temporary Internet Files\Content.IE5\07HO11IV\MC90039727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7157875" cy="3143272"/>
          </a:xfrm>
          <a:prstGeom prst="rect">
            <a:avLst/>
          </a:prstGeom>
          <a:noFill/>
        </p:spPr>
      </p:pic>
      <p:pic>
        <p:nvPicPr>
          <p:cNvPr id="28674" name="Picture 2" descr="C:\Users\снижана\AppData\Local\Microsoft\Windows\Temporary Internet Files\Content.IE5\AF352B9H\MC90042484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67510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142852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Prehistory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During this period, the Ukraine began populating the first people. The first settlers were Pithecanthropus. The oldest of their staying in Ukraine - is the area near the village of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Korolevo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Rokosovo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. Then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Neandrthals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inhabited the territory of Ukraine, who learned to build homes with mammoth bones and make fire. Neanderthals began to wear clothes from the skins. Subsequently, the Cro-Magnons occupied the territory of Ukraine. Cro-Magnons were more similar to modern humans.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604" name="Picture 4" descr="http://mistaua.com/filesup/news_foto/2160_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71810"/>
            <a:ext cx="3714776" cy="3580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idorenkovv.ucoz.ru/_ph/7/939267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782897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28860" y="357166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Pithecanthropus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ufolog.ru/files/main/pict_c6ca9b734ffd46a7a0f870a7dc41dc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99730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bizslovo.org/content/images/stories/torop/istoriya/lyudy-i-mamonty/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19202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4857760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Neanderthals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aranormal-news.ru/_nw/33/25029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7882251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14612" y="357166"/>
            <a:ext cx="2670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Cro-Magnons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4612" y="0"/>
            <a:ext cx="3113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Middle Ages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Kievan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Rus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- In 882, Kyiv was conquered from the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Khazars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by the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Varangian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noble Oleg who started the long period of rule of the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Rurikid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princes. In the 11th century,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Kievan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Rus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' was, geographically, the largest state in Europe, becoming known in the rest of Europe as Ruthenia. Greatest prosperity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Kievan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Rus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was during the reign of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Yaroslav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the Wise and Vladimir the Great, who embraced Christianity.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http://4spisok.ru/components/com_virtuemart/shop_image/product/_________________4ec79fc0eb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3071834" cy="350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i.arts.in.ua/i/14879/342663.102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31759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2786058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Yaroslav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the Wise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857496"/>
            <a:ext cx="222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Vladimir the Great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Yaroslav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the Wise during his rule built an extraordinary architectural masterpiece - St. Sophia Cathedral, which is protected by UNESCO.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482" name="Picture 2" descr="http://travel.flyuia.com/images/ArticleImages_40540_%D0%A1%D0%BE%D1%84%D1%96%D1%8F_%D0%9A%D0%B8%D1%97%D0%B2%D1%81%D1%8C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748601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mayak-kr.ru/media/mayakkrru/2014/albomi2014/prazdnik2014/Kreshhenie-Ru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7643834" cy="5448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8" y="357166"/>
            <a:ext cx="3837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Baptism of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Kyivan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Rus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338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снижана</dc:creator>
  <cp:lastModifiedBy>снижана</cp:lastModifiedBy>
  <cp:revision>10</cp:revision>
  <dcterms:created xsi:type="dcterms:W3CDTF">2014-11-09T19:10:21Z</dcterms:created>
  <dcterms:modified xsi:type="dcterms:W3CDTF">2014-11-09T20:46:06Z</dcterms:modified>
</cp:coreProperties>
</file>