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660"/>
  </p:normalViewPr>
  <p:slideViewPr>
    <p:cSldViewPr>
      <p:cViewPr varScale="1">
        <p:scale>
          <a:sx n="68" d="100"/>
          <a:sy n="68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9EACD5-BE19-4F0B-83AA-03A047B34E45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45240F-A67A-49B8-B309-F833A9600DF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Храми</a:t>
            </a:r>
            <a:r>
              <a:rPr lang="ru-RU" b="1" dirty="0" smtClean="0"/>
              <a:t> Далекого Сходу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Японія і Китай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Японія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Японія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69840"/>
          </a:xfrm>
        </p:spPr>
        <p:txBody>
          <a:bodyPr>
            <a:normAutofit/>
          </a:bodyPr>
          <a:lstStyle/>
          <a:p>
            <a:r>
              <a:rPr lang="uk-UA" dirty="0" smtClean="0"/>
              <a:t>В архітектурі Японії помітні запозичення з китайської архітектури. </a:t>
            </a:r>
            <a:r>
              <a:rPr lang="uk-UA" dirty="0" smtClean="0"/>
              <a:t>Для </a:t>
            </a:r>
            <a:r>
              <a:rPr lang="uk-UA" dirty="0" smtClean="0"/>
              <a:t>типово японських споруд характерна асиметрія. В цілому, для японської архітектури характерне прагнення до простоти. Будівлі світлі і відкриті, в основному складаються з прямокутних елементів</a:t>
            </a:r>
            <a:endParaRPr lang="ru-RU" dirty="0"/>
          </a:p>
        </p:txBody>
      </p:sp>
      <p:pic>
        <p:nvPicPr>
          <p:cNvPr id="21506" name="Picture 2" descr="C:\Users\Alina\AppData\Local\Microsoft\Windows\Temporary Internet Files\Content.IE5\3SOC2SO6\MP9003627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3657600" cy="25542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Три пагоди</a:t>
            </a:r>
            <a:endParaRPr lang="ru-RU" b="1" dirty="0"/>
          </a:p>
        </p:txBody>
      </p:sp>
      <p:pic>
        <p:nvPicPr>
          <p:cNvPr id="23554" name="Picture 2" descr="File:Three Pagodas Front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539880" cy="48967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Три пагоди в 1,5 км від міста Далі (китайська провінція </a:t>
            </a:r>
            <a:r>
              <a:rPr lang="uk-UA" dirty="0" err="1" smtClean="0"/>
              <a:t>Юньнань</a:t>
            </a:r>
            <a:r>
              <a:rPr lang="uk-UA" dirty="0" smtClean="0"/>
              <a:t>) - найбільший архітектурний ансамбль часів занепаду династії </a:t>
            </a:r>
            <a:r>
              <a:rPr lang="uk-UA" dirty="0" err="1" smtClean="0"/>
              <a:t>Тан</a:t>
            </a:r>
            <a:r>
              <a:rPr lang="uk-UA" dirty="0" smtClean="0"/>
              <a:t>. Являє собою три цегляні пагоди, розташовані в гірській місцевості по кутах правильного трикутника</a:t>
            </a:r>
            <a:endParaRPr lang="ru-RU" dirty="0"/>
          </a:p>
        </p:txBody>
      </p:sp>
      <p:pic>
        <p:nvPicPr>
          <p:cNvPr id="22530" name="Picture 2" descr="http://www.svoiludi.ru/images/tb/8353/krasoty-provinzii-yuniani-13449572651404_w990h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3937138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Храми </a:t>
            </a:r>
            <a:r>
              <a:rPr lang="uk-UA" b="1" dirty="0" err="1" smtClean="0"/>
              <a:t>Цзінхай</a:t>
            </a:r>
            <a:r>
              <a:rPr lang="uk-UA" b="1" dirty="0" smtClean="0"/>
              <a:t> і </a:t>
            </a:r>
            <a:r>
              <a:rPr lang="uk-UA" b="1" dirty="0" err="1" smtClean="0"/>
              <a:t>Тяньфей</a:t>
            </a:r>
            <a:endParaRPr lang="ru-RU" b="1" dirty="0"/>
          </a:p>
        </p:txBody>
      </p:sp>
      <p:pic>
        <p:nvPicPr>
          <p:cNvPr id="28674" name="Picture 2" descr="File:Jinghai Si - grounds - P107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323856" cy="4742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Храми </a:t>
            </a:r>
            <a:r>
              <a:rPr lang="uk-UA" dirty="0" err="1" smtClean="0"/>
              <a:t>Цзінхай</a:t>
            </a:r>
            <a:r>
              <a:rPr lang="uk-UA" dirty="0" smtClean="0"/>
              <a:t> і </a:t>
            </a:r>
            <a:r>
              <a:rPr lang="uk-UA" dirty="0" err="1" smtClean="0"/>
              <a:t>Тяньфей-гун-два</a:t>
            </a:r>
            <a:r>
              <a:rPr lang="uk-UA" dirty="0" smtClean="0"/>
              <a:t> сусідніх храму в Нанкіні із загальною історією, висхідній до періоду океанських плавань флоту </a:t>
            </a:r>
            <a:r>
              <a:rPr lang="uk-UA" dirty="0" err="1" smtClean="0"/>
              <a:t>Чжен</a:t>
            </a:r>
            <a:r>
              <a:rPr lang="uk-UA" dirty="0" smtClean="0"/>
              <a:t> </a:t>
            </a:r>
            <a:r>
              <a:rPr lang="uk-UA" dirty="0" err="1" smtClean="0"/>
              <a:t>Хе</a:t>
            </a:r>
            <a:endParaRPr lang="ru-RU" dirty="0"/>
          </a:p>
        </p:txBody>
      </p:sp>
      <p:pic>
        <p:nvPicPr>
          <p:cNvPr id="27650" name="Picture 2" descr="File:Jinghai Si - Tianfei Gong Stele - surrounding - P107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536231" cy="34021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Камбоджа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Камбоджа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641848"/>
          </a:xfrm>
        </p:spPr>
        <p:txBody>
          <a:bodyPr>
            <a:normAutofit/>
          </a:bodyPr>
          <a:lstStyle/>
          <a:p>
            <a:r>
              <a:rPr lang="uk-UA" dirty="0" smtClean="0"/>
              <a:t>Мистецтво кхмерської архітектури базується на понятті осі симетрії за напрямом схід-захід, </a:t>
            </a:r>
            <a:r>
              <a:rPr lang="uk-UA" dirty="0" smtClean="0"/>
              <a:t>обов'язкове </a:t>
            </a:r>
            <a:r>
              <a:rPr lang="uk-UA" dirty="0" smtClean="0"/>
              <a:t>дзеркальне повторення складових елементів будівель, що </a:t>
            </a:r>
            <a:r>
              <a:rPr lang="uk-UA" dirty="0" smtClean="0"/>
              <a:t>протиставляє </a:t>
            </a:r>
            <a:r>
              <a:rPr lang="uk-UA" dirty="0" smtClean="0"/>
              <a:t>їх асиметричної складності багатьох ансамблів індійської архітектури того ж періоду.</a:t>
            </a:r>
            <a:endParaRPr lang="ru-RU" dirty="0"/>
          </a:p>
        </p:txBody>
      </p:sp>
      <p:pic>
        <p:nvPicPr>
          <p:cNvPr id="30722" name="Picture 2" descr="&amp;Fcy;&amp;acy;&amp;jcy;&amp;lcy;:Flag of Cambod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3016"/>
            <a:ext cx="3937937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err="1" smtClean="0"/>
              <a:t>Ангкор-Ват</a:t>
            </a:r>
            <a:endParaRPr lang="ru-RU" b="1" dirty="0"/>
          </a:p>
        </p:txBody>
      </p:sp>
      <p:pic>
        <p:nvPicPr>
          <p:cNvPr id="31746" name="Picture 2" descr="&amp;Fcy;&amp;acy;&amp;jcy;&amp;lcy;:Angkor Wat W-Se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683896" cy="46536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 smtClean="0"/>
              <a:t>Ангкор-Ват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храмовий</a:t>
            </a:r>
            <a:r>
              <a:rPr lang="ru-RU" dirty="0" smtClean="0"/>
              <a:t> комплекс 12 </a:t>
            </a:r>
            <a:r>
              <a:rPr lang="ru-RU" dirty="0" err="1" smtClean="0"/>
              <a:t>століття</a:t>
            </a:r>
            <a:r>
              <a:rPr lang="ru-RU" dirty="0" smtClean="0"/>
              <a:t> у </a:t>
            </a:r>
            <a:r>
              <a:rPr lang="ru-RU" dirty="0" err="1" smtClean="0"/>
              <a:t>Камбоджі</a:t>
            </a:r>
            <a:r>
              <a:rPr lang="ru-RU" dirty="0" smtClean="0"/>
              <a:t>. Є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культовими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та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найважлівішіх</a:t>
            </a:r>
            <a:r>
              <a:rPr lang="ru-RU" dirty="0" smtClean="0"/>
              <a:t> </a:t>
            </a:r>
            <a:r>
              <a:rPr lang="ru-RU" dirty="0" err="1" smtClean="0"/>
              <a:t>археологічніх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Побудованій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короля </a:t>
            </a:r>
            <a:r>
              <a:rPr lang="ru-RU" dirty="0" err="1" smtClean="0"/>
              <a:t>Сур'явармана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2770" name="Picture 2" descr="&amp;Fcy;&amp;acy;&amp;jcy;&amp;lcy;:Awatcornertow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47703" cy="484473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Далекого Сходу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переважанням</a:t>
            </a:r>
            <a:r>
              <a:rPr lang="ru-RU" dirty="0" smtClean="0"/>
              <a:t> культового </a:t>
            </a:r>
            <a:r>
              <a:rPr lang="ru-RU" dirty="0" err="1" smtClean="0"/>
              <a:t>будівництва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консервативністю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довготривалого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та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культової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Далекого Сходу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en-US" dirty="0" smtClean="0"/>
              <a:t>VI — VI</a:t>
            </a:r>
            <a:r>
              <a:rPr lang="ru-RU" dirty="0" smtClean="0"/>
              <a:t>І ст.) практично не </a:t>
            </a:r>
            <a:r>
              <a:rPr lang="ru-RU" dirty="0" err="1" smtClean="0"/>
              <a:t>еволюціонують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7" name="Picture 1" descr="C:\Users\Alina\AppData\Local\Microsoft\Windows\Temporary Internet Files\Content.IE5\E4M6GHO6\MC9000451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358079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err="1" smtClean="0"/>
              <a:t>Баконг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33794" name="Picture 2" descr="File:Bakong W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20000" cy="46672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Баконг</a:t>
            </a:r>
            <a:r>
              <a:rPr lang="uk-UA" dirty="0" smtClean="0"/>
              <a:t> був державним храмом </a:t>
            </a:r>
            <a:r>
              <a:rPr lang="uk-UA" dirty="0" err="1" smtClean="0"/>
              <a:t>Індравармана</a:t>
            </a:r>
            <a:r>
              <a:rPr lang="uk-UA" dirty="0" smtClean="0"/>
              <a:t> I в </a:t>
            </a:r>
            <a:r>
              <a:rPr lang="uk-UA" dirty="0" err="1" smtClean="0"/>
              <a:t>Харіхаралае</a:t>
            </a:r>
            <a:r>
              <a:rPr lang="uk-UA" dirty="0" smtClean="0"/>
              <a:t>, столиці, заснованої </a:t>
            </a:r>
            <a:r>
              <a:rPr lang="uk-UA" dirty="0" err="1" smtClean="0"/>
              <a:t>Джаяварманом</a:t>
            </a:r>
            <a:r>
              <a:rPr lang="uk-UA" dirty="0" smtClean="0"/>
              <a:t> II в кінці 8-го століття і присвячений богу </a:t>
            </a:r>
            <a:r>
              <a:rPr lang="uk-UA" dirty="0" err="1" smtClean="0"/>
              <a:t>Шиві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4818" name="Picture 2" descr="http://upload.wikimedia.org/wikipedia/commons/thumb/f/fa/Bakong3.JPG/220px-Bako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312368" cy="49384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50000"/>
                  </a:schemeClr>
                </a:solidFill>
              </a:rPr>
              <a:t>Китай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Китай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69840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дахи</a:t>
            </a:r>
            <a:r>
              <a:rPr lang="ru-RU" dirty="0" smtClean="0"/>
              <a:t>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конфігурації</a:t>
            </a:r>
            <a:r>
              <a:rPr lang="ru-RU" dirty="0" smtClean="0"/>
              <a:t> та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(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 лак)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(колони, </a:t>
            </a:r>
            <a:r>
              <a:rPr lang="ru-RU" dirty="0" err="1" smtClean="0"/>
              <a:t>кронштейни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073" name="Picture 1" descr="C:\Users\Alina\AppData\Local\Microsoft\Windows\Temporary Internet Files\Content.IE5\3SOC2SO6\MP9003626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657600" cy="24323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219200"/>
            <a:ext cx="4186808" cy="4937760"/>
          </a:xfrm>
        </p:spPr>
        <p:txBody>
          <a:bodyPr>
            <a:normAutofit/>
          </a:bodyPr>
          <a:lstStyle/>
          <a:p>
            <a:r>
              <a:rPr lang="ru-RU" dirty="0" err="1" smtClean="0"/>
              <a:t>Характерний</a:t>
            </a:r>
            <a:r>
              <a:rPr lang="ru-RU" dirty="0" smtClean="0"/>
              <a:t> тип </a:t>
            </a:r>
            <a:r>
              <a:rPr lang="ru-RU" dirty="0" err="1" smtClean="0"/>
              <a:t>китайської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— пагода — </a:t>
            </a:r>
            <a:r>
              <a:rPr lang="ru-RU" dirty="0" err="1" smtClean="0"/>
              <a:t>висока</a:t>
            </a:r>
            <a:r>
              <a:rPr lang="ru-RU" dirty="0" smtClean="0"/>
              <a:t> струнка </a:t>
            </a:r>
            <a:r>
              <a:rPr lang="ru-RU" dirty="0" err="1" smtClean="0"/>
              <a:t>багатоярусна</a:t>
            </a:r>
            <a:r>
              <a:rPr lang="ru-RU" dirty="0" smtClean="0"/>
              <a:t> </a:t>
            </a:r>
            <a:r>
              <a:rPr lang="ru-RU" dirty="0" err="1" smtClean="0"/>
              <a:t>башта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архітектурне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Мін</a:t>
            </a:r>
            <a:r>
              <a:rPr lang="ru-RU" dirty="0" smtClean="0"/>
              <a:t> — </a:t>
            </a:r>
            <a:r>
              <a:rPr lang="ru-RU" dirty="0" err="1" smtClean="0"/>
              <a:t>забудова</a:t>
            </a:r>
            <a:r>
              <a:rPr lang="ru-RU" dirty="0" smtClean="0"/>
              <a:t> </a:t>
            </a:r>
            <a:r>
              <a:rPr lang="ru-RU" dirty="0" err="1" smtClean="0"/>
              <a:t>Пекіну</a:t>
            </a:r>
            <a:r>
              <a:rPr lang="ru-RU" dirty="0" smtClean="0"/>
              <a:t>, де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урочисті</a:t>
            </a:r>
            <a:r>
              <a:rPr lang="ru-RU" dirty="0" smtClean="0"/>
              <a:t> </a:t>
            </a:r>
            <a:r>
              <a:rPr lang="ru-RU" dirty="0" err="1" smtClean="0"/>
              <a:t>поліхромні</a:t>
            </a:r>
            <a:r>
              <a:rPr lang="ru-RU" dirty="0" smtClean="0"/>
              <a:t> </a:t>
            </a:r>
            <a:r>
              <a:rPr lang="ru-RU" dirty="0" err="1" smtClean="0"/>
              <a:t>палацові</a:t>
            </a:r>
            <a:r>
              <a:rPr lang="ru-RU" dirty="0" smtClean="0"/>
              <a:t> та </a:t>
            </a:r>
            <a:r>
              <a:rPr lang="ru-RU" dirty="0" err="1" smtClean="0"/>
              <a:t>храмові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(«Храм Неба» та </a:t>
            </a:r>
            <a:r>
              <a:rPr lang="ru-RU" dirty="0" err="1" smtClean="0"/>
              <a:t>імператорський</a:t>
            </a:r>
            <a:r>
              <a:rPr lang="ru-RU" dirty="0" smtClean="0"/>
              <a:t> палац).</a:t>
            </a:r>
            <a:endParaRPr lang="ru-RU" dirty="0"/>
          </a:p>
        </p:txBody>
      </p:sp>
      <p:pic>
        <p:nvPicPr>
          <p:cNvPr id="2049" name="Picture 1" descr="C:\Users\Alina\AppData\Local\Microsoft\Windows\Temporary Internet Files\Content.IE5\3SOC2SO6\MC9003242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60415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smtClean="0"/>
              <a:t>Палац Вищої </a:t>
            </a:r>
            <a:r>
              <a:rPr lang="uk-UA" b="1" dirty="0" smtClean="0"/>
              <a:t>Чистоти</a:t>
            </a:r>
            <a:endParaRPr lang="ru-RU" b="1" dirty="0"/>
          </a:p>
        </p:txBody>
      </p:sp>
      <p:pic>
        <p:nvPicPr>
          <p:cNvPr id="1026" name="Picture 2" descr="http://upload.wikimedia.org/wikipedia/ru/thumb/2/28/Shangqingpalace1.JPG/350px-Shangqingpalac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412776"/>
            <a:ext cx="5910279" cy="43567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13856"/>
          </a:xfrm>
        </p:spPr>
        <p:txBody>
          <a:bodyPr>
            <a:normAutofit/>
          </a:bodyPr>
          <a:lstStyle/>
          <a:p>
            <a:r>
              <a:rPr lang="uk-UA" dirty="0" smtClean="0"/>
              <a:t>Палац Вищої Чистоти (кит. 上 清官, </a:t>
            </a:r>
            <a:r>
              <a:rPr lang="uk-UA" dirty="0" err="1" smtClean="0"/>
              <a:t>Шанцінгун</a:t>
            </a:r>
            <a:r>
              <a:rPr lang="uk-UA" dirty="0" smtClean="0"/>
              <a:t>) - даоський храмовий комплекс у місті </a:t>
            </a:r>
            <a:r>
              <a:rPr lang="uk-UA" dirty="0" err="1" smtClean="0"/>
              <a:t>Шанцін</a:t>
            </a:r>
            <a:r>
              <a:rPr lang="uk-UA" dirty="0" smtClean="0"/>
              <a:t>, в горах </a:t>
            </a:r>
            <a:r>
              <a:rPr lang="uk-UA" dirty="0" err="1" smtClean="0"/>
              <a:t>Лунхушань</a:t>
            </a:r>
            <a:r>
              <a:rPr lang="uk-UA" dirty="0" smtClean="0"/>
              <a:t>. Палац називається також «столицею безсмертних» і «місцем, де сотні духів отримують завдання». Палац повернутий на південь, а з півночі упирається в гору </a:t>
            </a:r>
            <a:r>
              <a:rPr lang="uk-UA" dirty="0" err="1" smtClean="0"/>
              <a:t>Сіху</a:t>
            </a:r>
            <a:r>
              <a:rPr lang="uk-UA" dirty="0" smtClean="0"/>
              <a:t> (西 华山</a:t>
            </a:r>
            <a:r>
              <a:rPr lang="uk-UA" dirty="0" smtClean="0"/>
              <a:t>).</a:t>
            </a:r>
            <a:endParaRPr lang="ru-RU" dirty="0"/>
          </a:p>
        </p:txBody>
      </p:sp>
      <p:pic>
        <p:nvPicPr>
          <p:cNvPr id="18434" name="Picture 2" descr="&amp;Fcy;&amp;acy;&amp;jcy;&amp;lcy;:Shangqingpalac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01143">
            <a:off x="4932798" y="3800695"/>
            <a:ext cx="3056445" cy="22923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err="1" smtClean="0"/>
              <a:t>Сюанькун-си</a:t>
            </a:r>
            <a:endParaRPr lang="ru-RU" b="1" dirty="0"/>
          </a:p>
        </p:txBody>
      </p:sp>
      <p:pic>
        <p:nvPicPr>
          <p:cNvPr id="19460" name="Picture 4" descr="File:Xuankong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11888" cy="44051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Сюанькун-си</a:t>
            </a:r>
            <a:r>
              <a:rPr lang="uk-UA" dirty="0" smtClean="0"/>
              <a:t> </a:t>
            </a:r>
            <a:r>
              <a:rPr lang="uk-UA" dirty="0" smtClean="0"/>
              <a:t> </a:t>
            </a:r>
            <a:r>
              <a:rPr lang="uk-UA" dirty="0" smtClean="0"/>
              <a:t>- храмовий комплекс, побудований на скелі близько священної гори </a:t>
            </a:r>
            <a:r>
              <a:rPr lang="uk-UA" dirty="0" err="1" smtClean="0"/>
              <a:t>Хеншань</a:t>
            </a:r>
            <a:r>
              <a:rPr lang="uk-UA" dirty="0" smtClean="0"/>
              <a:t> провінції </a:t>
            </a:r>
            <a:r>
              <a:rPr lang="uk-UA" dirty="0" err="1" smtClean="0"/>
              <a:t>Шаньсі</a:t>
            </a:r>
            <a:r>
              <a:rPr lang="uk-UA" dirty="0" smtClean="0"/>
              <a:t> в Китаї. Монастир розташований в 65 км на південний схід від міста Датун.</a:t>
            </a:r>
            <a:endParaRPr lang="ru-RU" dirty="0"/>
          </a:p>
        </p:txBody>
      </p:sp>
      <p:pic>
        <p:nvPicPr>
          <p:cNvPr id="20482" name="Picture 2" descr="File:HangingMonasterySculp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152869" cy="27408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428</TotalTime>
  <Words>389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Храми Далекого Сходу</vt:lpstr>
      <vt:lpstr>Слайд 2</vt:lpstr>
      <vt:lpstr>Китай</vt:lpstr>
      <vt:lpstr>Китай</vt:lpstr>
      <vt:lpstr>Слайд 5</vt:lpstr>
      <vt:lpstr>Палац Вищої Чистоти</vt:lpstr>
      <vt:lpstr>Слайд 7</vt:lpstr>
      <vt:lpstr>Сюанькун-си</vt:lpstr>
      <vt:lpstr>Слайд 9</vt:lpstr>
      <vt:lpstr>Японія</vt:lpstr>
      <vt:lpstr>Японія</vt:lpstr>
      <vt:lpstr>Три пагоди</vt:lpstr>
      <vt:lpstr>Слайд 13</vt:lpstr>
      <vt:lpstr>Храми Цзінхай і Тяньфей</vt:lpstr>
      <vt:lpstr>Слайд 15</vt:lpstr>
      <vt:lpstr>Камбоджа</vt:lpstr>
      <vt:lpstr>Камбоджа</vt:lpstr>
      <vt:lpstr>Ангкор-Ват</vt:lpstr>
      <vt:lpstr>Слайд 19</vt:lpstr>
      <vt:lpstr>Баконг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Храми Далекого Сходу</dc:title>
  <dc:creator>Alina</dc:creator>
  <cp:lastModifiedBy>Alina</cp:lastModifiedBy>
  <cp:revision>13</cp:revision>
  <dcterms:created xsi:type="dcterms:W3CDTF">2013-09-22T11:37:30Z</dcterms:created>
  <dcterms:modified xsi:type="dcterms:W3CDTF">2013-09-22T18:46:05Z</dcterms:modified>
</cp:coreProperties>
</file>