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58" r:id="rId4"/>
    <p:sldId id="259" r:id="rId5"/>
    <p:sldId id="260" r:id="rId6"/>
    <p:sldId id="294" r:id="rId7"/>
    <p:sldId id="261" r:id="rId8"/>
    <p:sldId id="262" r:id="rId9"/>
    <p:sldId id="263" r:id="rId10"/>
    <p:sldId id="264" r:id="rId11"/>
    <p:sldId id="265" r:id="rId12"/>
    <p:sldId id="281" r:id="rId13"/>
    <p:sldId id="280" r:id="rId14"/>
    <p:sldId id="283" r:id="rId15"/>
    <p:sldId id="282" r:id="rId16"/>
    <p:sldId id="279" r:id="rId17"/>
    <p:sldId id="288" r:id="rId18"/>
    <p:sldId id="287" r:id="rId19"/>
    <p:sldId id="286" r:id="rId20"/>
    <p:sldId id="275" r:id="rId21"/>
    <p:sldId id="268" r:id="rId22"/>
    <p:sldId id="269" r:id="rId23"/>
    <p:sldId id="270" r:id="rId24"/>
    <p:sldId id="276" r:id="rId25"/>
    <p:sldId id="271" r:id="rId26"/>
    <p:sldId id="272" r:id="rId27"/>
    <p:sldId id="273" r:id="rId28"/>
    <p:sldId id="277" r:id="rId29"/>
    <p:sldId id="278" r:id="rId30"/>
    <p:sldId id="284" r:id="rId31"/>
    <p:sldId id="285" r:id="rId32"/>
    <p:sldId id="289" r:id="rId33"/>
    <p:sldId id="290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8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93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3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6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179-CDEB-411E-B466-2844F71C5A2D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63F3-086E-4EB4-AFAE-11D1B3859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2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180344"/>
            <a:ext cx="12192000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uk-UA" sz="4400" i="1" dirty="0" smtClean="0"/>
          </a:p>
          <a:p>
            <a:pPr algn="ctr"/>
            <a:r>
              <a:rPr lang="uk-UA" sz="4400" i="1" dirty="0" smtClean="0"/>
              <a:t>Наук</a:t>
            </a:r>
            <a:r>
              <a:rPr lang="uk-UA" sz="4400" i="1" dirty="0" smtClean="0"/>
              <a:t>ово-технічні винаходи</a:t>
            </a:r>
            <a:r>
              <a:rPr lang="uk-UA" sz="4400" i="1" dirty="0" smtClean="0"/>
              <a:t> </a:t>
            </a:r>
            <a:r>
              <a:rPr lang="en-US" sz="4400" i="1" dirty="0" smtClean="0"/>
              <a:t>XX – XXI</a:t>
            </a:r>
            <a:endParaRPr lang="en-US" sz="4400" i="1" dirty="0" smtClean="0"/>
          </a:p>
          <a:p>
            <a:pPr algn="ctr"/>
            <a:r>
              <a:rPr lang="uk-UA" sz="4400" i="1" dirty="0" smtClean="0"/>
              <a:t>століття</a:t>
            </a:r>
          </a:p>
          <a:p>
            <a:pPr algn="ctr"/>
            <a:r>
              <a:rPr lang="uk-UA" sz="3600" i="1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797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7142" cy="6878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42" y="0"/>
            <a:ext cx="7004858" cy="522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3206" y="5728721"/>
            <a:ext cx="549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cs typeface="Arial" panose="020B0604020202020204" pitchFamily="34" charset="0"/>
              </a:rPr>
              <a:t>Ядерний реактор (1951)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834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2896" y="399012"/>
            <a:ext cx="2859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cs typeface="Arial" panose="020B0604020202020204" pitchFamily="34" charset="0"/>
              </a:rPr>
              <a:t>Інтегральні</a:t>
            </a:r>
          </a:p>
          <a:p>
            <a:r>
              <a:rPr lang="uk-UA" sz="3600" i="1" dirty="0" smtClean="0">
                <a:cs typeface="Arial" panose="020B0604020202020204" pitchFamily="34" charset="0"/>
              </a:rPr>
              <a:t>Мікросхеми</a:t>
            </a:r>
          </a:p>
          <a:p>
            <a:r>
              <a:rPr lang="uk-UA" sz="3600" i="1" dirty="0" smtClean="0">
                <a:cs typeface="Arial" panose="020B0604020202020204" pitchFamily="34" charset="0"/>
              </a:rPr>
              <a:t>(1959)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4948"/>
            <a:ext cx="12192000" cy="10405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6211669"/>
            <a:ext cx="12192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cs typeface="Arial" panose="020B0604020202020204" pitchFamily="34" charset="0"/>
              </a:rPr>
              <a:t>60 – 80 роки ХХ століття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36676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66761" y="-1"/>
            <a:ext cx="3825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«Спутник – 1» - перший </a:t>
            </a:r>
            <a:r>
              <a:rPr lang="ru-RU" sz="2400" i="1" dirty="0" err="1" smtClean="0"/>
              <a:t>штучний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супутник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Землі</a:t>
            </a:r>
            <a:endParaRPr lang="ru-RU" sz="2400" i="1" dirty="0" smtClean="0"/>
          </a:p>
          <a:p>
            <a:r>
              <a:rPr lang="uk-UA" sz="2400" i="1" dirty="0" smtClean="0"/>
              <a:t>(1957)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8616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83" y="342900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707" y="0"/>
            <a:ext cx="910828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9574" y="-1"/>
            <a:ext cx="282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/>
              <a:t>«</a:t>
            </a:r>
            <a:r>
              <a:rPr lang="uk-UA" sz="2800" i="1" dirty="0" err="1" smtClean="0"/>
              <a:t>Восток</a:t>
            </a:r>
            <a:r>
              <a:rPr lang="uk-UA" sz="2800" i="1" dirty="0" smtClean="0"/>
              <a:t>-1» 1961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9072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624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62456" y="0"/>
            <a:ext cx="2829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/>
              <a:t>Програма Аполлон (з 1961),</a:t>
            </a:r>
          </a:p>
          <a:p>
            <a:r>
              <a:rPr lang="uk-UA" sz="2800" i="1" dirty="0" smtClean="0"/>
              <a:t>Аполлон 11, місячний модуль (1969)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70286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890" y="331013"/>
            <a:ext cx="4788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 smtClean="0"/>
              <a:t>Космос 186 та Космос 188  (1968)</a:t>
            </a:r>
            <a:endParaRPr 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362"/>
            <a:ext cx="12192000" cy="53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999569"/>
            <a:ext cx="1219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err="1" smtClean="0"/>
              <a:t>Комп</a:t>
            </a:r>
            <a:r>
              <a:rPr lang="en-US" sz="3600" i="1" dirty="0" smtClean="0"/>
              <a:t>’</a:t>
            </a:r>
            <a:r>
              <a:rPr lang="uk-UA" sz="3600" i="1" dirty="0" err="1" smtClean="0"/>
              <a:t>ютерна</a:t>
            </a:r>
            <a:r>
              <a:rPr lang="uk-UA" sz="3600" i="1" dirty="0" smtClean="0"/>
              <a:t> миша (1970)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2390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607"/>
            <a:ext cx="12192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547" y="297728"/>
            <a:ext cx="3540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err="1" smtClean="0">
                <a:solidFill>
                  <a:schemeClr val="bg1"/>
                </a:solidFill>
              </a:rPr>
              <a:t>Світлодіод</a:t>
            </a:r>
            <a:r>
              <a:rPr lang="uk-UA" sz="3200" i="1" dirty="0" smtClean="0">
                <a:solidFill>
                  <a:schemeClr val="bg1"/>
                </a:solidFill>
              </a:rPr>
              <a:t> (1976)</a:t>
            </a:r>
            <a:endParaRPr lang="ru-RU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729330" y="0"/>
            <a:ext cx="3462670" cy="2052084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i="1" dirty="0">
              <a:latin typeface="+mn-lt"/>
            </a:endParaRPr>
          </a:p>
          <a:p>
            <a:r>
              <a:rPr lang="en-US" sz="3600" i="1" dirty="0" smtClean="0">
                <a:latin typeface="+mn-lt"/>
              </a:rPr>
              <a:t>Apple computer</a:t>
            </a:r>
          </a:p>
          <a:p>
            <a:r>
              <a:rPr lang="uk-UA" sz="3600" i="1" dirty="0" smtClean="0">
                <a:latin typeface="+mn-lt"/>
              </a:rPr>
              <a:t>Стів </a:t>
            </a:r>
            <a:r>
              <a:rPr lang="uk-UA" sz="3600" i="1" dirty="0" err="1" smtClean="0">
                <a:latin typeface="+mn-lt"/>
              </a:rPr>
              <a:t>Джобс</a:t>
            </a:r>
            <a:r>
              <a:rPr lang="uk-UA" sz="3600" i="1" dirty="0" smtClean="0">
                <a:latin typeface="+mn-lt"/>
              </a:rPr>
              <a:t>, Стів Возняк (1976).</a:t>
            </a:r>
            <a:endParaRPr lang="en-US" sz="3600" i="1" dirty="0" smtClean="0">
              <a:latin typeface="+mn-lt"/>
            </a:endParaRPr>
          </a:p>
          <a:p>
            <a:endParaRPr lang="ru-RU" sz="3600" i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8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24862"/>
            <a:ext cx="12192001" cy="8691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" y="6139820"/>
            <a:ext cx="12192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i="1" dirty="0" smtClean="0">
                <a:cs typeface="Arial" panose="020B0604020202020204" pitchFamily="34" charset="0"/>
              </a:rPr>
              <a:t>40 – 60 роки </a:t>
            </a:r>
            <a:r>
              <a:rPr lang="en-US" sz="4000" i="1" dirty="0" smtClean="0">
                <a:cs typeface="Arial" panose="020B0604020202020204" pitchFamily="34" charset="0"/>
              </a:rPr>
              <a:t>XX </a:t>
            </a:r>
            <a:r>
              <a:rPr lang="ru-RU" sz="4000" i="1" dirty="0" smtClean="0">
                <a:cs typeface="Arial" panose="020B0604020202020204" pitchFamily="34" charset="0"/>
              </a:rPr>
              <a:t>сто</a:t>
            </a:r>
            <a:r>
              <a:rPr lang="uk-UA" sz="4000" i="1" dirty="0" err="1" smtClean="0">
                <a:cs typeface="Arial" panose="020B0604020202020204" pitchFamily="34" charset="0"/>
              </a:rPr>
              <a:t>ліття</a:t>
            </a:r>
            <a:endParaRPr lang="ru-RU" sz="40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55981" y="856212"/>
            <a:ext cx="553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cs typeface="Arial" panose="020B0604020202020204" pitchFamily="34" charset="0"/>
              </a:rPr>
              <a:t>80 – 90 роки ХХ століття</a:t>
            </a:r>
            <a:endParaRPr lang="ru-RU" sz="3600" i="1" dirty="0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9"/>
            <a:ext cx="6655981" cy="686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76176"/>
            <a:ext cx="12191999" cy="9407356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0" y="170121"/>
            <a:ext cx="12191998" cy="71238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i="1" dirty="0" smtClean="0"/>
              <a:t>Перший </a:t>
            </a:r>
            <a:r>
              <a:rPr lang="ru-RU" sz="3600" i="1" dirty="0" err="1"/>
              <a:t>персональний</a:t>
            </a:r>
            <a:r>
              <a:rPr lang="ru-RU" sz="3600" i="1" dirty="0"/>
              <a:t> </a:t>
            </a:r>
            <a:r>
              <a:rPr lang="ru-RU" sz="3600" i="1" dirty="0" err="1" smtClean="0"/>
              <a:t>комп'ютер</a:t>
            </a:r>
            <a:r>
              <a:rPr lang="ru-RU" sz="3600" i="1" dirty="0" smtClean="0"/>
              <a:t> </a:t>
            </a:r>
            <a:r>
              <a:rPr lang="ru-RU" sz="3600" i="1" dirty="0"/>
              <a:t>IBM </a:t>
            </a:r>
            <a:r>
              <a:rPr lang="ru-RU" sz="3900" i="1" dirty="0" smtClean="0"/>
              <a:t>5150</a:t>
            </a:r>
            <a:endParaRPr lang="ru-RU" sz="3900" dirty="0"/>
          </a:p>
        </p:txBody>
      </p:sp>
    </p:spTree>
    <p:extLst>
      <p:ext uri="{BB962C8B-B14F-4D97-AF65-F5344CB8AC3E}">
        <p14:creationId xmlns:p14="http://schemas.microsoft.com/office/powerpoint/2010/main" val="37438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4194" y="882503"/>
            <a:ext cx="89278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latin typeface="+mn-lt"/>
              </a:rPr>
              <a:t>                   </a:t>
            </a:r>
            <a:r>
              <a:rPr lang="ru-RU" sz="3600" i="1" dirty="0" err="1" smtClean="0">
                <a:latin typeface="+mn-lt"/>
              </a:rPr>
              <a:t>Мобільний</a:t>
            </a:r>
            <a:r>
              <a:rPr lang="ru-RU" sz="3600" i="1" dirty="0" smtClean="0">
                <a:latin typeface="+mn-lt"/>
              </a:rPr>
              <a:t> телефон </a:t>
            </a:r>
            <a:r>
              <a:rPr lang="ru-RU" sz="3600" dirty="0" err="1">
                <a:latin typeface="+mn-lt"/>
              </a:rPr>
              <a:t>DynaTAC</a:t>
            </a:r>
            <a:r>
              <a:rPr lang="ru-RU" sz="3600" dirty="0">
                <a:latin typeface="+mn-lt"/>
              </a:rPr>
              <a:t> 8000x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i="1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98571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0" y="2841794"/>
            <a:ext cx="7293430" cy="401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205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10400" y="0"/>
            <a:ext cx="5181600" cy="435133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ru-RU" dirty="0" err="1" smtClean="0"/>
              <a:t>Супутникове</a:t>
            </a:r>
            <a:r>
              <a:rPr lang="ru-RU" dirty="0" smtClean="0"/>
              <a:t> </a:t>
            </a:r>
            <a:r>
              <a:rPr lang="ru-RU" dirty="0" err="1" smtClean="0"/>
              <a:t>телебачення</a:t>
            </a:r>
            <a:r>
              <a:rPr lang="ru-RU" dirty="0" smtClean="0"/>
              <a:t> </a:t>
            </a:r>
            <a:r>
              <a:rPr lang="en-US" dirty="0" smtClean="0"/>
              <a:t>– </a:t>
            </a:r>
          </a:p>
          <a:p>
            <a:pPr marL="0" indent="0" algn="ctr">
              <a:buNone/>
            </a:pPr>
            <a:r>
              <a:rPr lang="en-US" dirty="0" smtClean="0"/>
              <a:t>US Satellite </a:t>
            </a:r>
            <a:r>
              <a:rPr lang="en-US" dirty="0" err="1" smtClean="0"/>
              <a:t>comunication</a:t>
            </a:r>
            <a:r>
              <a:rPr lang="en-US" dirty="0" smtClean="0"/>
              <a:t> </a:t>
            </a:r>
            <a:r>
              <a:rPr lang="en-US" dirty="0" err="1" smtClean="0"/>
              <a:t>inc.</a:t>
            </a:r>
            <a:r>
              <a:rPr lang="en-US" dirty="0"/>
              <a:t> </a:t>
            </a:r>
            <a:r>
              <a:rPr lang="en-US" dirty="0" smtClean="0"/>
              <a:t>(1983)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65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69" y="3880884"/>
            <a:ext cx="5566949" cy="312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69" y="-1315691"/>
            <a:ext cx="5364931" cy="5196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1" y="0"/>
            <a:ext cx="6839290" cy="47362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5815" y="5215567"/>
            <a:ext cx="6018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/>
              <a:t>Принцип </a:t>
            </a:r>
            <a:r>
              <a:rPr lang="ru-RU" sz="3600" i="1" dirty="0" err="1" smtClean="0"/>
              <a:t>роботи</a:t>
            </a:r>
            <a:r>
              <a:rPr lang="ru-RU" sz="3600" i="1" dirty="0"/>
              <a:t> </a:t>
            </a:r>
            <a:r>
              <a:rPr lang="ru-RU" sz="3600" i="1" dirty="0" err="1" smtClean="0"/>
              <a:t>супутникового</a:t>
            </a:r>
            <a:r>
              <a:rPr lang="ru-RU" sz="3600" i="1" dirty="0" smtClean="0"/>
              <a:t> ТБ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504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93" y="0"/>
            <a:ext cx="686371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9792" y="428111"/>
            <a:ext cx="6863715" cy="6450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3200" i="1" dirty="0" err="1" smtClean="0">
                <a:latin typeface="+mn-lt"/>
              </a:rPr>
              <a:t>Скануючий</a:t>
            </a:r>
            <a:r>
              <a:rPr lang="uk-UA" sz="3200" i="1" dirty="0" smtClean="0">
                <a:latin typeface="+mn-lt"/>
              </a:rPr>
              <a:t> тунельний мікроскоп  </a:t>
            </a:r>
            <a:endParaRPr lang="ru-RU" sz="3200" i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609"/>
            <a:ext cx="5337544" cy="4757906"/>
          </a:xfrm>
        </p:spPr>
      </p:pic>
      <p:sp>
        <p:nvSpPr>
          <p:cNvPr id="3" name="Прямоугольник 2"/>
          <p:cNvSpPr/>
          <p:nvPr/>
        </p:nvSpPr>
        <p:spPr>
          <a:xfrm>
            <a:off x="180753" y="428111"/>
            <a:ext cx="5328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/>
              <a:t>Атомний силовий мікроскоп 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12064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8223"/>
            <a:ext cx="12192000" cy="5599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i="1" dirty="0">
                <a:latin typeface="+mn-lt"/>
              </a:rPr>
              <a:t>Digital Light Processing</a:t>
            </a:r>
            <a:endParaRPr lang="ru-RU" sz="3600" i="1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346"/>
            <a:ext cx="6648450" cy="593665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48450" y="925033"/>
            <a:ext cx="5543550" cy="193246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i="1" dirty="0" err="1" smtClean="0"/>
              <a:t>Технологія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використовується</a:t>
            </a:r>
            <a:r>
              <a:rPr lang="ru-RU" i="1" dirty="0" smtClean="0"/>
              <a:t> в проекторах.</a:t>
            </a:r>
            <a:endParaRPr lang="en-US" i="1" dirty="0" smtClean="0"/>
          </a:p>
          <a:p>
            <a:pPr marL="0" indent="0">
              <a:buNone/>
            </a:pPr>
            <a:r>
              <a:rPr lang="ru-RU" i="1" dirty="0" err="1" smtClean="0"/>
              <a:t>Її</a:t>
            </a:r>
            <a:r>
              <a:rPr lang="ru-RU" i="1" dirty="0" smtClean="0"/>
              <a:t> створив </a:t>
            </a:r>
            <a:r>
              <a:rPr lang="ru-RU" i="1" dirty="0" err="1" smtClean="0"/>
              <a:t>Ларі</a:t>
            </a:r>
            <a:r>
              <a:rPr lang="ru-RU" i="1" dirty="0" smtClean="0"/>
              <a:t> </a:t>
            </a:r>
            <a:r>
              <a:rPr lang="ru-RU" i="1" dirty="0" err="1" smtClean="0"/>
              <a:t>Хорнбек</a:t>
            </a:r>
            <a:r>
              <a:rPr lang="ru-RU" i="1" dirty="0" smtClean="0"/>
              <a:t> </a:t>
            </a:r>
            <a:r>
              <a:rPr lang="ru-RU" i="1" dirty="0" err="1"/>
              <a:t>і</a:t>
            </a:r>
            <a:r>
              <a:rPr lang="ru-RU" i="1" dirty="0" err="1" smtClean="0"/>
              <a:t>з</a:t>
            </a:r>
            <a:r>
              <a:rPr lang="ru-RU" i="1" dirty="0" smtClean="0"/>
              <a:t> </a:t>
            </a:r>
            <a:r>
              <a:rPr lang="ru-RU" i="1" dirty="0" err="1" smtClean="0"/>
              <a:t>компанії</a:t>
            </a:r>
            <a:r>
              <a:rPr lang="ru-RU" i="1" dirty="0"/>
              <a:t> </a:t>
            </a:r>
            <a:r>
              <a:rPr lang="en-US" i="1" dirty="0" smtClean="0"/>
              <a:t>Texas instruments</a:t>
            </a:r>
            <a:r>
              <a:rPr lang="ru-RU" i="1" dirty="0" smtClean="0"/>
              <a:t> </a:t>
            </a:r>
            <a:r>
              <a:rPr lang="en-US" i="1" dirty="0" smtClean="0"/>
              <a:t>(</a:t>
            </a:r>
            <a:r>
              <a:rPr lang="ru-RU" i="1" dirty="0" smtClean="0"/>
              <a:t>1987</a:t>
            </a:r>
            <a:r>
              <a:rPr lang="en-US" i="1" dirty="0" smtClean="0"/>
              <a:t>)</a:t>
            </a:r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2857500"/>
            <a:ext cx="55435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0" y="0"/>
            <a:ext cx="3048000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latin typeface="+mn-lt"/>
              </a:rPr>
              <a:t>3D-принтер</a:t>
            </a:r>
            <a:endParaRPr lang="ru-RU" sz="3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5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11" y="3850292"/>
            <a:ext cx="4770394" cy="3007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293"/>
            <a:ext cx="3974943" cy="30077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6" y="0"/>
            <a:ext cx="8399721" cy="4039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71505" y="0"/>
            <a:ext cx="382049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Проект </a:t>
            </a:r>
            <a:r>
              <a:rPr lang="en-US" sz="2400" i="1" dirty="0" smtClean="0"/>
              <a:t>3D </a:t>
            </a:r>
            <a:r>
              <a:rPr lang="uk-UA" sz="2400" i="1" dirty="0" smtClean="0"/>
              <a:t>принтера, для побудови економічного житла</a:t>
            </a:r>
            <a:endParaRPr lang="ru-RU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371504" y="4039484"/>
            <a:ext cx="382049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Шредер для </a:t>
            </a:r>
            <a:r>
              <a:rPr lang="en-US" sz="2400" i="1" dirty="0" smtClean="0"/>
              <a:t>3D </a:t>
            </a:r>
            <a:r>
              <a:rPr lang="uk-UA" sz="2400" i="1" dirty="0" smtClean="0"/>
              <a:t>принтера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3450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8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2633"/>
            <a:ext cx="9344188" cy="7140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4753" y="399010"/>
            <a:ext cx="274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cs typeface="Arial" panose="020B0604020202020204" pitchFamily="34" charset="0"/>
              </a:rPr>
              <a:t>ENIAC (1944)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144000" y="0"/>
            <a:ext cx="3048000" cy="16586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i="1" dirty="0" smtClean="0">
              <a:latin typeface="+mn-lt"/>
            </a:endParaRPr>
          </a:p>
          <a:p>
            <a:pPr algn="ctr"/>
            <a:r>
              <a:rPr lang="ru-RU" sz="3600" i="1" dirty="0" err="1" smtClean="0">
                <a:latin typeface="+mn-lt"/>
              </a:rPr>
              <a:t>Наші</a:t>
            </a:r>
            <a:r>
              <a:rPr lang="ru-RU" sz="3600" i="1" dirty="0" smtClean="0">
                <a:latin typeface="+mn-lt"/>
              </a:rPr>
              <a:t> </a:t>
            </a:r>
            <a:r>
              <a:rPr lang="ru-RU" sz="3600" i="1" dirty="0" err="1" smtClean="0">
                <a:latin typeface="+mn-lt"/>
              </a:rPr>
              <a:t>дні</a:t>
            </a:r>
            <a:endParaRPr lang="ru-RU" sz="3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5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87" y="2691679"/>
            <a:ext cx="6350513" cy="4166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468" y="0"/>
            <a:ext cx="85725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59032" y="797443"/>
            <a:ext cx="5932968" cy="13255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i="1" dirty="0" err="1" smtClean="0">
                <a:latin typeface="+mn-lt"/>
              </a:rPr>
              <a:t>Графен</a:t>
            </a:r>
            <a:r>
              <a:rPr lang="ru-RU" sz="3600" i="1" dirty="0" smtClean="0">
                <a:latin typeface="+mn-lt"/>
              </a:rPr>
              <a:t> (2004)</a:t>
            </a:r>
            <a:endParaRPr lang="ru-RU" sz="3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47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5236" y="350874"/>
            <a:ext cx="2186764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latin typeface="+mn-lt"/>
              </a:rPr>
              <a:t>БАК (2008)</a:t>
            </a:r>
            <a:endParaRPr lang="ru-RU" sz="3200" i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05237" cy="68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52" y="-1"/>
            <a:ext cx="9664110" cy="68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718698" cy="6872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14390" y="570506"/>
            <a:ext cx="3296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err="1" smtClean="0"/>
              <a:t>Йонний</a:t>
            </a:r>
            <a:r>
              <a:rPr lang="uk-UA" sz="3200" i="1" dirty="0" smtClean="0"/>
              <a:t> двигун (1998; 2009)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4672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1" y="239783"/>
            <a:ext cx="9548038" cy="631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927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2744" y="209583"/>
            <a:ext cx="4348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Магнитоплазмодинамический двигатель</a:t>
            </a:r>
          </a:p>
        </p:txBody>
      </p:sp>
    </p:spTree>
    <p:extLst>
      <p:ext uri="{BB962C8B-B14F-4D97-AF65-F5344CB8AC3E}">
        <p14:creationId xmlns:p14="http://schemas.microsoft.com/office/powerpoint/2010/main" val="32113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825"/>
            <a:ext cx="9122022" cy="733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2022" y="448887"/>
            <a:ext cx="306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cs typeface="Arial" panose="020B0604020202020204" pitchFamily="34" charset="0"/>
              </a:rPr>
              <a:t>Mark I (1943) 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5355" y="0"/>
            <a:ext cx="105861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22022" y="448887"/>
            <a:ext cx="3069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cs typeface="Arial" panose="020B0604020202020204" pitchFamily="34" charset="0"/>
              </a:rPr>
              <a:t>Ядерна бомба</a:t>
            </a:r>
            <a:endParaRPr lang="en-US" sz="3600" i="1" dirty="0" smtClean="0">
              <a:cs typeface="Arial" panose="020B0604020202020204" pitchFamily="34" charset="0"/>
            </a:endParaRPr>
          </a:p>
          <a:p>
            <a:r>
              <a:rPr lang="uk-UA" sz="3600" i="1" dirty="0" smtClean="0">
                <a:cs typeface="Arial" panose="020B0604020202020204" pitchFamily="34" charset="0"/>
              </a:rPr>
              <a:t>«Товстун»</a:t>
            </a:r>
          </a:p>
          <a:p>
            <a:r>
              <a:rPr lang="uk-UA" sz="3600" i="1" dirty="0" smtClean="0">
                <a:cs typeface="Arial" panose="020B0604020202020204" pitchFamily="34" charset="0"/>
              </a:rPr>
              <a:t>(1945)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60" y="187451"/>
            <a:ext cx="9994011" cy="65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09"/>
            <a:ext cx="12192000" cy="81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660" y="0"/>
            <a:ext cx="1009766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1008" y="432262"/>
            <a:ext cx="360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err="1" smtClean="0">
                <a:cs typeface="Arial" panose="020B0604020202020204" pitchFamily="34" charset="0"/>
              </a:rPr>
              <a:t>Мікрохвильовка</a:t>
            </a:r>
            <a:endParaRPr lang="uk-UA" sz="3600" i="1" dirty="0" smtClean="0">
              <a:cs typeface="Arial" panose="020B0604020202020204" pitchFamily="34" charset="0"/>
            </a:endParaRPr>
          </a:p>
          <a:p>
            <a:r>
              <a:rPr lang="uk-UA" sz="3600" i="1" dirty="0" smtClean="0">
                <a:cs typeface="Arial" panose="020B0604020202020204" pitchFamily="34" charset="0"/>
              </a:rPr>
              <a:t>(1947)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540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54021" y="349135"/>
            <a:ext cx="2859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cs typeface="Arial" panose="020B0604020202020204" pitchFamily="34" charset="0"/>
              </a:rPr>
              <a:t>Атомний</a:t>
            </a:r>
          </a:p>
          <a:p>
            <a:r>
              <a:rPr lang="uk-UA" sz="3600" i="1" dirty="0" smtClean="0">
                <a:cs typeface="Arial" panose="020B0604020202020204" pitchFamily="34" charset="0"/>
              </a:rPr>
              <a:t>годинник</a:t>
            </a:r>
          </a:p>
          <a:p>
            <a:r>
              <a:rPr lang="uk-UA" sz="3600" i="1" dirty="0" smtClean="0">
                <a:cs typeface="Arial" panose="020B0604020202020204" pitchFamily="34" charset="0"/>
              </a:rPr>
              <a:t>(1950)</a:t>
            </a:r>
            <a:endParaRPr lang="ru-RU" sz="36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201</Words>
  <Application>Microsoft Office PowerPoint</Application>
  <PresentationFormat>Широкоэкранный</PresentationFormat>
  <Paragraphs>54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Мобільний телефон DynaTAC 8000x </vt:lpstr>
      <vt:lpstr>Презентация PowerPoint</vt:lpstr>
      <vt:lpstr>Презентация PowerPoint</vt:lpstr>
      <vt:lpstr>Скануючий тунельний мікроскоп  </vt:lpstr>
      <vt:lpstr>Digital Light Processing</vt:lpstr>
      <vt:lpstr>3D-принтер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41</cp:revision>
  <dcterms:created xsi:type="dcterms:W3CDTF">2013-11-26T17:08:49Z</dcterms:created>
  <dcterms:modified xsi:type="dcterms:W3CDTF">2014-05-21T09:17:13Z</dcterms:modified>
</cp:coreProperties>
</file>