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6" r:id="rId3"/>
    <p:sldId id="257" r:id="rId4"/>
    <p:sldId id="270" r:id="rId5"/>
    <p:sldId id="269" r:id="rId6"/>
    <p:sldId id="266" r:id="rId7"/>
    <p:sldId id="265" r:id="rId8"/>
    <p:sldId id="264" r:id="rId9"/>
    <p:sldId id="263" r:id="rId10"/>
    <p:sldId id="262" r:id="rId11"/>
    <p:sldId id="261" r:id="rId12"/>
    <p:sldId id="26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7715"/>
    <a:srgbClr val="996633"/>
    <a:srgbClr val="800000"/>
    <a:srgbClr val="663300"/>
    <a:srgbClr val="696CF7"/>
    <a:srgbClr val="9F98F6"/>
    <a:srgbClr val="5C60F6"/>
    <a:srgbClr val="3F3FBF"/>
    <a:srgbClr val="660066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24" autoAdjust="0"/>
    <p:restoredTop sz="94660"/>
  </p:normalViewPr>
  <p:slideViewPr>
    <p:cSldViewPr>
      <p:cViewPr varScale="1">
        <p:scale>
          <a:sx n="46" d="100"/>
          <a:sy n="46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0A3EB-0AA3-46BB-AD49-75FB9259E196}" type="doc">
      <dgm:prSet loTypeId="urn:microsoft.com/office/officeart/2005/8/layout/hList9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DA86E3B-71AA-4F53-BB17-91CB342FA368}">
      <dgm:prSet phldrT="[Текст]"/>
      <dgm:spPr>
        <a:solidFill>
          <a:schemeClr val="accent6"/>
        </a:solidFill>
      </dgm:spPr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F8E3F163-A73A-4CB3-946A-F83E8FBF0421}" type="parTrans" cxnId="{4BD9554A-6166-4F09-A57D-38B1654E6568}">
      <dgm:prSet/>
      <dgm:spPr/>
      <dgm:t>
        <a:bodyPr/>
        <a:lstStyle/>
        <a:p>
          <a:endParaRPr lang="ru-RU"/>
        </a:p>
      </dgm:t>
    </dgm:pt>
    <dgm:pt modelId="{46A4D11C-AFB2-49C0-BB6D-7DC3C4E859EB}" type="sibTrans" cxnId="{4BD9554A-6166-4F09-A57D-38B1654E6568}">
      <dgm:prSet/>
      <dgm:spPr/>
      <dgm:t>
        <a:bodyPr/>
        <a:lstStyle/>
        <a:p>
          <a:endParaRPr lang="ru-RU"/>
        </a:p>
      </dgm:t>
    </dgm:pt>
    <dgm:pt modelId="{2908A51E-DE20-4C0C-A4A1-F039919E8976}">
      <dgm:prSet phldrT="[Текст]"/>
      <dgm:spPr/>
      <dgm:t>
        <a:bodyPr/>
        <a:lstStyle/>
        <a:p>
          <a:r>
            <a:rPr lang="uk-UA" dirty="0" smtClean="0"/>
            <a:t>Створення антигітлерівської коаліції</a:t>
          </a:r>
          <a:endParaRPr lang="ru-RU" dirty="0"/>
        </a:p>
      </dgm:t>
    </dgm:pt>
    <dgm:pt modelId="{04ABFAA1-72D9-4464-AB96-929B34048A1E}" type="parTrans" cxnId="{9A326B83-198C-48B1-84ED-22784F7B8075}">
      <dgm:prSet/>
      <dgm:spPr/>
      <dgm:t>
        <a:bodyPr/>
        <a:lstStyle/>
        <a:p>
          <a:endParaRPr lang="ru-RU"/>
        </a:p>
      </dgm:t>
    </dgm:pt>
    <dgm:pt modelId="{94ED453D-B8FD-417C-99C9-BB0448B7E10C}" type="sibTrans" cxnId="{9A326B83-198C-48B1-84ED-22784F7B8075}">
      <dgm:prSet/>
      <dgm:spPr/>
      <dgm:t>
        <a:bodyPr/>
        <a:lstStyle/>
        <a:p>
          <a:endParaRPr lang="ru-RU"/>
        </a:p>
      </dgm:t>
    </dgm:pt>
    <dgm:pt modelId="{9AC7628F-5788-4F2E-8DE5-C36678C09413}" type="pres">
      <dgm:prSet presAssocID="{81D0A3EB-0AA3-46BB-AD49-75FB9259E196}" presName="list" presStyleCnt="0">
        <dgm:presLayoutVars>
          <dgm:dir/>
          <dgm:animLvl val="lvl"/>
        </dgm:presLayoutVars>
      </dgm:prSet>
      <dgm:spPr/>
    </dgm:pt>
    <dgm:pt modelId="{1D03F014-ADBF-46A2-9D3B-5869B0776650}" type="pres">
      <dgm:prSet presAssocID="{4DA86E3B-71AA-4F53-BB17-91CB342FA368}" presName="posSpace" presStyleCnt="0"/>
      <dgm:spPr/>
    </dgm:pt>
    <dgm:pt modelId="{9F7D0EA0-372D-40A4-99A2-68512E9AB882}" type="pres">
      <dgm:prSet presAssocID="{4DA86E3B-71AA-4F53-BB17-91CB342FA368}" presName="vertFlow" presStyleCnt="0"/>
      <dgm:spPr/>
    </dgm:pt>
    <dgm:pt modelId="{59CBC1B3-827A-436D-B167-41CB324777EF}" type="pres">
      <dgm:prSet presAssocID="{4DA86E3B-71AA-4F53-BB17-91CB342FA368}" presName="topSpace" presStyleCnt="0"/>
      <dgm:spPr/>
    </dgm:pt>
    <dgm:pt modelId="{EFC3DAFB-2137-4CE5-A694-717755A51D89}" type="pres">
      <dgm:prSet presAssocID="{4DA86E3B-71AA-4F53-BB17-91CB342FA368}" presName="firstComp" presStyleCnt="0"/>
      <dgm:spPr/>
    </dgm:pt>
    <dgm:pt modelId="{EDE225E5-3175-4DD3-95C7-95640F0FE3A1}" type="pres">
      <dgm:prSet presAssocID="{4DA86E3B-71AA-4F53-BB17-91CB342FA368}" presName="firstChild" presStyleLbl="bgAccFollowNode1" presStyleIdx="0" presStyleCnt="1"/>
      <dgm:spPr/>
      <dgm:t>
        <a:bodyPr/>
        <a:lstStyle/>
        <a:p>
          <a:endParaRPr lang="ru-RU"/>
        </a:p>
      </dgm:t>
    </dgm:pt>
    <dgm:pt modelId="{25D4C959-FDE1-456B-90E7-229E8B23A283}" type="pres">
      <dgm:prSet presAssocID="{4DA86E3B-71AA-4F53-BB17-91CB342FA368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47EA23-63ED-4C19-8A22-A9F8F606AEF0}" type="pres">
      <dgm:prSet presAssocID="{4DA86E3B-71AA-4F53-BB17-91CB342FA368}" presName="negSpace" presStyleCnt="0"/>
      <dgm:spPr/>
    </dgm:pt>
    <dgm:pt modelId="{DF72D3DC-91FB-404F-8E10-523BF19C5C7B}" type="pres">
      <dgm:prSet presAssocID="{4DA86E3B-71AA-4F53-BB17-91CB342FA368}" presName="circle" presStyleLbl="node1" presStyleIdx="0" presStyleCnt="1"/>
      <dgm:spPr/>
    </dgm:pt>
  </dgm:ptLst>
  <dgm:cxnLst>
    <dgm:cxn modelId="{4BD9554A-6166-4F09-A57D-38B1654E6568}" srcId="{81D0A3EB-0AA3-46BB-AD49-75FB9259E196}" destId="{4DA86E3B-71AA-4F53-BB17-91CB342FA368}" srcOrd="0" destOrd="0" parTransId="{F8E3F163-A73A-4CB3-946A-F83E8FBF0421}" sibTransId="{46A4D11C-AFB2-49C0-BB6D-7DC3C4E859EB}"/>
    <dgm:cxn modelId="{C7C22B5B-96B7-4AFC-ACB7-A4E329326B74}" type="presOf" srcId="{2908A51E-DE20-4C0C-A4A1-F039919E8976}" destId="{EDE225E5-3175-4DD3-95C7-95640F0FE3A1}" srcOrd="0" destOrd="0" presId="urn:microsoft.com/office/officeart/2005/8/layout/hList9"/>
    <dgm:cxn modelId="{51288A4F-9B9E-457E-BE10-C3FDFCB83337}" type="presOf" srcId="{81D0A3EB-0AA3-46BB-AD49-75FB9259E196}" destId="{9AC7628F-5788-4F2E-8DE5-C36678C09413}" srcOrd="0" destOrd="0" presId="urn:microsoft.com/office/officeart/2005/8/layout/hList9"/>
    <dgm:cxn modelId="{9A326B83-198C-48B1-84ED-22784F7B8075}" srcId="{4DA86E3B-71AA-4F53-BB17-91CB342FA368}" destId="{2908A51E-DE20-4C0C-A4A1-F039919E8976}" srcOrd="0" destOrd="0" parTransId="{04ABFAA1-72D9-4464-AB96-929B34048A1E}" sibTransId="{94ED453D-B8FD-417C-99C9-BB0448B7E10C}"/>
    <dgm:cxn modelId="{C4A6A78F-1BCD-421C-AB79-DB05E1EB6AAB}" type="presOf" srcId="{4DA86E3B-71AA-4F53-BB17-91CB342FA368}" destId="{DF72D3DC-91FB-404F-8E10-523BF19C5C7B}" srcOrd="0" destOrd="0" presId="urn:microsoft.com/office/officeart/2005/8/layout/hList9"/>
    <dgm:cxn modelId="{140CF170-D373-4056-9D2A-095E2E7972F8}" type="presOf" srcId="{2908A51E-DE20-4C0C-A4A1-F039919E8976}" destId="{25D4C959-FDE1-456B-90E7-229E8B23A283}" srcOrd="1" destOrd="0" presId="urn:microsoft.com/office/officeart/2005/8/layout/hList9"/>
    <dgm:cxn modelId="{71A29D11-7B4E-40E8-B522-F83BF266DB1A}" type="presParOf" srcId="{9AC7628F-5788-4F2E-8DE5-C36678C09413}" destId="{1D03F014-ADBF-46A2-9D3B-5869B0776650}" srcOrd="0" destOrd="0" presId="urn:microsoft.com/office/officeart/2005/8/layout/hList9"/>
    <dgm:cxn modelId="{3C217BDD-5FAD-47A2-8A3F-A50A5F9C5C5C}" type="presParOf" srcId="{9AC7628F-5788-4F2E-8DE5-C36678C09413}" destId="{9F7D0EA0-372D-40A4-99A2-68512E9AB882}" srcOrd="1" destOrd="0" presId="urn:microsoft.com/office/officeart/2005/8/layout/hList9"/>
    <dgm:cxn modelId="{82FFA7B9-26BB-4EB3-BA56-A022F640520E}" type="presParOf" srcId="{9F7D0EA0-372D-40A4-99A2-68512E9AB882}" destId="{59CBC1B3-827A-436D-B167-41CB324777EF}" srcOrd="0" destOrd="0" presId="urn:microsoft.com/office/officeart/2005/8/layout/hList9"/>
    <dgm:cxn modelId="{82BD5545-2D9E-4BFD-BE5C-BC4FAC237000}" type="presParOf" srcId="{9F7D0EA0-372D-40A4-99A2-68512E9AB882}" destId="{EFC3DAFB-2137-4CE5-A694-717755A51D89}" srcOrd="1" destOrd="0" presId="urn:microsoft.com/office/officeart/2005/8/layout/hList9"/>
    <dgm:cxn modelId="{862411A3-0ED4-4B1A-871C-0C5F8F1AE597}" type="presParOf" srcId="{EFC3DAFB-2137-4CE5-A694-717755A51D89}" destId="{EDE225E5-3175-4DD3-95C7-95640F0FE3A1}" srcOrd="0" destOrd="0" presId="urn:microsoft.com/office/officeart/2005/8/layout/hList9"/>
    <dgm:cxn modelId="{25586B18-EBD8-49C8-964D-97251ED37BDB}" type="presParOf" srcId="{EFC3DAFB-2137-4CE5-A694-717755A51D89}" destId="{25D4C959-FDE1-456B-90E7-229E8B23A283}" srcOrd="1" destOrd="0" presId="urn:microsoft.com/office/officeart/2005/8/layout/hList9"/>
    <dgm:cxn modelId="{A2D561B5-7FC1-46E7-BCC8-BCADB352C221}" type="presParOf" srcId="{9AC7628F-5788-4F2E-8DE5-C36678C09413}" destId="{3F47EA23-63ED-4C19-8A22-A9F8F606AEF0}" srcOrd="2" destOrd="0" presId="urn:microsoft.com/office/officeart/2005/8/layout/hList9"/>
    <dgm:cxn modelId="{07F3414E-C5FF-4741-B813-F47FC62197D5}" type="presParOf" srcId="{9AC7628F-5788-4F2E-8DE5-C36678C09413}" destId="{DF72D3DC-91FB-404F-8E10-523BF19C5C7B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3D859C-9110-4306-9C64-A85A2D9DDEF4}" type="doc">
      <dgm:prSet loTypeId="urn:microsoft.com/office/officeart/2005/8/layout/hList9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EE6778-1315-4CBD-9736-A8992F5D71B2}">
      <dgm:prSet phldrT="[Текст]"/>
      <dgm:spPr>
        <a:solidFill>
          <a:srgbClr val="0B7715"/>
        </a:solidFill>
      </dgm:spPr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D6C1CC54-2907-482D-A4D1-98DF1A2EC7FF}" type="parTrans" cxnId="{554DBBAE-C5DB-4348-86D7-57BE62D63CB5}">
      <dgm:prSet/>
      <dgm:spPr/>
      <dgm:t>
        <a:bodyPr/>
        <a:lstStyle/>
        <a:p>
          <a:endParaRPr lang="ru-RU"/>
        </a:p>
      </dgm:t>
    </dgm:pt>
    <dgm:pt modelId="{840AFE44-21E5-46CF-92DB-A5F39C34984F}" type="sibTrans" cxnId="{554DBBAE-C5DB-4348-86D7-57BE62D63CB5}">
      <dgm:prSet/>
      <dgm:spPr/>
      <dgm:t>
        <a:bodyPr/>
        <a:lstStyle/>
        <a:p>
          <a:endParaRPr lang="ru-RU"/>
        </a:p>
      </dgm:t>
    </dgm:pt>
    <dgm:pt modelId="{56A6A862-0ECD-458B-B736-95E0250C48A1}">
      <dgm:prSet phldrT="[Текст]"/>
      <dgm:spPr/>
      <dgm:t>
        <a:bodyPr/>
        <a:lstStyle/>
        <a:p>
          <a:r>
            <a:rPr lang="uk-UA" dirty="0" smtClean="0"/>
            <a:t>Відкриття союзниками другого фронту в Європі</a:t>
          </a:r>
          <a:endParaRPr lang="ru-RU" dirty="0"/>
        </a:p>
      </dgm:t>
    </dgm:pt>
    <dgm:pt modelId="{5F4A32D2-B719-4D25-8A37-AF73BCC4249A}" type="parTrans" cxnId="{F662AAA2-5177-4FE7-BD04-791D972D39C5}">
      <dgm:prSet/>
      <dgm:spPr/>
      <dgm:t>
        <a:bodyPr/>
        <a:lstStyle/>
        <a:p>
          <a:endParaRPr lang="ru-RU"/>
        </a:p>
      </dgm:t>
    </dgm:pt>
    <dgm:pt modelId="{D90B3C4D-57DC-49EC-8D9C-9F699C445BC6}" type="sibTrans" cxnId="{F662AAA2-5177-4FE7-BD04-791D972D39C5}">
      <dgm:prSet/>
      <dgm:spPr/>
      <dgm:t>
        <a:bodyPr/>
        <a:lstStyle/>
        <a:p>
          <a:endParaRPr lang="ru-RU"/>
        </a:p>
      </dgm:t>
    </dgm:pt>
    <dgm:pt modelId="{AA606B49-A6A4-4EF9-9933-E1015EE35262}" type="pres">
      <dgm:prSet presAssocID="{AF3D859C-9110-4306-9C64-A85A2D9DDEF4}" presName="list" presStyleCnt="0">
        <dgm:presLayoutVars>
          <dgm:dir/>
          <dgm:animLvl val="lvl"/>
        </dgm:presLayoutVars>
      </dgm:prSet>
      <dgm:spPr/>
    </dgm:pt>
    <dgm:pt modelId="{1295AA88-6B9A-4D50-B378-3E6EB7F6BAFA}" type="pres">
      <dgm:prSet presAssocID="{BFEE6778-1315-4CBD-9736-A8992F5D71B2}" presName="posSpace" presStyleCnt="0"/>
      <dgm:spPr/>
    </dgm:pt>
    <dgm:pt modelId="{B82BBEAF-6CCA-438D-93BC-95E1D888A772}" type="pres">
      <dgm:prSet presAssocID="{BFEE6778-1315-4CBD-9736-A8992F5D71B2}" presName="vertFlow" presStyleCnt="0"/>
      <dgm:spPr/>
    </dgm:pt>
    <dgm:pt modelId="{F28B194B-FF31-45E2-9A00-70BF9286A8BB}" type="pres">
      <dgm:prSet presAssocID="{BFEE6778-1315-4CBD-9736-A8992F5D71B2}" presName="topSpace" presStyleCnt="0"/>
      <dgm:spPr/>
    </dgm:pt>
    <dgm:pt modelId="{1DCF1194-4182-42EA-AAC6-34FD9B4D9D17}" type="pres">
      <dgm:prSet presAssocID="{BFEE6778-1315-4CBD-9736-A8992F5D71B2}" presName="firstComp" presStyleCnt="0"/>
      <dgm:spPr/>
    </dgm:pt>
    <dgm:pt modelId="{57709324-A938-40BF-A428-1241D570955C}" type="pres">
      <dgm:prSet presAssocID="{BFEE6778-1315-4CBD-9736-A8992F5D71B2}" presName="firstChild" presStyleLbl="bgAccFollowNode1" presStyleIdx="0" presStyleCnt="1"/>
      <dgm:spPr/>
      <dgm:t>
        <a:bodyPr/>
        <a:lstStyle/>
        <a:p>
          <a:endParaRPr lang="ru-RU"/>
        </a:p>
      </dgm:t>
    </dgm:pt>
    <dgm:pt modelId="{481E39E3-194F-4D49-B4FE-89135798BF95}" type="pres">
      <dgm:prSet presAssocID="{BFEE6778-1315-4CBD-9736-A8992F5D71B2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525B68-C02F-4719-ADB2-EAF803ECF309}" type="pres">
      <dgm:prSet presAssocID="{BFEE6778-1315-4CBD-9736-A8992F5D71B2}" presName="negSpace" presStyleCnt="0"/>
      <dgm:spPr/>
    </dgm:pt>
    <dgm:pt modelId="{6D2C9FE8-0DA6-4386-ABBB-6DA85F4765CE}" type="pres">
      <dgm:prSet presAssocID="{BFEE6778-1315-4CBD-9736-A8992F5D71B2}" presName="circle" presStyleLbl="node1" presStyleIdx="0" presStyleCnt="1"/>
      <dgm:spPr/>
    </dgm:pt>
  </dgm:ptLst>
  <dgm:cxnLst>
    <dgm:cxn modelId="{DD10D2E8-4A37-4A5F-B312-8E6C1F87B6C8}" type="presOf" srcId="{AF3D859C-9110-4306-9C64-A85A2D9DDEF4}" destId="{AA606B49-A6A4-4EF9-9933-E1015EE35262}" srcOrd="0" destOrd="0" presId="urn:microsoft.com/office/officeart/2005/8/layout/hList9"/>
    <dgm:cxn modelId="{F662AAA2-5177-4FE7-BD04-791D972D39C5}" srcId="{BFEE6778-1315-4CBD-9736-A8992F5D71B2}" destId="{56A6A862-0ECD-458B-B736-95E0250C48A1}" srcOrd="0" destOrd="0" parTransId="{5F4A32D2-B719-4D25-8A37-AF73BCC4249A}" sibTransId="{D90B3C4D-57DC-49EC-8D9C-9F699C445BC6}"/>
    <dgm:cxn modelId="{19EB782B-D533-4662-B4AA-CB951C4C137D}" type="presOf" srcId="{BFEE6778-1315-4CBD-9736-A8992F5D71B2}" destId="{6D2C9FE8-0DA6-4386-ABBB-6DA85F4765CE}" srcOrd="0" destOrd="0" presId="urn:microsoft.com/office/officeart/2005/8/layout/hList9"/>
    <dgm:cxn modelId="{554DBBAE-C5DB-4348-86D7-57BE62D63CB5}" srcId="{AF3D859C-9110-4306-9C64-A85A2D9DDEF4}" destId="{BFEE6778-1315-4CBD-9736-A8992F5D71B2}" srcOrd="0" destOrd="0" parTransId="{D6C1CC54-2907-482D-A4D1-98DF1A2EC7FF}" sibTransId="{840AFE44-21E5-46CF-92DB-A5F39C34984F}"/>
    <dgm:cxn modelId="{D9649FBB-956D-41E4-BE23-62A1F3883123}" type="presOf" srcId="{56A6A862-0ECD-458B-B736-95E0250C48A1}" destId="{481E39E3-194F-4D49-B4FE-89135798BF95}" srcOrd="1" destOrd="0" presId="urn:microsoft.com/office/officeart/2005/8/layout/hList9"/>
    <dgm:cxn modelId="{66F16662-8287-4619-82B0-5A9A855E67D9}" type="presOf" srcId="{56A6A862-0ECD-458B-B736-95E0250C48A1}" destId="{57709324-A938-40BF-A428-1241D570955C}" srcOrd="0" destOrd="0" presId="urn:microsoft.com/office/officeart/2005/8/layout/hList9"/>
    <dgm:cxn modelId="{6EF5031D-8C5F-4BD8-942D-E02A3BACF76F}" type="presParOf" srcId="{AA606B49-A6A4-4EF9-9933-E1015EE35262}" destId="{1295AA88-6B9A-4D50-B378-3E6EB7F6BAFA}" srcOrd="0" destOrd="0" presId="urn:microsoft.com/office/officeart/2005/8/layout/hList9"/>
    <dgm:cxn modelId="{5765F424-97AD-40CA-9CA4-CCD6EF2EFDBF}" type="presParOf" srcId="{AA606B49-A6A4-4EF9-9933-E1015EE35262}" destId="{B82BBEAF-6CCA-438D-93BC-95E1D888A772}" srcOrd="1" destOrd="0" presId="urn:microsoft.com/office/officeart/2005/8/layout/hList9"/>
    <dgm:cxn modelId="{2807A42C-576C-41F9-883E-7A177FCB61B6}" type="presParOf" srcId="{B82BBEAF-6CCA-438D-93BC-95E1D888A772}" destId="{F28B194B-FF31-45E2-9A00-70BF9286A8BB}" srcOrd="0" destOrd="0" presId="urn:microsoft.com/office/officeart/2005/8/layout/hList9"/>
    <dgm:cxn modelId="{22D7F269-8A21-4E0B-8C08-887A7F84C3CB}" type="presParOf" srcId="{B82BBEAF-6CCA-438D-93BC-95E1D888A772}" destId="{1DCF1194-4182-42EA-AAC6-34FD9B4D9D17}" srcOrd="1" destOrd="0" presId="urn:microsoft.com/office/officeart/2005/8/layout/hList9"/>
    <dgm:cxn modelId="{7038D7C9-71FC-4A26-B60A-FD2755FBCF9A}" type="presParOf" srcId="{1DCF1194-4182-42EA-AAC6-34FD9B4D9D17}" destId="{57709324-A938-40BF-A428-1241D570955C}" srcOrd="0" destOrd="0" presId="urn:microsoft.com/office/officeart/2005/8/layout/hList9"/>
    <dgm:cxn modelId="{55B3EF3C-1DB4-4F72-AE86-329BF14FCE01}" type="presParOf" srcId="{1DCF1194-4182-42EA-AAC6-34FD9B4D9D17}" destId="{481E39E3-194F-4D49-B4FE-89135798BF95}" srcOrd="1" destOrd="0" presId="urn:microsoft.com/office/officeart/2005/8/layout/hList9"/>
    <dgm:cxn modelId="{F2742E35-1324-4F7E-B100-2BB75AC4431F}" type="presParOf" srcId="{AA606B49-A6A4-4EF9-9933-E1015EE35262}" destId="{91525B68-C02F-4719-ADB2-EAF803ECF309}" srcOrd="2" destOrd="0" presId="urn:microsoft.com/office/officeart/2005/8/layout/hList9"/>
    <dgm:cxn modelId="{9B895C16-7491-40F4-9016-D385CDC22818}" type="presParOf" srcId="{AA606B49-A6A4-4EF9-9933-E1015EE35262}" destId="{6D2C9FE8-0DA6-4386-ABBB-6DA85F4765CE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E225E5-3175-4DD3-95C7-95640F0FE3A1}">
      <dsp:nvSpPr>
        <dsp:cNvPr id="0" name=""/>
        <dsp:cNvSpPr/>
      </dsp:nvSpPr>
      <dsp:spPr>
        <a:xfrm>
          <a:off x="2584744" y="1638081"/>
          <a:ext cx="4842994" cy="32302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263144" rIns="263144" bIns="263144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/>
            <a:t>Створення антигітлерівської коаліції</a:t>
          </a:r>
          <a:endParaRPr lang="ru-RU" sz="3700" kern="1200" dirty="0"/>
        </a:p>
      </dsp:txBody>
      <dsp:txXfrm>
        <a:off x="3359623" y="1638081"/>
        <a:ext cx="4068115" cy="3230277"/>
      </dsp:txXfrm>
    </dsp:sp>
    <dsp:sp modelId="{DF72D3DC-91FB-404F-8E10-523BF19C5C7B}">
      <dsp:nvSpPr>
        <dsp:cNvPr id="0" name=""/>
        <dsp:cNvSpPr/>
      </dsp:nvSpPr>
      <dsp:spPr>
        <a:xfrm>
          <a:off x="1813" y="346615"/>
          <a:ext cx="3228662" cy="3228662"/>
        </a:xfrm>
        <a:prstGeom prst="ellipse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1</a:t>
          </a:r>
          <a:endParaRPr lang="ru-RU" sz="6500" kern="1200" dirty="0"/>
        </a:p>
      </dsp:txBody>
      <dsp:txXfrm>
        <a:off x="1813" y="346615"/>
        <a:ext cx="3228662" cy="322866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709324-A938-40BF-A428-1241D570955C}">
      <dsp:nvSpPr>
        <dsp:cNvPr id="0" name=""/>
        <dsp:cNvSpPr/>
      </dsp:nvSpPr>
      <dsp:spPr>
        <a:xfrm>
          <a:off x="2733863" y="1760748"/>
          <a:ext cx="5122397" cy="341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305816" rIns="305816" bIns="305816" numCol="1" spcCol="1270" anchor="ctr" anchorCtr="0">
          <a:noAutofit/>
        </a:bodyPr>
        <a:lstStyle/>
        <a:p>
          <a:pPr lvl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300" kern="1200" dirty="0" smtClean="0"/>
            <a:t>Відкриття союзниками другого фронту в Європі</a:t>
          </a:r>
          <a:endParaRPr lang="ru-RU" sz="4300" kern="1200" dirty="0"/>
        </a:p>
      </dsp:txBody>
      <dsp:txXfrm>
        <a:off x="3553447" y="1760748"/>
        <a:ext cx="4302813" cy="3416639"/>
      </dsp:txXfrm>
    </dsp:sp>
    <dsp:sp modelId="{6D2C9FE8-0DA6-4386-ABBB-6DA85F4765CE}">
      <dsp:nvSpPr>
        <dsp:cNvPr id="0" name=""/>
        <dsp:cNvSpPr/>
      </dsp:nvSpPr>
      <dsp:spPr>
        <a:xfrm>
          <a:off x="1918" y="394776"/>
          <a:ext cx="3414931" cy="3414931"/>
        </a:xfrm>
        <a:prstGeom prst="ellipse">
          <a:avLst/>
        </a:prstGeom>
        <a:solidFill>
          <a:srgbClr val="0B7715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2</a:t>
          </a:r>
          <a:endParaRPr lang="ru-RU" sz="6500" kern="1200" dirty="0"/>
        </a:p>
      </dsp:txBody>
      <dsp:txXfrm>
        <a:off x="1918" y="394776"/>
        <a:ext cx="3414931" cy="34149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1BEB0-AEAC-4198-B59F-03B7C935F2C3}" type="datetimeFigureOut">
              <a:rPr lang="ru-RU" smtClean="0"/>
              <a:pPr/>
              <a:t>01.10.2013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EE6228-6FA1-4637-8548-22D4FB25C5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58923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E6228-6FA1-4637-8548-22D4FB25C59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20686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23CC9-8599-40C2-B83C-051F0C507C1A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DF3BC-E199-4D1D-9263-2C52015494C0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99164-58AD-4997-A150-394C75E7623B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54A5C-4585-4C76-B41F-B3CDCC1141F0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D14AC-CD3D-4EB4-B775-E9E2A79B34B4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E20B4-8453-4B02-BE08-C72E0AAD5AD6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836692-B0CD-4C4C-91B8-0898E94705C4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B14292-C26F-49B6-A71B-F1F45297A312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6EEB7-9344-473D-9894-0D2F6B02DB3A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0BEC2-38D7-4B4D-B8AF-2417DEF2C830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3AF99-79BD-4CD5-B3C4-43478B6B940C}" type="slidenum">
              <a:rPr lang="ru-RU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med"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EDBBAA-2DF8-4AB0-BE05-F46D4D464EF6}" type="slidenum">
              <a:rPr lang="ru-RU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checker dir="vert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2910" y="1857364"/>
            <a:ext cx="7772400" cy="2790641"/>
          </a:xfrm>
        </p:spPr>
        <p:txBody>
          <a:bodyPr/>
          <a:lstStyle/>
          <a:p>
            <a:r>
              <a:rPr lang="uk-UA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Bookman Old Style" pitchFamily="18" charset="0"/>
              </a:rPr>
              <a:t>Відкриття другого фронту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2714644"/>
          </a:xfrm>
        </p:spPr>
        <p:txBody>
          <a:bodyPr/>
          <a:lstStyle/>
          <a:p>
            <a:r>
              <a:rPr lang="uk-UA" dirty="0" smtClean="0"/>
              <a:t>Активність англо-американців зросла </a:t>
            </a:r>
            <a:r>
              <a:rPr lang="uk-UA" dirty="0" smtClean="0"/>
              <a:t>коли вони </a:t>
            </a:r>
            <a:r>
              <a:rPr lang="uk-UA" dirty="0" smtClean="0"/>
              <a:t>зрозуміли, що СРСР незабаром самостійно розгромить фашистську Німеччину, візьме Берлін і звільнить країни Західної Європи. </a:t>
            </a:r>
            <a:endParaRPr lang="ru-RU" dirty="0"/>
          </a:p>
        </p:txBody>
      </p:sp>
      <p:pic>
        <p:nvPicPr>
          <p:cNvPr id="2050" name="Picture 2" descr="https://encrypted-tbn2.gstatic.com/images?q=tbn:ANd9GcQhaishcz6PF8B5RZ-ze7hV3arPMA6gsqqhhB_NFZGFvtStrf-y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2580840"/>
            <a:ext cx="3000396" cy="427716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2052" name="Picture 4" descr="https://encrypted-tbn0.gstatic.com/images?q=tbn:ANd9GcQck4E05pQb347UbFjKAkgLLqEhRDrSPde9w_rWFbCOKI8FGS7Gl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3071810"/>
            <a:ext cx="4305316" cy="3228989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1263134294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348880"/>
            <a:ext cx="8229600" cy="1684784"/>
          </a:xfrm>
        </p:spPr>
        <p:txBody>
          <a:bodyPr>
            <a:prstTxWarp prst="textChevron">
              <a:avLst/>
            </a:prstTxWarp>
          </a:bodyPr>
          <a:lstStyle/>
          <a:p>
            <a:pPr marL="0" indent="0">
              <a:buNone/>
            </a:pPr>
            <a:r>
              <a:rPr lang="uk-UA" sz="7200" dirty="0" smtClean="0"/>
              <a:t>Дякую за увагу!</a:t>
            </a:r>
            <a:endParaRPr lang="ru-RU" sz="7200" dirty="0"/>
          </a:p>
        </p:txBody>
      </p:sp>
    </p:spTree>
    <p:extLst>
      <p:ext uri="{BB962C8B-B14F-4D97-AF65-F5344CB8AC3E}">
        <p14:creationId xmlns="" xmlns:p14="http://schemas.microsoft.com/office/powerpoint/2010/main" val="1340013295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714316" y="4714884"/>
            <a:ext cx="8429684" cy="1614486"/>
          </a:xfrm>
        </p:spPr>
        <p:txBody>
          <a:bodyPr/>
          <a:lstStyle/>
          <a:p>
            <a:pPr>
              <a:buNone/>
            </a:pPr>
            <a:r>
              <a:rPr lang="uk-UA" sz="3600" dirty="0" smtClean="0"/>
              <a:t>   Англія </a:t>
            </a:r>
            <a:r>
              <a:rPr lang="uk-UA" sz="3600" dirty="0" smtClean="0"/>
              <a:t>і США зобов'язалися відкрити </a:t>
            </a:r>
            <a:r>
              <a:rPr lang="uk-UA" sz="3600" dirty="0" smtClean="0"/>
              <a:t>другий фронт влітку </a:t>
            </a:r>
            <a:r>
              <a:rPr lang="uk-UA" sz="3600" dirty="0" smtClean="0"/>
              <a:t>1942 р.</a:t>
            </a:r>
            <a:endParaRPr lang="ru-RU" sz="3600" dirty="0"/>
          </a:p>
        </p:txBody>
      </p:sp>
      <p:pic>
        <p:nvPicPr>
          <p:cNvPr id="11272" name="Picture 8" descr="https://encrypted-tbn3.gstatic.com/images?q=tbn:ANd9GcROyw0rDqs7MjyDdkBJIhKRw8D6PgWcwtYchwEA8v9e0G0YBOLnzg"/>
          <p:cNvPicPr>
            <a:picLocks noChangeAspect="1" noChangeArrowheads="1"/>
          </p:cNvPicPr>
          <p:nvPr/>
        </p:nvPicPr>
        <p:blipFill>
          <a:blip r:embed="rId3" cstate="print"/>
          <a:srcRect r="25711"/>
          <a:stretch>
            <a:fillRect/>
          </a:stretch>
        </p:blipFill>
        <p:spPr bwMode="auto">
          <a:xfrm>
            <a:off x="642910" y="1357298"/>
            <a:ext cx="4106007" cy="321471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1274" name="Picture 10" descr="http://img0.liveinternet.ru/images/attach/c/0/51/967/51967856_americanfla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285728"/>
            <a:ext cx="4071966" cy="305620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57300" y="357166"/>
            <a:ext cx="7686700" cy="857256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З</a:t>
            </a:r>
            <a:r>
              <a:rPr lang="uk-UA" dirty="0" smtClean="0"/>
              <a:t>авданням </a:t>
            </a:r>
            <a:r>
              <a:rPr lang="uk-UA" dirty="0" smtClean="0"/>
              <a:t>зовнішньої політики </a:t>
            </a:r>
            <a:r>
              <a:rPr lang="uk-UA" dirty="0" smtClean="0"/>
              <a:t>СРСР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214414" y="1214422"/>
          <a:ext cx="7429552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="" xmlns:p14="http://schemas.microsoft.com/office/powerpoint/2010/main" val="1162238100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4929198"/>
            <a:ext cx="6929454" cy="192880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Підписання </a:t>
            </a:r>
            <a:r>
              <a:rPr lang="uk-UA" dirty="0" smtClean="0"/>
              <a:t>26 травня 1942 р. у Лондоні </a:t>
            </a:r>
            <a:r>
              <a:rPr lang="uk-UA" dirty="0" smtClean="0"/>
              <a:t>радянсько-англійського договору про </a:t>
            </a:r>
            <a:r>
              <a:rPr lang="uk-UA" dirty="0" smtClean="0"/>
              <a:t>союз у війні </a:t>
            </a:r>
            <a:endParaRPr lang="ru-RU" dirty="0"/>
          </a:p>
        </p:txBody>
      </p:sp>
      <p:pic>
        <p:nvPicPr>
          <p:cNvPr id="8194" name="Picture 2" descr="https://encrypted-tbn0.gstatic.com/images?q=tbn:ANd9GcRjurJH5FzHbEqwj_LzINTKU77oIIziM8eJ6eRJ1D1JHcwqkrwia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85728"/>
            <a:ext cx="6078806" cy="4594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391445116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1914500" y="285728"/>
            <a:ext cx="7229500" cy="928669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Завдання зовнішньої </a:t>
            </a:r>
            <a:r>
              <a:rPr lang="uk-UA" dirty="0" smtClean="0"/>
              <a:t>політики </a:t>
            </a:r>
            <a:r>
              <a:rPr lang="uk-UA" dirty="0" smtClean="0"/>
              <a:t>СРСР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071538" y="928670"/>
          <a:ext cx="7858180" cy="5572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1504507168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914400" y="785794"/>
            <a:ext cx="8229600" cy="11144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В </a:t>
            </a:r>
            <a:r>
              <a:rPr lang="uk-UA" dirty="0" smtClean="0"/>
              <a:t>1942 р д</a:t>
            </a:r>
            <a:r>
              <a:rPr lang="uk-UA" dirty="0" smtClean="0"/>
              <a:t>осягнута </a:t>
            </a:r>
            <a:r>
              <a:rPr lang="uk-UA" dirty="0" smtClean="0"/>
              <a:t>домовленість про відкриття другого фронту в </a:t>
            </a:r>
            <a:r>
              <a:rPr lang="uk-UA" dirty="0" smtClean="0"/>
              <a:t>Європі</a:t>
            </a:r>
            <a:endParaRPr lang="ru-RU" dirty="0"/>
          </a:p>
        </p:txBody>
      </p:sp>
      <p:pic>
        <p:nvPicPr>
          <p:cNvPr id="6154" name="Picture 10" descr="https://encrypted-tbn3.gstatic.com/images?q=tbn:ANd9GcRMsi0CNXnk6pZXbzif5p4HVUtFjHt-xONfzkSY0ykLMEx822ZLqN-nDlW26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817209"/>
            <a:ext cx="5072098" cy="5040791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3225162950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2328866"/>
          </a:xfrm>
        </p:spPr>
        <p:txBody>
          <a:bodyPr/>
          <a:lstStyle/>
          <a:p>
            <a:r>
              <a:rPr lang="uk-UA" dirty="0" smtClean="0"/>
              <a:t>Прем'єр-міністр </a:t>
            </a:r>
            <a:r>
              <a:rPr lang="uk-UA" dirty="0" smtClean="0"/>
              <a:t>Великобританії </a:t>
            </a:r>
            <a:r>
              <a:rPr lang="uk-UA" dirty="0" smtClean="0"/>
              <a:t>зробив </a:t>
            </a:r>
            <a:r>
              <a:rPr lang="uk-UA" dirty="0" smtClean="0"/>
              <a:t>все можливе, щоб схилити президента США </a:t>
            </a:r>
            <a:r>
              <a:rPr lang="uk-UA" dirty="0" smtClean="0"/>
              <a:t>до </a:t>
            </a:r>
            <a:r>
              <a:rPr lang="uk-UA" dirty="0" smtClean="0"/>
              <a:t>відмови від взятого </a:t>
            </a:r>
            <a:r>
              <a:rPr lang="uk-UA" dirty="0" smtClean="0"/>
              <a:t>зобов'язання</a:t>
            </a:r>
            <a:endParaRPr lang="ru-RU" dirty="0"/>
          </a:p>
        </p:txBody>
      </p:sp>
      <p:pic>
        <p:nvPicPr>
          <p:cNvPr id="4" name="Picture 2" descr="https://encrypted-tbn2.gstatic.com/images?q=tbn:ANd9GcR4vNiJIcpZGyKN9x3htxed1pHlQ3_aMM7N4FegSM9JZS1LDXUGI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1538" y="2643182"/>
            <a:ext cx="6869411" cy="38957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95078701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500042"/>
            <a:ext cx="9144000" cy="2328866"/>
          </a:xfrm>
        </p:spPr>
        <p:txBody>
          <a:bodyPr/>
          <a:lstStyle/>
          <a:p>
            <a:r>
              <a:rPr lang="uk-UA" dirty="0" smtClean="0"/>
              <a:t>Затягування відкриття другого фронту було пов'язано з тим, що англо-американська коаліція розраховувала на ослаблення </a:t>
            </a:r>
            <a:r>
              <a:rPr lang="uk-UA" dirty="0" smtClean="0"/>
              <a:t>СРСР</a:t>
            </a:r>
            <a:endParaRPr lang="ru-RU" dirty="0"/>
          </a:p>
        </p:txBody>
      </p:sp>
      <p:pic>
        <p:nvPicPr>
          <p:cNvPr id="7" name="Picture 8" descr="http://vechirka.com.ua/history/xxcen/d-day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8997" y="1857364"/>
            <a:ext cx="4705003" cy="3520041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4098" name="Picture 2" descr="https://encrypted-tbn3.gstatic.com/images?q=tbn:ANd9GcQREJe5pTpGrtmqq4eYaci11VnE99N1-2QjR78VwtqLvozZy0_e_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3286124"/>
            <a:ext cx="4364676" cy="3286148"/>
          </a:xfrm>
          <a:prstGeom prst="rect">
            <a:avLst/>
          </a:prstGeom>
          <a:noFill/>
          <a:effectLst>
            <a:softEdge rad="317500"/>
          </a:effectLst>
        </p:spPr>
      </p:pic>
    </p:spTree>
    <p:extLst>
      <p:ext uri="{BB962C8B-B14F-4D97-AF65-F5344CB8AC3E}">
        <p14:creationId xmlns="" xmlns:p14="http://schemas.microsoft.com/office/powerpoint/2010/main" val="1513614337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4358" y="642918"/>
            <a:ext cx="8329642" cy="1757362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Другий фронт відкритий </a:t>
            </a:r>
            <a:r>
              <a:rPr lang="uk-UA" dirty="0" smtClean="0"/>
              <a:t>тільки 6 червня 1944 р. з висадки англо-американських військ в Нормандії </a:t>
            </a:r>
            <a:endParaRPr lang="ru-RU" dirty="0"/>
          </a:p>
        </p:txBody>
      </p:sp>
      <p:pic>
        <p:nvPicPr>
          <p:cNvPr id="3074" name="Picture 2" descr="https://encrypted-tbn0.gstatic.com/images?q=tbn:ANd9GcTmFPpHKQZD5vMg5aZzVd5g4g1cetdPjBr31Z2T2rL6a_JPmC8i9g"/>
          <p:cNvPicPr>
            <a:picLocks noChangeAspect="1" noChangeArrowheads="1"/>
          </p:cNvPicPr>
          <p:nvPr/>
        </p:nvPicPr>
        <p:blipFill>
          <a:blip r:embed="rId3" cstate="print"/>
          <a:srcRect r="15748"/>
          <a:stretch>
            <a:fillRect/>
          </a:stretch>
        </p:blipFill>
        <p:spPr bwMode="auto">
          <a:xfrm>
            <a:off x="1428728" y="2214554"/>
            <a:ext cx="5778037" cy="4372009"/>
          </a:xfrm>
          <a:prstGeom prst="rect">
            <a:avLst/>
          </a:prstGeom>
          <a:noFill/>
          <a:effectLst>
            <a:softEdge rad="127000"/>
          </a:effectLst>
        </p:spPr>
      </p:pic>
    </p:spTree>
    <p:extLst>
      <p:ext uri="{BB962C8B-B14F-4D97-AF65-F5344CB8AC3E}">
        <p14:creationId xmlns="" xmlns:p14="http://schemas.microsoft.com/office/powerpoint/2010/main" val="410896831"/>
      </p:ext>
    </p:extLst>
  </p:cSld>
  <p:clrMapOvr>
    <a:masterClrMapping/>
  </p:clrMapOvr>
  <p:transition spd="med"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истори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D5E2C9D-40B8-4EF1-88BE-D2DBCE4F76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история</Template>
  <TotalTime>95</TotalTime>
  <Words>136</Words>
  <Application>Microsoft Office PowerPoint</Application>
  <PresentationFormat>Экран (4:3)</PresentationFormat>
  <Paragraphs>16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история</vt:lpstr>
      <vt:lpstr>Відкриття другого фронту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Відкриття другого фронту </dc:title>
  <dc:subject/>
  <dc:creator>kristi</dc:creator>
  <cp:keywords/>
  <dc:description/>
  <cp:lastModifiedBy>kristi</cp:lastModifiedBy>
  <cp:revision>11</cp:revision>
  <dcterms:created xsi:type="dcterms:W3CDTF">2013-09-25T16:45:01Z</dcterms:created>
  <dcterms:modified xsi:type="dcterms:W3CDTF">2013-10-01T14:55:28Z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TC030009067</vt:lpwstr>
  </property>
</Properties>
</file>