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05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357298"/>
            <a:ext cx="7000924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Презентац</a:t>
            </a:r>
            <a:r>
              <a:rPr lang="uk-UA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ія</a:t>
            </a:r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на тему:</a:t>
            </a:r>
          </a:p>
          <a:p>
            <a:pPr algn="ctr"/>
            <a:endParaRPr lang="uk-UA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0000" endA="300" endPos="50000" dist="29997" dir="5400000" sy="-100000" algn="bl" rotWithShape="0"/>
              </a:effectLst>
            </a:endParaRPr>
          </a:p>
          <a:p>
            <a:pPr algn="ctr"/>
            <a:r>
              <a:rPr lang="uk-UA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0000" endA="300" endPos="50000" dist="29997" dir="5400000" sy="-100000" algn="bl" rotWithShape="0"/>
                </a:effectLst>
              </a:rPr>
              <a:t>“Війни</a:t>
            </a:r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0000" endA="300" endPos="50000" dist="29997" dir="5400000" sy="-100000" algn="bl" rotWithShape="0"/>
                </a:effectLst>
              </a:rPr>
              <a:t> Наполеонівської </a:t>
            </a:r>
            <a:r>
              <a:rPr lang="uk-UA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0000" endA="300" endPos="50000" dist="29997" dir="5400000" sy="-100000" algn="bl" rotWithShape="0"/>
                </a:effectLst>
              </a:rPr>
              <a:t>Франції”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/>
          <a:lstStyle/>
          <a:p>
            <a:r>
              <a:rPr lang="uk-UA" dirty="0" smtClean="0">
                <a:latin typeface="Constantia" pitchFamily="18" charset="0"/>
              </a:rPr>
              <a:t>Війна з Англією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928802"/>
            <a:ext cx="7498080" cy="4800600"/>
          </a:xfrm>
        </p:spPr>
        <p:txBody>
          <a:bodyPr/>
          <a:lstStyle/>
          <a:p>
            <a:r>
              <a:rPr lang="uk-UA" dirty="0" smtClean="0"/>
              <a:t>В 1802 році Англія підписала </a:t>
            </a:r>
            <a:r>
              <a:rPr lang="uk-UA" dirty="0" err="1" smtClean="0"/>
              <a:t>Люневільський</a:t>
            </a:r>
            <a:r>
              <a:rPr lang="uk-UA" dirty="0" smtClean="0"/>
              <a:t> мир з Францією. Проте обидві сторони розглядали цей мир як тимчасову угоду. Англійці продовжували утримувати Мальту, а Франція здійснювала нові загарбання.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Четверта </a:t>
            </a:r>
            <a:r>
              <a:rPr lang="uk-UA" dirty="0" err="1" smtClean="0"/>
              <a:t>антифранцузька</a:t>
            </a:r>
            <a:r>
              <a:rPr lang="uk-UA" dirty="0" smtClean="0"/>
              <a:t> </a:t>
            </a:r>
            <a:r>
              <a:rPr lang="uk-UA" dirty="0" err="1" smtClean="0"/>
              <a:t>коалізація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428868"/>
            <a:ext cx="7498080" cy="3052770"/>
          </a:xfrm>
        </p:spPr>
        <p:txBody>
          <a:bodyPr/>
          <a:lstStyle/>
          <a:p>
            <a:r>
              <a:rPr lang="uk-UA" dirty="0" smtClean="0"/>
              <a:t>У 1806 році Росія уклала союзний договір з Пруссією, до якого згодом приєдналася Англія та Швеція. </a:t>
            </a:r>
          </a:p>
          <a:p>
            <a:r>
              <a:rPr lang="uk-UA" dirty="0" smtClean="0"/>
              <a:t>Так утворилася четверта </a:t>
            </a:r>
            <a:r>
              <a:rPr lang="uk-UA" dirty="0" err="1" smtClean="0"/>
              <a:t>антифранцузька</a:t>
            </a:r>
            <a:r>
              <a:rPr lang="uk-UA" dirty="0" smtClean="0"/>
              <a:t> </a:t>
            </a:r>
            <a:r>
              <a:rPr lang="uk-UA" dirty="0" err="1" smtClean="0"/>
              <a:t>коалізація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72866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Презентація з </a:t>
            </a:r>
          </a:p>
          <a:p>
            <a:pPr>
              <a:buNone/>
            </a:pPr>
            <a:r>
              <a:rPr lang="uk-UA" dirty="0" smtClean="0"/>
              <a:t>Всесвітньої Історії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Виконала:</a:t>
            </a:r>
          </a:p>
          <a:p>
            <a:pPr>
              <a:buNone/>
            </a:pPr>
            <a:r>
              <a:rPr lang="uk-UA" dirty="0" smtClean="0"/>
              <a:t>Учениця 9-Є класу</a:t>
            </a:r>
          </a:p>
          <a:p>
            <a:pPr>
              <a:buNone/>
            </a:pPr>
            <a:r>
              <a:rPr lang="uk-UA" dirty="0" err="1" smtClean="0"/>
              <a:t>Бірюк</a:t>
            </a:r>
            <a:r>
              <a:rPr lang="uk-UA" dirty="0" smtClean="0"/>
              <a:t> Анна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Використані матеріали:</a:t>
            </a:r>
          </a:p>
          <a:p>
            <a:pPr>
              <a:buNone/>
            </a:pPr>
            <a:r>
              <a:rPr lang="uk-UA" dirty="0" smtClean="0"/>
              <a:t>Підручник С.О.</a:t>
            </a:r>
            <a:r>
              <a:rPr lang="uk-UA" dirty="0" err="1" smtClean="0"/>
              <a:t>Осмоловського</a:t>
            </a:r>
            <a:r>
              <a:rPr lang="uk-UA" dirty="0" smtClean="0"/>
              <a:t> та Т.В.</a:t>
            </a:r>
            <a:r>
              <a:rPr lang="uk-UA" dirty="0" err="1" smtClean="0"/>
              <a:t>Ладиченко</a:t>
            </a:r>
            <a:endParaRPr lang="uk-UA" dirty="0" smtClean="0"/>
          </a:p>
          <a:p>
            <a:pPr>
              <a:buNone/>
            </a:pPr>
            <a:r>
              <a:rPr lang="uk-UA" dirty="0" err="1" smtClean="0"/>
              <a:t>“Всесвітня</a:t>
            </a:r>
            <a:r>
              <a:rPr lang="uk-UA" dirty="0" smtClean="0"/>
              <a:t> </a:t>
            </a:r>
            <a:r>
              <a:rPr lang="uk-UA" dirty="0" err="1" smtClean="0"/>
              <a:t>Історія”</a:t>
            </a:r>
            <a:r>
              <a:rPr lang="uk-UA" dirty="0" smtClean="0"/>
              <a:t> та</a:t>
            </a:r>
          </a:p>
          <a:p>
            <a:pPr>
              <a:buNone/>
            </a:pPr>
            <a:r>
              <a:rPr lang="uk-UA" dirty="0" err="1" smtClean="0"/>
              <a:t>“Великий</a:t>
            </a:r>
            <a:r>
              <a:rPr lang="uk-UA" dirty="0" smtClean="0"/>
              <a:t> довідник </a:t>
            </a:r>
            <a:r>
              <a:rPr lang="uk-UA" dirty="0" err="1" smtClean="0"/>
              <a:t>школяра”</a:t>
            </a:r>
            <a:r>
              <a:rPr lang="uk-UA" dirty="0" smtClean="0"/>
              <a:t> 2006 року друку.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8229600" cy="1143000"/>
          </a:xfrm>
        </p:spPr>
        <p:txBody>
          <a:bodyPr/>
          <a:lstStyle/>
          <a:p>
            <a:r>
              <a:rPr lang="uk-UA" dirty="0" smtClean="0"/>
              <a:t>Наполеон Бонапарт</a:t>
            </a:r>
            <a:endParaRPr lang="ru-RU" dirty="0"/>
          </a:p>
        </p:txBody>
      </p:sp>
      <p:pic>
        <p:nvPicPr>
          <p:cNvPr id="4" name="Содержимое 3" descr="napole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571612"/>
            <a:ext cx="3786214" cy="497293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Консульство та імперія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rPr>
              <a:t>З приходом до влади Бонапарта у грудні 1799 року у Франції була ухвалена нова Конституція.</a:t>
            </a:r>
          </a:p>
          <a:p>
            <a:r>
              <a:rPr lang="uk-UA" dirty="0" smtClean="0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rPr>
              <a:t>Захопивши владу, Бонапарт силою закріпив вигідні підприємницьким колам перетворення часів революції та скасував усі демократичні інститути та революційні завоювання.</a:t>
            </a:r>
            <a:endParaRPr lang="ru-RU" dirty="0"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Бонапарт встановив жорсткий поліцейський режим. Було закрито 60 газет із 73-х, а решту поставлено під суворий контроль держави, запроваджувалася цензура.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пресі було заборонено навіть </a:t>
            </a:r>
            <a:r>
              <a:rPr lang="ru-RU" dirty="0" err="1" smtClean="0"/>
              <a:t>згадувати</a:t>
            </a:r>
            <a:r>
              <a:rPr lang="ru-RU" dirty="0" smtClean="0"/>
              <a:t> про </a:t>
            </a:r>
            <a:r>
              <a:rPr lang="ru-RU" dirty="0" err="1" smtClean="0"/>
              <a:t>революцію</a:t>
            </a:r>
            <a:r>
              <a:rPr lang="ru-RU" dirty="0" smtClean="0"/>
              <a:t>.</a:t>
            </a:r>
          </a:p>
          <a:p>
            <a:r>
              <a:rPr lang="uk-UA" dirty="0" smtClean="0"/>
              <a:t>Міністром поліції було призначено </a:t>
            </a:r>
            <a:r>
              <a:rPr lang="uk-UA" dirty="0" err="1" smtClean="0"/>
              <a:t>Фуше</a:t>
            </a:r>
            <a:r>
              <a:rPr lang="uk-UA" dirty="0" smtClean="0"/>
              <a:t> який охопив усю країну системою поліцейського нагляду.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714356"/>
            <a:ext cx="3071834" cy="928686"/>
          </a:xfrm>
        </p:spPr>
        <p:txBody>
          <a:bodyPr/>
          <a:lstStyle/>
          <a:p>
            <a:r>
              <a:rPr lang="uk-UA" dirty="0" err="1" smtClean="0"/>
              <a:t>Фуше</a:t>
            </a:r>
            <a:endParaRPr lang="ru-RU" dirty="0"/>
          </a:p>
        </p:txBody>
      </p:sp>
      <p:pic>
        <p:nvPicPr>
          <p:cNvPr id="4" name="Содержимое 3" descr="KM-Fouch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857364"/>
            <a:ext cx="3714776" cy="4493681"/>
          </a:xfr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Кодекси Наполеона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71612"/>
            <a:ext cx="7498080" cy="480060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У Франції було розроблено нові кодекси: Торговельний, Карний та Цивільний.</a:t>
            </a:r>
          </a:p>
          <a:p>
            <a:r>
              <a:rPr lang="uk-UA" dirty="0" smtClean="0"/>
              <a:t>Цивільний кодекс мав важливе значення і згодом отримав назву </a:t>
            </a:r>
            <a:r>
              <a:rPr lang="uk-UA" dirty="0" err="1" smtClean="0"/>
              <a:t>“Кодекс</a:t>
            </a:r>
            <a:r>
              <a:rPr lang="uk-UA" dirty="0" smtClean="0"/>
              <a:t> </a:t>
            </a:r>
            <a:r>
              <a:rPr lang="uk-UA" dirty="0" err="1" smtClean="0"/>
              <a:t>Наполеона”</a:t>
            </a:r>
            <a:endParaRPr lang="uk-UA" dirty="0" smtClean="0"/>
          </a:p>
          <a:p>
            <a:r>
              <a:rPr lang="uk-UA" dirty="0" smtClean="0"/>
              <a:t>Цей збірник законів остаточно ліквідовував становий поділ суспільства та дворянські привілеї, стверджував принцип громадянського рівноправ'я, стояв на сторожі приватної власності і законодавчо закріплював свободу буржуазного підприємництва.   </a:t>
            </a: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6"/>
            <a:ext cx="8229600" cy="1143000"/>
          </a:xfrm>
        </p:spPr>
        <p:txBody>
          <a:bodyPr/>
          <a:lstStyle/>
          <a:p>
            <a:r>
              <a:rPr lang="uk-UA" dirty="0" smtClean="0"/>
              <a:t>Кодекс Наполеона</a:t>
            </a:r>
            <a:endParaRPr lang="ru-RU" dirty="0"/>
          </a:p>
        </p:txBody>
      </p:sp>
      <p:pic>
        <p:nvPicPr>
          <p:cNvPr id="4" name="Содержимое 3" descr="x_bb6a7d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285992"/>
            <a:ext cx="5715040" cy="3949728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Витяг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ru-RU" dirty="0" err="1" smtClean="0"/>
              <a:t>ив</a:t>
            </a:r>
            <a:r>
              <a:rPr lang="uk-UA" dirty="0" smtClean="0"/>
              <a:t>і</a:t>
            </a:r>
            <a:r>
              <a:rPr lang="ru-RU" dirty="0" err="1" smtClean="0"/>
              <a:t>льного</a:t>
            </a:r>
            <a:r>
              <a:rPr lang="ru-RU" dirty="0" smtClean="0"/>
              <a:t> кодексу Наполеона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                             </a:t>
            </a:r>
            <a:r>
              <a:rPr lang="uk-UA" dirty="0" err="1" smtClean="0"/>
              <a:t>“Власність”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  Власність – це право повним чином користуватися речами за власним розсудом так, щоб це користування не заборонялося законом та регламентом. Ніхто не може бути змушеним поступитися своєю власністю, якщо це не відбувається з причини суспільної користі та за справедливу й попередню винагороду …  </a:t>
            </a:r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90</TotalTime>
  <Words>309</Words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Аспект</vt:lpstr>
      <vt:lpstr>Солнцестояние</vt:lpstr>
      <vt:lpstr>Поток</vt:lpstr>
      <vt:lpstr>Метро</vt:lpstr>
      <vt:lpstr>Слайд 1</vt:lpstr>
      <vt:lpstr>Наполеон Бонапарт</vt:lpstr>
      <vt:lpstr>Консульство та імперія</vt:lpstr>
      <vt:lpstr>Слайд 4</vt:lpstr>
      <vt:lpstr>Слайд 5</vt:lpstr>
      <vt:lpstr>Фуше</vt:lpstr>
      <vt:lpstr>Кодекси Наполеона</vt:lpstr>
      <vt:lpstr>Кодекс Наполеона</vt:lpstr>
      <vt:lpstr>Витяг з Цивільного кодексу Наполеона</vt:lpstr>
      <vt:lpstr>Війна з Англією</vt:lpstr>
      <vt:lpstr>Четверта антифранцузька коалізація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11</cp:revision>
  <dcterms:modified xsi:type="dcterms:W3CDTF">2011-10-09T13:24:24Z</dcterms:modified>
</cp:coreProperties>
</file>