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5" r:id="rId4"/>
    <p:sldId id="273" r:id="rId5"/>
    <p:sldId id="258" r:id="rId6"/>
    <p:sldId id="266" r:id="rId7"/>
    <p:sldId id="267" r:id="rId8"/>
    <p:sldId id="268" r:id="rId9"/>
    <p:sldId id="272" r:id="rId10"/>
    <p:sldId id="270" r:id="rId11"/>
    <p:sldId id="271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8D11F-5466-434B-B0CF-DDF2A3B2DFFE}" type="datetimeFigureOut">
              <a:rPr lang="uk-UA" smtClean="0"/>
              <a:pPr/>
              <a:t>29.04.2014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A153C-4081-47FE-B79C-DEC07DD1608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5544616" cy="2016224"/>
          </a:xfrm>
        </p:spPr>
        <p:txBody>
          <a:bodyPr>
            <a:normAutofit/>
          </a:bodyPr>
          <a:lstStyle/>
          <a:p>
            <a:r>
              <a:rPr lang="uk-UA" dirty="0" smtClean="0"/>
              <a:t>Культура Японії </a:t>
            </a:r>
            <a:r>
              <a:rPr lang="en-US" dirty="0" smtClean="0"/>
              <a:t>XX</a:t>
            </a:r>
            <a:r>
              <a:rPr lang="uk-UA" dirty="0" smtClean="0"/>
              <a:t> ст.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http://golubkatour.com.ua/userfiles/images/%D1%8F%D0%BF%D0%BE%D0%BD%D0%B8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51521" y="404664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Культура </a:t>
            </a:r>
            <a:r>
              <a:rPr lang="ru-RU" sz="3200" dirty="0" err="1" smtClean="0"/>
              <a:t>Японії</a:t>
            </a:r>
            <a:r>
              <a:rPr lang="ru-RU" sz="3200" dirty="0" smtClean="0"/>
              <a:t> </a:t>
            </a:r>
            <a:r>
              <a:rPr lang="ru-RU" sz="3200" dirty="0" smtClean="0"/>
              <a:t>на початку ХХ </a:t>
            </a:r>
            <a:r>
              <a:rPr lang="ru-RU" sz="3200" dirty="0" err="1" smtClean="0"/>
              <a:t>століття</a:t>
            </a:r>
            <a:endParaRPr lang="uk-UA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45.radikal.ru/i108/1108/a5/d4c922dd79c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32807" cy="6093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3024336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Матеріалами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виготовлення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японських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ляльок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служать</a:t>
            </a:r>
            <a:r>
              <a:rPr lang="ru-RU" sz="2000" b="1" dirty="0" smtClean="0">
                <a:solidFill>
                  <a:schemeClr val="bg1"/>
                </a:solidFill>
              </a:rPr>
              <a:t> дерево, </a:t>
            </a:r>
            <a:r>
              <a:rPr lang="ru-RU" sz="2000" b="1" dirty="0" err="1" smtClean="0">
                <a:solidFill>
                  <a:schemeClr val="bg1"/>
                </a:solidFill>
              </a:rPr>
              <a:t>папір</a:t>
            </a:r>
            <a:r>
              <a:rPr lang="ru-RU" sz="2000" b="1" dirty="0" smtClean="0">
                <a:solidFill>
                  <a:schemeClr val="bg1"/>
                </a:solidFill>
              </a:rPr>
              <a:t>, тканина, глина </a:t>
            </a:r>
            <a:r>
              <a:rPr lang="ru-RU" sz="2000" b="1" dirty="0" err="1" smtClean="0">
                <a:solidFill>
                  <a:schemeClr val="bg1"/>
                </a:solidFill>
              </a:rPr>
              <a:t>або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навіть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живі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хризантеми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uz.emb-japan.go.jp/www/images/buy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10223" cy="60212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572000" cy="21852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uk-UA" sz="2000" b="1" dirty="0" smtClean="0">
                <a:solidFill>
                  <a:schemeClr val="bg1"/>
                </a:solidFill>
              </a:rPr>
              <a:t>В </a:t>
            </a:r>
            <a:r>
              <a:rPr lang="en-US" sz="2000" b="1" dirty="0" smtClean="0">
                <a:solidFill>
                  <a:schemeClr val="bg1"/>
                </a:solidFill>
              </a:rPr>
              <a:t>XVII </a:t>
            </a:r>
            <a:r>
              <a:rPr lang="uk-UA" sz="2000" b="1" dirty="0" smtClean="0">
                <a:solidFill>
                  <a:schemeClr val="bg1"/>
                </a:solidFill>
              </a:rPr>
              <a:t>столітті склався один із найбільш відомих видів японського традиційного театру </a:t>
            </a:r>
            <a:r>
              <a:rPr lang="uk-UA" sz="2000" b="1" dirty="0" err="1" smtClean="0">
                <a:solidFill>
                  <a:schemeClr val="bg1"/>
                </a:solidFill>
              </a:rPr>
              <a:t>кабуки</a:t>
            </a:r>
            <a:r>
              <a:rPr lang="uk-UA" sz="2000" b="1" dirty="0" smtClean="0">
                <a:solidFill>
                  <a:schemeClr val="bg1"/>
                </a:solidFill>
              </a:rPr>
              <a:t> </a:t>
            </a:r>
            <a:r>
              <a:rPr lang="uk-UA" sz="2000" b="1" dirty="0" smtClean="0">
                <a:solidFill>
                  <a:schemeClr val="bg1"/>
                </a:solidFill>
              </a:rPr>
              <a:t>, </a:t>
            </a:r>
            <a:r>
              <a:rPr lang="uk-UA" sz="2000" b="1" dirty="0" smtClean="0">
                <a:solidFill>
                  <a:schemeClr val="bg1"/>
                </a:solidFill>
              </a:rPr>
              <a:t>актори цього театру були виключно чоловіки, їх обличчя були загримовані.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endParaRPr lang="uk-U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xatour.ru/wp-content/uploads/2010/05/JAP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46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404664"/>
            <a:ext cx="57606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 Культура Японії склалась в результаті історичного процесу, який почався з переселення предків японського народу на японський архіпелаг з материка і зародження культури періоду </a:t>
            </a:r>
            <a:r>
              <a:rPr lang="uk-UA" sz="2000" b="1" dirty="0" err="1" smtClean="0"/>
              <a:t>Дзьомон</a:t>
            </a:r>
            <a:r>
              <a:rPr lang="uk-UA" sz="2000" b="1" dirty="0" smtClean="0"/>
              <a:t>. Сучасна японська культура відчула сильний вплив країн Азії, Європи і Північної Америки.</a:t>
            </a:r>
            <a:endParaRPr lang="uk-UA" sz="20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bigpicture.ru/wp-content/uploads/2011/09/7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274838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На культуру Японії вплинуло її ізольоване територіальне положення, особливі природні явища (часті землетруси і тайфуни), що виразилось в своєрідному відношенні японців до природи, як до живого створіння. Уміння захоплюватись красою природи, як особливість національного характеру японця.</a:t>
            </a:r>
            <a:endParaRPr lang="uk-UA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explorejapan.ru/uploads/posts/2010-05/1275124603_272_religiy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5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33843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Основною релігією Японії вважається Синтоїзм (або Синто, дослівно перекладається «шлях богів»). Основу цієї </a:t>
            </a:r>
            <a:r>
              <a:rPr lang="uk-UA" b="1" smtClean="0"/>
              <a:t>течії </a:t>
            </a:r>
            <a:r>
              <a:rPr lang="uk-UA" b="1" smtClean="0"/>
              <a:t>складає </a:t>
            </a:r>
            <a:r>
              <a:rPr lang="uk-UA" b="1" dirty="0" smtClean="0"/>
              <a:t>поклоніння силам природи. Важливою особливістю синтоїзму є культ предків. В сучасній Японії частка населення, одночасно </a:t>
            </a:r>
            <a:r>
              <a:rPr lang="uk-UA" b="1" dirty="0" err="1" smtClean="0"/>
              <a:t>сповідаючого</a:t>
            </a:r>
            <a:r>
              <a:rPr lang="uk-UA" b="1" dirty="0" smtClean="0"/>
              <a:t> дві релігії — буддизм та синтоїзм, складає 84 %.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1520" y="260648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Японська мова завжди була важливою складовою японської культури. Переважна частина населення країни розмовляє на японській мові. Японська характеризується важкою системою написання, яка складається з трьох різних типів знаків — китайські символи </a:t>
            </a:r>
            <a:r>
              <a:rPr lang="uk-UA" sz="2000" b="1" dirty="0" err="1" smtClean="0"/>
              <a:t>кандзі</a:t>
            </a:r>
            <a:r>
              <a:rPr lang="uk-UA" sz="2000" b="1" dirty="0" smtClean="0"/>
              <a:t>, складові азбуки </a:t>
            </a:r>
            <a:r>
              <a:rPr lang="uk-UA" sz="2000" b="1" dirty="0" err="1" smtClean="0"/>
              <a:t>хірагана</a:t>
            </a:r>
            <a:r>
              <a:rPr lang="uk-UA" sz="2000" b="1" dirty="0" smtClean="0"/>
              <a:t> і </a:t>
            </a:r>
            <a:r>
              <a:rPr lang="uk-UA" sz="2000" b="1" dirty="0" err="1" smtClean="0"/>
              <a:t>катакана</a:t>
            </a:r>
            <a:r>
              <a:rPr lang="uk-UA" sz="2000" b="1" dirty="0" smtClean="0"/>
              <a:t>.</a:t>
            </a:r>
            <a:endParaRPr lang="uk-UA" sz="2000" b="1" dirty="0"/>
          </a:p>
        </p:txBody>
      </p:sp>
      <p:pic>
        <p:nvPicPr>
          <p:cNvPr id="5126" name="Picture 6" descr="http://g.io.ua/img_aa/large/0315/37/03153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5659388" cy="4042420"/>
          </a:xfrm>
          <a:prstGeom prst="rect">
            <a:avLst/>
          </a:prstGeom>
          <a:noFill/>
        </p:spPr>
      </p:pic>
      <p:pic>
        <p:nvPicPr>
          <p:cNvPr id="5128" name="Picture 8" descr="http://mixfacts.ru/Media/Default/_Profiles/postbody/_Media_Default_BlogPo_t_article__%D1%82%D0%B0%D1%82%D1%83_%D0%B8%D0%B5%D1%80%D0%BE%D0%B3%D0%BB%D0%B8%D1%84%D1%8B_%D0%B8%D0%B5%D1%80%D0%BE%D0%B3%D0%BB%D0%B8%D1%84%D1%8B_%D1%82%D0%B0%D1%82%D1%83_%D1%8F%D0%BF%D0%BE%D0%BD%D1%81%D0%BA%D0%B8%D0%B5.jpg?v=6353082273455699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3137491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bankoboev.ru/images/MTM4MDU1/Bankoboev.Ru_yaponskaya_zhivopis_lo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39952" y="404664"/>
            <a:ext cx="3851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Японський живопис один з найбільш древніх і вишуканих з японських видів мистецтв, характеризується широким розмаїттям жанрів і стилів. Для японського живопису, як і для літератури, характерно відведення провідного місця природі і зображення її як носійки божественного </a:t>
            </a:r>
            <a:r>
              <a:rPr lang="uk-UA" dirty="0" smtClean="0"/>
              <a:t>начала.</a:t>
            </a:r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zharikoff.ru/img/1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83"/>
            <a:ext cx="9144000" cy="684721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48680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Найдревнішим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видів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мистецтв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Японії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є</a:t>
            </a:r>
            <a:r>
              <a:rPr lang="ru-RU" sz="2000" b="1" dirty="0" smtClean="0"/>
              <a:t> скульптура.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основного </a:t>
            </a:r>
            <a:r>
              <a:rPr lang="ru-RU" sz="2000" b="1" dirty="0" err="1" smtClean="0"/>
              <a:t>матеріалу</a:t>
            </a:r>
            <a:r>
              <a:rPr lang="ru-RU" sz="2000" b="1" dirty="0" smtClean="0"/>
              <a:t> для скульптур </a:t>
            </a:r>
            <a:r>
              <a:rPr lang="ru-RU" sz="2000" b="1" dirty="0" err="1" smtClean="0"/>
              <a:t>використовувалось</a:t>
            </a:r>
            <a:r>
              <a:rPr lang="ru-RU" sz="2000" b="1" dirty="0" smtClean="0"/>
              <a:t> дерево. </a:t>
            </a:r>
            <a:r>
              <a:rPr lang="ru-RU" sz="2000" b="1" dirty="0" err="1" smtClean="0"/>
              <a:t>Статуї</a:t>
            </a:r>
            <a:r>
              <a:rPr lang="ru-RU" sz="2000" b="1" dirty="0" smtClean="0"/>
              <a:t> часто </a:t>
            </a:r>
            <a:r>
              <a:rPr lang="ru-RU" sz="2000" b="1" dirty="0" err="1" smtClean="0"/>
              <a:t>покривали</a:t>
            </a:r>
            <a:r>
              <a:rPr lang="ru-RU" sz="2000" b="1" dirty="0" smtClean="0"/>
              <a:t> лаком, </a:t>
            </a:r>
            <a:r>
              <a:rPr lang="ru-RU" sz="2000" b="1" dirty="0" err="1" smtClean="0"/>
              <a:t>позолочували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яскраво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фарбували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Також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якості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матеріалу</a:t>
            </a:r>
            <a:r>
              <a:rPr lang="ru-RU" sz="2000" b="1" dirty="0" smtClean="0"/>
              <a:t> для статуй </a:t>
            </a:r>
            <a:r>
              <a:rPr lang="ru-RU" sz="2000" b="1" dirty="0" err="1" smtClean="0"/>
              <a:t>використовувалась</a:t>
            </a:r>
            <a:r>
              <a:rPr lang="ru-RU" sz="2000" b="1" dirty="0" smtClean="0"/>
              <a:t> бронза </a:t>
            </a:r>
            <a:r>
              <a:rPr lang="ru-RU" sz="2000" b="1" dirty="0" err="1" smtClean="0"/>
              <a:t>або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інші</a:t>
            </a:r>
            <a:r>
              <a:rPr lang="ru-RU" sz="2000" b="1" dirty="0" smtClean="0"/>
              <a:t> метали.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vorcheskie-proekty.ru/files/origam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Хоча, щодо походження </a:t>
            </a:r>
            <a:r>
              <a:rPr lang="uk-UA" b="1" dirty="0" err="1" smtClean="0"/>
              <a:t>оріґамі</a:t>
            </a:r>
            <a:r>
              <a:rPr lang="uk-UA" b="1" dirty="0" smtClean="0"/>
              <a:t> є деякі розбіжності, але напевно можна сказати, що розвинулось </a:t>
            </a:r>
            <a:r>
              <a:rPr lang="uk-UA" b="1" dirty="0" err="1" smtClean="0"/>
              <a:t>оріґамі</a:t>
            </a:r>
            <a:r>
              <a:rPr lang="uk-UA" b="1" dirty="0" smtClean="0"/>
              <a:t> саме в Японії. Спочатку це була забавка переважно для дітей, доки </a:t>
            </a:r>
            <a:r>
              <a:rPr lang="uk-UA" b="1" dirty="0" err="1" smtClean="0"/>
              <a:t>Йосідзава</a:t>
            </a:r>
            <a:r>
              <a:rPr lang="uk-UA" b="1" dirty="0" smtClean="0"/>
              <a:t> </a:t>
            </a:r>
            <a:r>
              <a:rPr lang="uk-UA" b="1" dirty="0" err="1" smtClean="0"/>
              <a:t>Аківа</a:t>
            </a:r>
            <a:r>
              <a:rPr lang="uk-UA" b="1" dirty="0" smtClean="0"/>
              <a:t> не додав нові технології, такі як мокре складання та система зображення отримання фігур, що отримала назву система </a:t>
            </a:r>
            <a:r>
              <a:rPr lang="uk-UA" b="1" dirty="0" err="1" smtClean="0"/>
              <a:t>Йосідзави-Рендлета</a:t>
            </a:r>
            <a:r>
              <a:rPr lang="uk-UA" b="1" dirty="0" smtClean="0"/>
              <a:t>. </a:t>
            </a:r>
            <a:endParaRPr lang="uk-UA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://www.earlymusic.ru/uploads/cgmusic/id40/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840760" cy="6840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2592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В період </a:t>
            </a:r>
            <a:r>
              <a:rPr lang="uk-UA" sz="2000" b="1" dirty="0" err="1" smtClean="0"/>
              <a:t>Хейан</a:t>
            </a:r>
            <a:r>
              <a:rPr lang="uk-UA" sz="2000" b="1" dirty="0" smtClean="0"/>
              <a:t> сформувався класичний японський музичний жанр </a:t>
            </a:r>
            <a:r>
              <a:rPr lang="uk-UA" sz="2000" b="1" dirty="0" err="1" smtClean="0"/>
              <a:t>гагаку</a:t>
            </a:r>
            <a:r>
              <a:rPr lang="uk-UA" sz="2000" b="1" dirty="0" smtClean="0"/>
              <a:t> (</a:t>
            </a:r>
            <a:r>
              <a:rPr lang="uk-UA" sz="2000" b="1" dirty="0" err="1" smtClean="0"/>
              <a:t>яп</a:t>
            </a:r>
            <a:r>
              <a:rPr lang="uk-UA" sz="2000" b="1" dirty="0" smtClean="0"/>
              <a:t>. </a:t>
            </a:r>
            <a:r>
              <a:rPr lang="uk-UA" sz="2000" b="1" i="1" dirty="0" smtClean="0"/>
              <a:t>«вишукана музика»</a:t>
            </a:r>
            <a:r>
              <a:rPr lang="uk-UA" sz="2000" b="1" dirty="0" smtClean="0"/>
              <a:t>), </a:t>
            </a:r>
            <a:r>
              <a:rPr lang="uk-UA" sz="2000" b="1" dirty="0" err="1" smtClean="0"/>
              <a:t>зображуючий</a:t>
            </a:r>
            <a:r>
              <a:rPr lang="uk-UA" sz="2000" b="1" dirty="0" smtClean="0"/>
              <a:t> собою музику в виконанні оркестру (дзвони, ударні та духові інструменти).</a:t>
            </a:r>
            <a:endParaRPr lang="uk-UA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306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Культура Японії XX 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Японії XX ст.</dc:title>
  <dc:creator>Admin</dc:creator>
  <cp:lastModifiedBy>Софія</cp:lastModifiedBy>
  <cp:revision>9</cp:revision>
  <dcterms:created xsi:type="dcterms:W3CDTF">2014-04-29T13:51:57Z</dcterms:created>
  <dcterms:modified xsi:type="dcterms:W3CDTF">2014-04-29T18:12:48Z</dcterms:modified>
</cp:coreProperties>
</file>