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</p:sldIdLst>
  <p:sldSz cx="9144000" cy="6858000" type="screen4x3"/>
  <p:notesSz cx="6858000" cy="9144000"/>
  <p:embeddedFontLst>
    <p:embeddedFont>
      <p:font typeface="Marianna" pitchFamily="2" charset="0"/>
      <p:regular r:id="rId14"/>
    </p:embeddedFont>
    <p:embeddedFont>
      <p:font typeface="Coronet" pitchFamily="66" charset="0"/>
      <p:italic r:id="rId15"/>
    </p:embeddedFont>
    <p:embeddedFont>
      <p:font typeface="Gautami" pitchFamily="2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345" autoAdjust="0"/>
    <p:restoredTop sz="94660"/>
  </p:normalViewPr>
  <p:slideViewPr>
    <p:cSldViewPr>
      <p:cViewPr varScale="1">
        <p:scale>
          <a:sx n="111" d="100"/>
          <a:sy n="111" d="100"/>
        </p:scale>
        <p:origin x="-18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0225-46D1-4D57-AB3A-2433A97DBA5F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B334-1AA4-4A66-BA26-DEC649E8D0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0225-46D1-4D57-AB3A-2433A97DBA5F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B334-1AA4-4A66-BA26-DEC649E8D0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0225-46D1-4D57-AB3A-2433A97DBA5F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B334-1AA4-4A66-BA26-DEC649E8D0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0225-46D1-4D57-AB3A-2433A97DBA5F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B334-1AA4-4A66-BA26-DEC649E8D0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0225-46D1-4D57-AB3A-2433A97DBA5F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B334-1AA4-4A66-BA26-DEC649E8D0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0225-46D1-4D57-AB3A-2433A97DBA5F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B334-1AA4-4A66-BA26-DEC649E8D0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0225-46D1-4D57-AB3A-2433A97DBA5F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B334-1AA4-4A66-BA26-DEC649E8D0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0225-46D1-4D57-AB3A-2433A97DBA5F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B334-1AA4-4A66-BA26-DEC649E8D0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0225-46D1-4D57-AB3A-2433A97DBA5F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B334-1AA4-4A66-BA26-DEC649E8D0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0225-46D1-4D57-AB3A-2433A97DBA5F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B334-1AA4-4A66-BA26-DEC649E8D0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0225-46D1-4D57-AB3A-2433A97DBA5F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B334-1AA4-4A66-BA26-DEC649E8D0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00225-46D1-4D57-AB3A-2433A97DBA5F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CB334-1AA4-4A66-BA26-DEC649E8D04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2571744"/>
            <a:ext cx="58368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rianna" pitchFamily="2" charset="0"/>
              </a:rPr>
              <a:t>Нефертити</a:t>
            </a:r>
            <a:endParaRPr lang="ru-RU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rianna" pitchFamily="2" charset="0"/>
            </a:endParaRPr>
          </a:p>
        </p:txBody>
      </p:sp>
    </p:spTree>
  </p:cSld>
  <p:clrMapOvr>
    <a:masterClrMapping/>
  </p:clrMapOvr>
  <p:transition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117693"/>
            <a:ext cx="750099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Но, как и любая модница, царица знала способы стать еще привлекательнее: красила ногти хной или жидким золотом, принимала ванны с морской солью, втирала в кожу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аромамасла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, пудрилась порошком из растертых минералов, подводила глаза сурьмой, мазала губы ягодной помадкой, носила полупрозрачные льняные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платья-калазирисы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и эффектные ювелирные украшения (в каждой мочке по две сережки). Супруга фараона обожала парики с косичками, разноцветными прядями и блестящими заколочками, имея в своей коллекции сотни шевелюр.</a:t>
            </a:r>
          </a:p>
          <a:p>
            <a:pPr algn="ctr"/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>
    <p:comb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7620" y="857232"/>
            <a:ext cx="47149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И вдруг в 2003 году британский археолог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Джоанн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Флетчер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заявила всему миру, что нашла мумию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Нефертити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. Ученые провели ряд цифровых исследований и установили, что внешность мумифицированной незнакомки полностью совпадает с изображением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Нефертити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на древних скульптурах!..</a:t>
            </a:r>
          </a:p>
          <a:p>
            <a:pPr algn="ctr"/>
            <a:endParaRPr lang="ru-RU" sz="3200" dirty="0">
              <a:latin typeface="Coronet" pitchFamily="66" charset="0"/>
            </a:endParaRPr>
          </a:p>
        </p:txBody>
      </p:sp>
      <p:pic>
        <p:nvPicPr>
          <p:cNvPr id="10243" name="Picture 3" descr="http://pazitiff.info/uploads/posts/2009-12/1260993527_112154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142984"/>
            <a:ext cx="3476830" cy="45720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1928802"/>
            <a:ext cx="57150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onet" pitchFamily="66" charset="0"/>
              </a:rPr>
              <a:t>Подготовила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onet" pitchFamily="66" charset="0"/>
              </a:rPr>
              <a:t>Ученица 11-а класса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onet" pitchFamily="66" charset="0"/>
              </a:rPr>
              <a:t>Федорук Юлия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6">
                    <a:lumMod val="50000"/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>
    <p:cover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500042"/>
            <a:ext cx="46434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onet" pitchFamily="66" charset="0"/>
              </a:rPr>
              <a:t>Нефертити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onet" pitchFamily="66" charset="0"/>
              </a:rPr>
              <a:t> была одной из сотен принцесс, привезенных, чтобы родить сыновей и в одиночестве встретить старость… Но судьба подарила ей уникальный шанс…</a:t>
            </a:r>
          </a:p>
          <a:p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ronet" pitchFamily="66" charset="0"/>
            </a:endParaRPr>
          </a:p>
        </p:txBody>
      </p:sp>
      <p:pic>
        <p:nvPicPr>
          <p:cNvPr id="19460" name="Picture 4" descr="http://img1.liveinternet.ru/images/attach/c/6/93/180/93180745_4711681_Nefertiti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642918"/>
            <a:ext cx="4067175" cy="571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pull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95678"/>
            <a:ext cx="928690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ronet" pitchFamily="66" charset="0"/>
              </a:rPr>
              <a:t>Пластические хирурги копируют разрез ее глаз, форму губ и носа, модницы повторяют макияж знаменитой царицы, а дизайнеры создают летящие платья, сандалии и этнические украшения, как на ее портретах…</a:t>
            </a:r>
          </a:p>
          <a:p>
            <a:pPr algn="ctr"/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ronet" pitchFamily="66" charset="0"/>
            </a:endParaRPr>
          </a:p>
        </p:txBody>
      </p:sp>
      <p:pic>
        <p:nvPicPr>
          <p:cNvPr id="18435" name="Picture 3" descr="http://novostiua.net/uploads/posts/2012-07/1343026526_neferti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42852"/>
            <a:ext cx="6005055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928670"/>
            <a:ext cx="421484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  <a:cs typeface="Gautami" pitchFamily="2"/>
              </a:rPr>
              <a:t>Как стало известно, </a:t>
            </a:r>
            <a:r>
              <a:rPr lang="ru-RU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  <a:cs typeface="Gautami" pitchFamily="2"/>
              </a:rPr>
              <a:t>Нефертити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  <a:cs typeface="Gautami" pitchFamily="2"/>
              </a:rPr>
              <a:t> появилась на свет в 1370 году до н. э., но египтологи не могут прийти к единому ответу на вопрос, где и в какой семье она родилась.</a:t>
            </a:r>
          </a:p>
          <a:p>
            <a:pPr algn="r"/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  <p:pic>
        <p:nvPicPr>
          <p:cNvPr id="17411" name="Picture 3" descr="http://www.nefertiti-khv.ru/sites/nefertiti-khv.ru/files/news/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3192" y="1214422"/>
            <a:ext cx="3508382" cy="461487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img0.liveinternet.ru/images/attach/c/1/49/261/49261748_Neferti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214422"/>
            <a:ext cx="4071966" cy="3396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786314" y="0"/>
            <a:ext cx="428628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Большинство уверено, что в самом имени царицы сокрыта тайна ее происхождения.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Нефертити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переводится с египетского как «пришедшая красавица» – значит, она приехала в Египет из другого края. Возникла версия, что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Нефертити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была дочерью царя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Тушрата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и царицы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Юни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из соседней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Митании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– царства в Месопотамии, где жили легендарные арии. </a:t>
            </a:r>
          </a:p>
          <a:p>
            <a:endParaRPr lang="ru-RU" dirty="0"/>
          </a:p>
        </p:txBody>
      </p:sp>
    </p:spTree>
  </p:cSld>
  <p:clrMapOvr>
    <a:masterClrMapping/>
  </p:clrMapOvr>
  <p:transition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285728"/>
            <a:ext cx="46434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Вероятно, 12-летняя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Тадучепа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была отправлена отцом в Египет как подарок для фараона Аменхотепа III в «Дом украшений» (гарем) и стала одной из сотен иноземных принцесс, привезенных, чтобы родить владыке сыновей и в одиночестве встретить старость…</a:t>
            </a:r>
          </a:p>
          <a:p>
            <a:pPr algn="ctr"/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lumMod val="1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  <p:pic>
        <p:nvPicPr>
          <p:cNvPr id="15363" name="Picture 3" descr="http://travel-in-time.org/wp-content/uploads/2013/03/e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571480"/>
            <a:ext cx="3143272" cy="5546951"/>
          </a:xfrm>
          <a:prstGeom prst="rect">
            <a:avLst/>
          </a:prstGeom>
          <a:noFill/>
          <a:effectLst>
            <a:glow rad="101600">
              <a:schemeClr val="bg2">
                <a:lumMod val="10000"/>
                <a:alpha val="60000"/>
              </a:schemeClr>
            </a:glow>
          </a:effec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6211669"/>
            <a:ext cx="58432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  <a:ea typeface="Times New Roman" pitchFamily="18" charset="0"/>
                <a:cs typeface="Times New Roman" pitchFamily="18" charset="0"/>
              </a:rPr>
              <a:t>Но судьба подарила ей уникальный шанс…</a:t>
            </a:r>
            <a:endParaRPr kumimoji="0" lang="ru-RU" sz="4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56781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  <a:ea typeface="Times New Roman" pitchFamily="18" charset="0"/>
                <a:cs typeface="Times New Roman" pitchFamily="18" charset="0"/>
              </a:rPr>
              <a:t>Тайна блестящего замужества </a:t>
            </a:r>
            <a:r>
              <a:rPr kumimoji="0" lang="ru-RU" sz="32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  <a:ea typeface="Times New Roman" pitchFamily="18" charset="0"/>
                <a:cs typeface="Times New Roman" pitchFamily="18" charset="0"/>
              </a:rPr>
              <a:t>Нефертити</a:t>
            </a:r>
            <a:r>
              <a:rPr kumimoji="0" lang="ru-RU" sz="32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4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00042"/>
            <a:ext cx="421484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Вскоре после прибытия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Нефертити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Аменхотеп III отправился в мир иной, и по традиции все жены фараона должны были быть принесены в жертву и похоронены вместе с правителем. Но сын покойного, молодой Аменхотеп IV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Amenhotep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IV), спас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Нефертити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от гибели и сделал своей супругой. Нетрудно догадаться, что на такой смелый шаг юношу толкнула сильная любовь. Каждый государственный приказ он подписывал клятвой в вечной любви к Богу и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Нефертити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. </a:t>
            </a:r>
          </a:p>
          <a:p>
            <a:pPr algn="ctr"/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  <p:pic>
        <p:nvPicPr>
          <p:cNvPr id="14340" name="Picture 4" descr="http://img1.liveinternet.ru/images/attach/c/2/70/359/70359338_1297103656_5.jpg"/>
          <p:cNvPicPr>
            <a:picLocks noChangeAspect="1" noChangeArrowheads="1"/>
          </p:cNvPicPr>
          <p:nvPr/>
        </p:nvPicPr>
        <p:blipFill>
          <a:blip r:embed="rId3"/>
          <a:srcRect l="17188" r="14062"/>
          <a:stretch>
            <a:fillRect/>
          </a:stretch>
        </p:blipFill>
        <p:spPr bwMode="auto">
          <a:xfrm>
            <a:off x="4429124" y="1357298"/>
            <a:ext cx="4572032" cy="4362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44" y="357166"/>
            <a:ext cx="535785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Тайна идеальной красоты царицы.</a:t>
            </a:r>
          </a:p>
          <a:p>
            <a:pPr algn="ctr"/>
            <a:r>
              <a:rPr lang="ru-RU" sz="2800" dirty="0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 </a:t>
            </a:r>
          </a:p>
          <a:p>
            <a:pPr algn="ctr"/>
            <a:r>
              <a:rPr lang="ru-RU" sz="2800" dirty="0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Знаменитый бюст </a:t>
            </a:r>
            <a:r>
              <a:rPr lang="ru-RU" sz="2800" dirty="0" err="1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Нефертити</a:t>
            </a:r>
            <a:r>
              <a:rPr lang="ru-RU" sz="2800" dirty="0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, который немецкий археолог Людвиг </a:t>
            </a:r>
            <a:r>
              <a:rPr lang="ru-RU" sz="2800" dirty="0" err="1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Борхард</a:t>
            </a:r>
            <a:r>
              <a:rPr lang="ru-RU" sz="2800" dirty="0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</a:t>
            </a:r>
            <a:r>
              <a:rPr lang="ru-RU" sz="2800" dirty="0" smtClean="0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раскопал </a:t>
            </a:r>
            <a:r>
              <a:rPr lang="ru-RU" sz="2800" dirty="0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в пустыне в 1912 году, считается настоящим чудом мирового искусства. </a:t>
            </a:r>
            <a:r>
              <a:rPr lang="ru-RU" sz="2800" dirty="0" err="1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Борхард</a:t>
            </a:r>
            <a:r>
              <a:rPr lang="ru-RU" sz="2800" dirty="0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тайно вывез артефакт в Германию и отдал в Берлинский музей. Египетские власти потребовали вернуть находку, грозя смертельным проклятием </a:t>
            </a:r>
            <a:r>
              <a:rPr lang="ru-RU" sz="2800" dirty="0" err="1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Нефертити</a:t>
            </a:r>
            <a:r>
              <a:rPr lang="ru-RU" sz="2800" dirty="0">
                <a:ln w="1841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. Немцы грубо отказали, а потом фашистский лидер забрал статуэтку в свой бункер и, говорят, смотрел на безмолвную красавицу денно и нощно.</a:t>
            </a:r>
          </a:p>
          <a:p>
            <a:pPr algn="ctr"/>
            <a:endParaRPr lang="ru-RU" sz="2800" dirty="0">
              <a:ln w="1841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lumMod val="1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  <p:pic>
        <p:nvPicPr>
          <p:cNvPr id="13315" name="Picture 3" descr="http://www.artlib.ru/objects/gallery_24/artlib_gallery-12129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000108"/>
            <a:ext cx="2952750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786" y="214290"/>
            <a:ext cx="7715304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ronet" pitchFamily="66" charset="0"/>
              </a:rPr>
              <a:t>В наши дни скульптура до сих пор хранится в Берлинском музее, но немецкие власти начали постепенно отдавать Египту культурное наследие, и, возможно, скоро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ronet" pitchFamily="66" charset="0"/>
              </a:rPr>
              <a:t>Нефертити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ronet" pitchFamily="66" charset="0"/>
              </a:rPr>
              <a:t> вернется домой!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ronet" pitchFamily="66" charset="0"/>
              </a:rPr>
              <a:t>Итак, как же древний мастер изобразил свою царицу: очаровательные каре-зеленые глаза, густые черные брови, чувственные полные губы, изящный носик, волевые скулы, лебединая шея и миниатюрная фигура –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ronet" pitchFamily="66" charset="0"/>
              </a:rPr>
              <a:t>Нефертити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ronet" pitchFamily="66" charset="0"/>
              </a:rPr>
              <a:t> выглядит просто безупречно.</a:t>
            </a:r>
          </a:p>
          <a:p>
            <a:pPr algn="ctr"/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ronet" pitchFamily="66" charset="0"/>
            </a:endParaRPr>
          </a:p>
        </p:txBody>
      </p:sp>
      <p:pic>
        <p:nvPicPr>
          <p:cNvPr id="12293" name="Picture 5" descr="http://interfax.by/files/2010-02/20100217-150150-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3357562"/>
            <a:ext cx="6429375" cy="3190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diamond/>
  </p:transition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487</Words>
  <Application>Microsoft Office PowerPoint</Application>
  <PresentationFormat>Экран (4:3)</PresentationFormat>
  <Paragraphs>19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Marianna</vt:lpstr>
      <vt:lpstr>Coronet</vt:lpstr>
      <vt:lpstr>Gautami</vt:lpstr>
      <vt:lpstr>Calibri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34</cp:revision>
  <dcterms:created xsi:type="dcterms:W3CDTF">2013-09-30T14:06:17Z</dcterms:created>
  <dcterms:modified xsi:type="dcterms:W3CDTF">2013-09-30T19:56:17Z</dcterms:modified>
</cp:coreProperties>
</file>