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 id="2147483659" r:id="rId2"/>
  </p:sldMasterIdLst>
  <p:sldIdLst>
    <p:sldId id="256" r:id="rId3"/>
    <p:sldId id="269" r:id="rId4"/>
    <p:sldId id="290" r:id="rId5"/>
    <p:sldId id="270" r:id="rId6"/>
    <p:sldId id="291" r:id="rId7"/>
    <p:sldId id="271" r:id="rId8"/>
    <p:sldId id="272" r:id="rId9"/>
    <p:sldId id="273" r:id="rId10"/>
    <p:sldId id="292" r:id="rId11"/>
    <p:sldId id="274" r:id="rId12"/>
    <p:sldId id="275" r:id="rId13"/>
    <p:sldId id="276" r:id="rId14"/>
    <p:sldId id="277" r:id="rId15"/>
    <p:sldId id="278" r:id="rId16"/>
    <p:sldId id="279" r:id="rId17"/>
    <p:sldId id="280" r:id="rId18"/>
    <p:sldId id="281" r:id="rId19"/>
    <p:sldId id="282" r:id="rId20"/>
    <p:sldId id="283" r:id="rId21"/>
    <p:sldId id="284" r:id="rId22"/>
    <p:sldId id="285" r:id="rId23"/>
    <p:sldId id="286" r:id="rId24"/>
    <p:sldId id="287" r:id="rId25"/>
    <p:sldId id="289" r:id="rId26"/>
    <p:sldId id="288" r:id="rId27"/>
  </p:sldIdLst>
  <p:sldSz cx="9144000" cy="6858000" type="screen4x3"/>
  <p:notesSz cx="6858000" cy="9144000"/>
  <p:defaultTextStyle>
    <a:defPPr>
      <a:defRPr lang="uk-UA"/>
    </a:defPPr>
    <a:lvl1pPr algn="l" rtl="0" fontAlgn="base">
      <a:spcBef>
        <a:spcPct val="0"/>
      </a:spcBef>
      <a:spcAft>
        <a:spcPct val="0"/>
      </a:spcAft>
      <a:defRPr kern="1200">
        <a:solidFill>
          <a:schemeClr val="tx1"/>
        </a:solidFill>
        <a:latin typeface="Verdana" pitchFamily="34" charset="0"/>
        <a:ea typeface="+mn-ea"/>
        <a:cs typeface="Arial" charset="0"/>
      </a:defRPr>
    </a:lvl1pPr>
    <a:lvl2pPr marL="457200" algn="l" rtl="0" fontAlgn="base">
      <a:spcBef>
        <a:spcPct val="0"/>
      </a:spcBef>
      <a:spcAft>
        <a:spcPct val="0"/>
      </a:spcAft>
      <a:defRPr kern="1200">
        <a:solidFill>
          <a:schemeClr val="tx1"/>
        </a:solidFill>
        <a:latin typeface="Verdana" pitchFamily="34" charset="0"/>
        <a:ea typeface="+mn-ea"/>
        <a:cs typeface="Arial" charset="0"/>
      </a:defRPr>
    </a:lvl2pPr>
    <a:lvl3pPr marL="914400" algn="l" rtl="0" fontAlgn="base">
      <a:spcBef>
        <a:spcPct val="0"/>
      </a:spcBef>
      <a:spcAft>
        <a:spcPct val="0"/>
      </a:spcAft>
      <a:defRPr kern="1200">
        <a:solidFill>
          <a:schemeClr val="tx1"/>
        </a:solidFill>
        <a:latin typeface="Verdana" pitchFamily="34" charset="0"/>
        <a:ea typeface="+mn-ea"/>
        <a:cs typeface="Arial" charset="0"/>
      </a:defRPr>
    </a:lvl3pPr>
    <a:lvl4pPr marL="1371600" algn="l" rtl="0" fontAlgn="base">
      <a:spcBef>
        <a:spcPct val="0"/>
      </a:spcBef>
      <a:spcAft>
        <a:spcPct val="0"/>
      </a:spcAft>
      <a:defRPr kern="1200">
        <a:solidFill>
          <a:schemeClr val="tx1"/>
        </a:solidFill>
        <a:latin typeface="Verdana" pitchFamily="34" charset="0"/>
        <a:ea typeface="+mn-ea"/>
        <a:cs typeface="Arial" charset="0"/>
      </a:defRPr>
    </a:lvl4pPr>
    <a:lvl5pPr marL="1828800" algn="l" rtl="0" fontAlgn="base">
      <a:spcBef>
        <a:spcPct val="0"/>
      </a:spcBef>
      <a:spcAft>
        <a:spcPct val="0"/>
      </a:spcAft>
      <a:defRPr kern="1200">
        <a:solidFill>
          <a:schemeClr val="tx1"/>
        </a:solidFill>
        <a:latin typeface="Verdana" pitchFamily="34" charset="0"/>
        <a:ea typeface="+mn-ea"/>
        <a:cs typeface="Arial" charset="0"/>
      </a:defRPr>
    </a:lvl5pPr>
    <a:lvl6pPr marL="2286000" algn="l" defTabSz="914400" rtl="0" eaLnBrk="1" latinLnBrk="0" hangingPunct="1">
      <a:defRPr kern="1200">
        <a:solidFill>
          <a:schemeClr val="tx1"/>
        </a:solidFill>
        <a:latin typeface="Verdana" pitchFamily="34" charset="0"/>
        <a:ea typeface="+mn-ea"/>
        <a:cs typeface="Arial" charset="0"/>
      </a:defRPr>
    </a:lvl6pPr>
    <a:lvl7pPr marL="2743200" algn="l" defTabSz="914400" rtl="0" eaLnBrk="1" latinLnBrk="0" hangingPunct="1">
      <a:defRPr kern="1200">
        <a:solidFill>
          <a:schemeClr val="tx1"/>
        </a:solidFill>
        <a:latin typeface="Verdana" pitchFamily="34" charset="0"/>
        <a:ea typeface="+mn-ea"/>
        <a:cs typeface="Arial" charset="0"/>
      </a:defRPr>
    </a:lvl7pPr>
    <a:lvl8pPr marL="3200400" algn="l" defTabSz="914400" rtl="0" eaLnBrk="1" latinLnBrk="0" hangingPunct="1">
      <a:defRPr kern="1200">
        <a:solidFill>
          <a:schemeClr val="tx1"/>
        </a:solidFill>
        <a:latin typeface="Verdana" pitchFamily="34" charset="0"/>
        <a:ea typeface="+mn-ea"/>
        <a:cs typeface="Arial" charset="0"/>
      </a:defRPr>
    </a:lvl8pPr>
    <a:lvl9pPr marL="3657600" algn="l" defTabSz="914400" rtl="0" eaLnBrk="1" latinLnBrk="0" hangingPunct="1">
      <a:defRPr kern="1200">
        <a:solidFill>
          <a:schemeClr val="tx1"/>
        </a:solidFill>
        <a:latin typeface="Verdan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7" autoAdjust="0"/>
    <p:restoredTop sz="93716" autoAdjust="0"/>
  </p:normalViewPr>
  <p:slideViewPr>
    <p:cSldViewPr>
      <p:cViewPr varScale="1">
        <p:scale>
          <a:sx n="80" d="100"/>
          <a:sy n="80" d="100"/>
        </p:scale>
        <p:origin x="-1080"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4" name="Freeform 4"/>
          <p:cNvSpPr>
            <a:spLocks/>
          </p:cNvSpPr>
          <p:nvPr/>
        </p:nvSpPr>
        <p:spPr bwMode="auto">
          <a:xfrm>
            <a:off x="285750" y="2803525"/>
            <a:ext cx="1588" cy="3035300"/>
          </a:xfrm>
          <a:custGeom>
            <a:avLst/>
            <a:gdLst>
              <a:gd name="T0" fmla="*/ 0 h 1912"/>
              <a:gd name="T1" fmla="*/ 6 h 1912"/>
              <a:gd name="T2" fmla="*/ 6 h 1912"/>
              <a:gd name="T3" fmla="*/ 60 h 1912"/>
              <a:gd name="T4" fmla="*/ 1912 h 1912"/>
              <a:gd name="T5" fmla="*/ 1912 h 1912"/>
              <a:gd name="T6" fmla="*/ 0 h 1912"/>
              <a:gd name="T7" fmla="*/ 0 h 1912"/>
            </a:gdLst>
            <a:ahLst/>
            <a:cxnLst>
              <a:cxn ang="0">
                <a:pos x="0" y="T0"/>
              </a:cxn>
              <a:cxn ang="0">
                <a:pos x="0" y="T1"/>
              </a:cxn>
              <a:cxn ang="0">
                <a:pos x="0" y="T2"/>
              </a:cxn>
              <a:cxn ang="0">
                <a:pos x="0" y="T3"/>
              </a:cxn>
              <a:cxn ang="0">
                <a:pos x="0" y="T4"/>
              </a:cxn>
              <a:cxn ang="0">
                <a:pos x="0" y="T5"/>
              </a:cxn>
              <a:cxn ang="0">
                <a:pos x="0" y="T6"/>
              </a:cxn>
              <a:cxn ang="0">
                <a:pos x="0" y="T7"/>
              </a:cxn>
            </a:cxnLst>
            <a:rect l="0" t="0" r="r" b="b"/>
            <a:pathLst>
              <a:path h="1912">
                <a:moveTo>
                  <a:pt x="0" y="0"/>
                </a:moveTo>
                <a:lnTo>
                  <a:pt x="0" y="6"/>
                </a:lnTo>
                <a:lnTo>
                  <a:pt x="0" y="6"/>
                </a:lnTo>
                <a:lnTo>
                  <a:pt x="0" y="60"/>
                </a:lnTo>
                <a:lnTo>
                  <a:pt x="0" y="1912"/>
                </a:lnTo>
                <a:lnTo>
                  <a:pt x="0" y="1912"/>
                </a:lnTo>
                <a:lnTo>
                  <a:pt x="0" y="0"/>
                </a:lnTo>
                <a:lnTo>
                  <a:pt x="0" y="0"/>
                </a:lnTo>
                <a:close/>
              </a:path>
            </a:pathLst>
          </a:custGeom>
          <a:solidFill>
            <a:srgbClr val="6BBA27"/>
          </a:solidFill>
          <a:ln w="9525">
            <a:noFill/>
            <a:round/>
            <a:headEnd/>
            <a:tailEnd/>
          </a:ln>
        </p:spPr>
        <p:txBody>
          <a:bodyPr/>
          <a:lstStyle/>
          <a:p>
            <a:pPr>
              <a:defRPr/>
            </a:pPr>
            <a:endParaRPr lang="ru-RU">
              <a:cs typeface="+mn-cs"/>
            </a:endParaRPr>
          </a:p>
        </p:txBody>
      </p:sp>
      <p:sp>
        <p:nvSpPr>
          <p:cNvPr id="11266" name="Rectangle 2"/>
          <p:cNvSpPr>
            <a:spLocks noGrp="1" noChangeArrowheads="1"/>
          </p:cNvSpPr>
          <p:nvPr>
            <p:ph type="ctrTitle" sz="quarter"/>
          </p:nvPr>
        </p:nvSpPr>
        <p:spPr>
          <a:xfrm>
            <a:off x="685800" y="1997075"/>
            <a:ext cx="7772400" cy="1431925"/>
          </a:xfrm>
        </p:spPr>
        <p:txBody>
          <a:bodyPr anchor="b" anchorCtr="1"/>
          <a:lstStyle>
            <a:lvl1pPr algn="ctr">
              <a:defRPr/>
            </a:lvl1pPr>
          </a:lstStyle>
          <a:p>
            <a:r>
              <a:rPr lang="uk-UA"/>
              <a:t>Зразок заголовка</a:t>
            </a:r>
          </a:p>
        </p:txBody>
      </p:sp>
      <p:sp>
        <p:nvSpPr>
          <p:cNvPr id="11267" name="Rectangle 3"/>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uk-UA"/>
              <a:t>Зразок підзаголовка</a:t>
            </a:r>
          </a:p>
        </p:txBody>
      </p:sp>
      <p:sp>
        <p:nvSpPr>
          <p:cNvPr id="5" name="Rectangle 5"/>
          <p:cNvSpPr>
            <a:spLocks noGrp="1" noChangeArrowheads="1"/>
          </p:cNvSpPr>
          <p:nvPr>
            <p:ph type="ftr" sz="quarter" idx="10"/>
          </p:nvPr>
        </p:nvSpPr>
        <p:spPr/>
        <p:txBody>
          <a:bodyPr/>
          <a:lstStyle>
            <a:lvl1pPr>
              <a:defRPr/>
            </a:lvl1pPr>
          </a:lstStyle>
          <a:p>
            <a:pPr>
              <a:defRPr/>
            </a:pPr>
            <a:endParaRPr lang="uk-UA"/>
          </a:p>
        </p:txBody>
      </p:sp>
      <p:sp>
        <p:nvSpPr>
          <p:cNvPr id="6" name="Rectangle 6"/>
          <p:cNvSpPr>
            <a:spLocks noGrp="1" noChangeArrowheads="1"/>
          </p:cNvSpPr>
          <p:nvPr>
            <p:ph type="sldNum" sz="quarter" idx="11"/>
          </p:nvPr>
        </p:nvSpPr>
        <p:spPr/>
        <p:txBody>
          <a:bodyPr/>
          <a:lstStyle>
            <a:lvl1pPr>
              <a:defRPr/>
            </a:lvl1pPr>
          </a:lstStyle>
          <a:p>
            <a:pPr>
              <a:defRPr/>
            </a:pPr>
            <a:fld id="{4129B1AE-2AA5-42E4-8A0D-EE03A8FD8047}" type="slidenum">
              <a:rPr lang="uk-UA"/>
              <a:pPr>
                <a:defRPr/>
              </a:pPr>
              <a:t>‹#›</a:t>
            </a:fld>
            <a:endParaRPr lang="uk-UA"/>
          </a:p>
        </p:txBody>
      </p:sp>
      <p:sp>
        <p:nvSpPr>
          <p:cNvPr id="7" name="Rectangle 7"/>
          <p:cNvSpPr>
            <a:spLocks noGrp="1" noChangeArrowheads="1"/>
          </p:cNvSpPr>
          <p:nvPr>
            <p:ph type="dt" sz="quarter" idx="12"/>
          </p:nvPr>
        </p:nvSpPr>
        <p:spPr/>
        <p:txBody>
          <a:bodyPr/>
          <a:lstStyle>
            <a:lvl1pPr>
              <a:defRPr/>
            </a:lvl1pPr>
          </a:lstStyle>
          <a:p>
            <a:pPr>
              <a:defRPr/>
            </a:pPr>
            <a:endParaRPr lang="uk-U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uk-UA"/>
          </a:p>
        </p:txBody>
      </p:sp>
      <p:sp>
        <p:nvSpPr>
          <p:cNvPr id="5" name="Rectangle 5"/>
          <p:cNvSpPr>
            <a:spLocks noGrp="1" noChangeArrowheads="1"/>
          </p:cNvSpPr>
          <p:nvPr>
            <p:ph type="ftr" sz="quarter" idx="11"/>
          </p:nvPr>
        </p:nvSpPr>
        <p:spPr>
          <a:ln/>
        </p:spPr>
        <p:txBody>
          <a:bodyPr/>
          <a:lstStyle>
            <a:lvl1pPr>
              <a:defRPr/>
            </a:lvl1pPr>
          </a:lstStyle>
          <a:p>
            <a:pPr>
              <a:defRPr/>
            </a:pPr>
            <a:endParaRPr lang="uk-UA"/>
          </a:p>
        </p:txBody>
      </p:sp>
      <p:sp>
        <p:nvSpPr>
          <p:cNvPr id="6" name="Rectangle 6"/>
          <p:cNvSpPr>
            <a:spLocks noGrp="1" noChangeArrowheads="1"/>
          </p:cNvSpPr>
          <p:nvPr>
            <p:ph type="sldNum" sz="quarter" idx="12"/>
          </p:nvPr>
        </p:nvSpPr>
        <p:spPr>
          <a:ln/>
        </p:spPr>
        <p:txBody>
          <a:bodyPr/>
          <a:lstStyle>
            <a:lvl1pPr>
              <a:defRPr/>
            </a:lvl1pPr>
          </a:lstStyle>
          <a:p>
            <a:pPr>
              <a:defRPr/>
            </a:pPr>
            <a:fld id="{41F0D48E-91BA-4988-B580-0E86958B9B83}" type="slidenum">
              <a:rPr lang="uk-UA"/>
              <a:pPr>
                <a:defRPr/>
              </a:pPr>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92100"/>
            <a:ext cx="2057400" cy="57277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92100"/>
            <a:ext cx="6019800" cy="57277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uk-UA"/>
          </a:p>
        </p:txBody>
      </p:sp>
      <p:sp>
        <p:nvSpPr>
          <p:cNvPr id="5" name="Rectangle 5"/>
          <p:cNvSpPr>
            <a:spLocks noGrp="1" noChangeArrowheads="1"/>
          </p:cNvSpPr>
          <p:nvPr>
            <p:ph type="ftr" sz="quarter" idx="11"/>
          </p:nvPr>
        </p:nvSpPr>
        <p:spPr>
          <a:ln/>
        </p:spPr>
        <p:txBody>
          <a:bodyPr/>
          <a:lstStyle>
            <a:lvl1pPr>
              <a:defRPr/>
            </a:lvl1pPr>
          </a:lstStyle>
          <a:p>
            <a:pPr>
              <a:defRPr/>
            </a:pPr>
            <a:endParaRPr lang="uk-UA"/>
          </a:p>
        </p:txBody>
      </p:sp>
      <p:sp>
        <p:nvSpPr>
          <p:cNvPr id="6" name="Rectangle 6"/>
          <p:cNvSpPr>
            <a:spLocks noGrp="1" noChangeArrowheads="1"/>
          </p:cNvSpPr>
          <p:nvPr>
            <p:ph type="sldNum" sz="quarter" idx="12"/>
          </p:nvPr>
        </p:nvSpPr>
        <p:spPr>
          <a:ln/>
        </p:spPr>
        <p:txBody>
          <a:bodyPr/>
          <a:lstStyle>
            <a:lvl1pPr>
              <a:defRPr/>
            </a:lvl1pPr>
          </a:lstStyle>
          <a:p>
            <a:pPr>
              <a:defRPr/>
            </a:pPr>
            <a:fld id="{1C682052-A2A7-4429-B720-9844039A77FE}" type="slidenum">
              <a:rPr lang="uk-UA"/>
              <a:pPr>
                <a:defRPr/>
              </a:pPr>
              <a:t>‹#›</a:t>
            </a:fld>
            <a:endParaRPr lang="uk-UA"/>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8763" cy="6851650"/>
            <a:chOff x="1" y="0"/>
            <a:chExt cx="5763" cy="4316"/>
          </a:xfrm>
        </p:grpSpPr>
        <p:sp>
          <p:nvSpPr>
            <p:cNvPr id="5" name="Freeform 3"/>
            <p:cNvSpPr>
              <a:spLocks/>
            </p:cNvSpPr>
            <p:nvPr/>
          </p:nvSpPr>
          <p:spPr bwMode="hidden">
            <a:xfrm>
              <a:off x="5045" y="2626"/>
              <a:ext cx="719" cy="1690"/>
            </a:xfrm>
            <a:custGeom>
              <a:avLst/>
              <a:gdLst/>
              <a:ahLst/>
              <a:cxnLst>
                <a:cxn ang="0">
                  <a:pos x="717" y="72"/>
                </a:cxn>
                <a:cxn ang="0">
                  <a:pos x="717" y="0"/>
                </a:cxn>
                <a:cxn ang="0">
                  <a:pos x="699" y="101"/>
                </a:cxn>
                <a:cxn ang="0">
                  <a:pos x="675" y="209"/>
                </a:cxn>
                <a:cxn ang="0">
                  <a:pos x="627" y="389"/>
                </a:cxn>
                <a:cxn ang="0">
                  <a:pos x="574" y="569"/>
                </a:cxn>
                <a:cxn ang="0">
                  <a:pos x="502" y="749"/>
                </a:cxn>
                <a:cxn ang="0">
                  <a:pos x="424" y="935"/>
                </a:cxn>
                <a:cxn ang="0">
                  <a:pos x="334" y="1121"/>
                </a:cxn>
                <a:cxn ang="0">
                  <a:pos x="233" y="1312"/>
                </a:cxn>
                <a:cxn ang="0">
                  <a:pos x="125" y="1498"/>
                </a:cxn>
                <a:cxn ang="0">
                  <a:pos x="0" y="1690"/>
                </a:cxn>
                <a:cxn ang="0">
                  <a:pos x="11" y="1690"/>
                </a:cxn>
                <a:cxn ang="0">
                  <a:pos x="137" y="1498"/>
                </a:cxn>
                <a:cxn ang="0">
                  <a:pos x="245" y="1312"/>
                </a:cxn>
                <a:cxn ang="0">
                  <a:pos x="346" y="1121"/>
                </a:cxn>
                <a:cxn ang="0">
                  <a:pos x="436" y="935"/>
                </a:cxn>
                <a:cxn ang="0">
                  <a:pos x="514" y="749"/>
                </a:cxn>
                <a:cxn ang="0">
                  <a:pos x="585" y="569"/>
                </a:cxn>
                <a:cxn ang="0">
                  <a:pos x="639" y="389"/>
                </a:cxn>
                <a:cxn ang="0">
                  <a:pos x="687" y="209"/>
                </a:cxn>
                <a:cxn ang="0">
                  <a:pos x="705" y="143"/>
                </a:cxn>
                <a:cxn ang="0">
                  <a:pos x="717" y="72"/>
                </a:cxn>
                <a:cxn ang="0">
                  <a:pos x="717" y="72"/>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ru-RU">
                <a:cs typeface="+mn-cs"/>
              </a:endParaRPr>
            </a:p>
          </p:txBody>
        </p:sp>
        <p:sp>
          <p:nvSpPr>
            <p:cNvPr id="6" name="Freeform 4"/>
            <p:cNvSpPr>
              <a:spLocks/>
            </p:cNvSpPr>
            <p:nvPr/>
          </p:nvSpPr>
          <p:spPr bwMode="hidden">
            <a:xfrm>
              <a:off x="5386" y="3794"/>
              <a:ext cx="378" cy="522"/>
            </a:xfrm>
            <a:custGeom>
              <a:avLst/>
              <a:gdLst/>
              <a:ahLst/>
              <a:cxnLst>
                <a:cxn ang="0">
                  <a:pos x="377" y="0"/>
                </a:cxn>
                <a:cxn ang="0">
                  <a:pos x="293" y="132"/>
                </a:cxn>
                <a:cxn ang="0">
                  <a:pos x="204" y="264"/>
                </a:cxn>
                <a:cxn ang="0">
                  <a:pos x="102" y="396"/>
                </a:cxn>
                <a:cxn ang="0">
                  <a:pos x="0" y="522"/>
                </a:cxn>
                <a:cxn ang="0">
                  <a:pos x="12" y="522"/>
                </a:cxn>
                <a:cxn ang="0">
                  <a:pos x="114" y="402"/>
                </a:cxn>
                <a:cxn ang="0">
                  <a:pos x="204" y="282"/>
                </a:cxn>
                <a:cxn ang="0">
                  <a:pos x="377" y="24"/>
                </a:cxn>
                <a:cxn ang="0">
                  <a:pos x="377" y="0"/>
                </a:cxn>
                <a:cxn ang="0">
                  <a:pos x="377" y="0"/>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ru-RU">
                <a:cs typeface="+mn-cs"/>
              </a:endParaRPr>
            </a:p>
          </p:txBody>
        </p:sp>
        <p:sp>
          <p:nvSpPr>
            <p:cNvPr id="7" name="Freeform 5"/>
            <p:cNvSpPr>
              <a:spLocks/>
            </p:cNvSpPr>
            <p:nvPr/>
          </p:nvSpPr>
          <p:spPr bwMode="hidden">
            <a:xfrm>
              <a:off x="5680" y="4214"/>
              <a:ext cx="84" cy="102"/>
            </a:xfrm>
            <a:custGeom>
              <a:avLst/>
              <a:gdLst/>
              <a:ahLst/>
              <a:cxnLst>
                <a:cxn ang="0">
                  <a:pos x="0" y="102"/>
                </a:cxn>
                <a:cxn ang="0">
                  <a:pos x="18" y="102"/>
                </a:cxn>
                <a:cxn ang="0">
                  <a:pos x="48" y="60"/>
                </a:cxn>
                <a:cxn ang="0">
                  <a:pos x="84" y="24"/>
                </a:cxn>
                <a:cxn ang="0">
                  <a:pos x="84" y="0"/>
                </a:cxn>
                <a:cxn ang="0">
                  <a:pos x="42" y="54"/>
                </a:cxn>
                <a:cxn ang="0">
                  <a:pos x="0" y="102"/>
                </a:cxn>
                <a:cxn ang="0">
                  <a:pos x="0" y="102"/>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ru-RU">
                <a:cs typeface="+mn-cs"/>
              </a:endParaRPr>
            </a:p>
          </p:txBody>
        </p:sp>
        <p:grpSp>
          <p:nvGrpSpPr>
            <p:cNvPr id="8" name="Group 6"/>
            <p:cNvGrpSpPr>
              <a:grpSpLocks/>
            </p:cNvGrpSpPr>
            <p:nvPr/>
          </p:nvGrpSpPr>
          <p:grpSpPr bwMode="auto">
            <a:xfrm>
              <a:off x="288" y="0"/>
              <a:ext cx="5098" cy="4316"/>
              <a:chOff x="288" y="0"/>
              <a:chExt cx="5098" cy="4316"/>
            </a:xfrm>
          </p:grpSpPr>
          <p:sp>
            <p:nvSpPr>
              <p:cNvPr id="28" name="Freeform 7"/>
              <p:cNvSpPr>
                <a:spLocks/>
              </p:cNvSpPr>
              <p:nvPr userDrawn="1"/>
            </p:nvSpPr>
            <p:spPr bwMode="hidden">
              <a:xfrm>
                <a:off x="2789" y="0"/>
                <a:ext cx="72" cy="4316"/>
              </a:xfrm>
              <a:custGeom>
                <a:avLst/>
                <a:gdLst/>
                <a:ahLst/>
                <a:cxnLst>
                  <a:cxn ang="0">
                    <a:pos x="0" y="0"/>
                  </a:cxn>
                  <a:cxn ang="0">
                    <a:pos x="60" y="4316"/>
                  </a:cxn>
                  <a:cxn ang="0">
                    <a:pos x="72" y="4316"/>
                  </a:cxn>
                  <a:cxn ang="0">
                    <a:pos x="12" y="0"/>
                  </a:cxn>
                  <a:cxn ang="0">
                    <a:pos x="0" y="0"/>
                  </a:cxn>
                  <a:cxn ang="0">
                    <a:pos x="0" y="0"/>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ru-RU">
                  <a:cs typeface="+mn-cs"/>
                </a:endParaRPr>
              </a:p>
            </p:txBody>
          </p:sp>
          <p:sp>
            <p:nvSpPr>
              <p:cNvPr id="29" name="Freeform 8"/>
              <p:cNvSpPr>
                <a:spLocks/>
              </p:cNvSpPr>
              <p:nvPr userDrawn="1"/>
            </p:nvSpPr>
            <p:spPr bwMode="hidden">
              <a:xfrm>
                <a:off x="3089" y="0"/>
                <a:ext cx="174" cy="4316"/>
              </a:xfrm>
              <a:custGeom>
                <a:avLst/>
                <a:gdLst/>
                <a:ahLst/>
                <a:cxnLst>
                  <a:cxn ang="0">
                    <a:pos x="24" y="0"/>
                  </a:cxn>
                  <a:cxn ang="0">
                    <a:pos x="12" y="0"/>
                  </a:cxn>
                  <a:cxn ang="0">
                    <a:pos x="42" y="216"/>
                  </a:cxn>
                  <a:cxn ang="0">
                    <a:pos x="72" y="444"/>
                  </a:cxn>
                  <a:cxn ang="0">
                    <a:pos x="96" y="689"/>
                  </a:cxn>
                  <a:cxn ang="0">
                    <a:pos x="120" y="947"/>
                  </a:cxn>
                  <a:cxn ang="0">
                    <a:pos x="132" y="1211"/>
                  </a:cxn>
                  <a:cxn ang="0">
                    <a:pos x="150" y="1487"/>
                  </a:cxn>
                  <a:cxn ang="0">
                    <a:pos x="156" y="1768"/>
                  </a:cxn>
                  <a:cxn ang="0">
                    <a:pos x="162" y="2062"/>
                  </a:cxn>
                  <a:cxn ang="0">
                    <a:pos x="156" y="2644"/>
                  </a:cxn>
                  <a:cxn ang="0">
                    <a:pos x="126" y="3225"/>
                  </a:cxn>
                  <a:cxn ang="0">
                    <a:pos x="108" y="3507"/>
                  </a:cxn>
                  <a:cxn ang="0">
                    <a:pos x="78" y="3788"/>
                  </a:cxn>
                  <a:cxn ang="0">
                    <a:pos x="42" y="4058"/>
                  </a:cxn>
                  <a:cxn ang="0">
                    <a:pos x="0" y="4316"/>
                  </a:cxn>
                  <a:cxn ang="0">
                    <a:pos x="12" y="4316"/>
                  </a:cxn>
                  <a:cxn ang="0">
                    <a:pos x="54" y="4058"/>
                  </a:cxn>
                  <a:cxn ang="0">
                    <a:pos x="90" y="3782"/>
                  </a:cxn>
                  <a:cxn ang="0">
                    <a:pos x="120" y="3507"/>
                  </a:cxn>
                  <a:cxn ang="0">
                    <a:pos x="138" y="3219"/>
                  </a:cxn>
                  <a:cxn ang="0">
                    <a:pos x="168" y="2638"/>
                  </a:cxn>
                  <a:cxn ang="0">
                    <a:pos x="174" y="2056"/>
                  </a:cxn>
                  <a:cxn ang="0">
                    <a:pos x="168" y="1768"/>
                  </a:cxn>
                  <a:cxn ang="0">
                    <a:pos x="162" y="1487"/>
                  </a:cxn>
                  <a:cxn ang="0">
                    <a:pos x="144" y="1211"/>
                  </a:cxn>
                  <a:cxn ang="0">
                    <a:pos x="132" y="941"/>
                  </a:cxn>
                  <a:cxn ang="0">
                    <a:pos x="108" y="689"/>
                  </a:cxn>
                  <a:cxn ang="0">
                    <a:pos x="84" y="444"/>
                  </a:cxn>
                  <a:cxn ang="0">
                    <a:pos x="54" y="216"/>
                  </a:cxn>
                  <a:cxn ang="0">
                    <a:pos x="24" y="0"/>
                  </a:cxn>
                  <a:cxn ang="0">
                    <a:pos x="24" y="0"/>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ru-RU">
                  <a:cs typeface="+mn-cs"/>
                </a:endParaRPr>
              </a:p>
            </p:txBody>
          </p:sp>
          <p:sp>
            <p:nvSpPr>
              <p:cNvPr id="30" name="Freeform 9"/>
              <p:cNvSpPr>
                <a:spLocks/>
              </p:cNvSpPr>
              <p:nvPr userDrawn="1"/>
            </p:nvSpPr>
            <p:spPr bwMode="hidden">
              <a:xfrm>
                <a:off x="3358" y="0"/>
                <a:ext cx="337" cy="4316"/>
              </a:xfrm>
              <a:custGeom>
                <a:avLst/>
                <a:gdLst/>
                <a:ahLst/>
                <a:cxnLst>
                  <a:cxn ang="0">
                    <a:pos x="329" y="2014"/>
                  </a:cxn>
                  <a:cxn ang="0">
                    <a:pos x="317" y="1726"/>
                  </a:cxn>
                  <a:cxn ang="0">
                    <a:pos x="293" y="1445"/>
                  </a:cxn>
                  <a:cxn ang="0">
                    <a:pos x="263" y="1175"/>
                  </a:cxn>
                  <a:cxn ang="0">
                    <a:pos x="228" y="917"/>
                  </a:cxn>
                  <a:cxn ang="0">
                    <a:pos x="186" y="665"/>
                  </a:cxn>
                  <a:cxn ang="0">
                    <a:pos x="132" y="432"/>
                  </a:cxn>
                  <a:cxn ang="0">
                    <a:pos x="78" y="204"/>
                  </a:cxn>
                  <a:cxn ang="0">
                    <a:pos x="12" y="0"/>
                  </a:cxn>
                  <a:cxn ang="0">
                    <a:pos x="0" y="0"/>
                  </a:cxn>
                  <a:cxn ang="0">
                    <a:pos x="66" y="204"/>
                  </a:cxn>
                  <a:cxn ang="0">
                    <a:pos x="120" y="432"/>
                  </a:cxn>
                  <a:cxn ang="0">
                    <a:pos x="174" y="665"/>
                  </a:cxn>
                  <a:cxn ang="0">
                    <a:pos x="216" y="917"/>
                  </a:cxn>
                  <a:cxn ang="0">
                    <a:pos x="251" y="1175"/>
                  </a:cxn>
                  <a:cxn ang="0">
                    <a:pos x="281" y="1445"/>
                  </a:cxn>
                  <a:cxn ang="0">
                    <a:pos x="305" y="1726"/>
                  </a:cxn>
                  <a:cxn ang="0">
                    <a:pos x="317" y="2014"/>
                  </a:cxn>
                  <a:cxn ang="0">
                    <a:pos x="323" y="2314"/>
                  </a:cxn>
                  <a:cxn ang="0">
                    <a:pos x="317" y="2608"/>
                  </a:cxn>
                  <a:cxn ang="0">
                    <a:pos x="305" y="2907"/>
                  </a:cxn>
                  <a:cxn ang="0">
                    <a:pos x="281" y="3201"/>
                  </a:cxn>
                  <a:cxn ang="0">
                    <a:pos x="257" y="3489"/>
                  </a:cxn>
                  <a:cxn ang="0">
                    <a:pos x="216" y="3777"/>
                  </a:cxn>
                  <a:cxn ang="0">
                    <a:pos x="174" y="4052"/>
                  </a:cxn>
                  <a:cxn ang="0">
                    <a:pos x="120" y="4316"/>
                  </a:cxn>
                  <a:cxn ang="0">
                    <a:pos x="132" y="4316"/>
                  </a:cxn>
                  <a:cxn ang="0">
                    <a:pos x="186" y="4052"/>
                  </a:cxn>
                  <a:cxn ang="0">
                    <a:pos x="228" y="3777"/>
                  </a:cxn>
                  <a:cxn ang="0">
                    <a:pos x="269" y="3489"/>
                  </a:cxn>
                  <a:cxn ang="0">
                    <a:pos x="293" y="3201"/>
                  </a:cxn>
                  <a:cxn ang="0">
                    <a:pos x="317" y="2907"/>
                  </a:cxn>
                  <a:cxn ang="0">
                    <a:pos x="329" y="2608"/>
                  </a:cxn>
                  <a:cxn ang="0">
                    <a:pos x="335" y="2314"/>
                  </a:cxn>
                  <a:cxn ang="0">
                    <a:pos x="329" y="2014"/>
                  </a:cxn>
                  <a:cxn ang="0">
                    <a:pos x="329" y="2014"/>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ru-RU">
                  <a:cs typeface="+mn-cs"/>
                </a:endParaRPr>
              </a:p>
            </p:txBody>
          </p:sp>
          <p:sp>
            <p:nvSpPr>
              <p:cNvPr id="31" name="Freeform 10"/>
              <p:cNvSpPr>
                <a:spLocks/>
              </p:cNvSpPr>
              <p:nvPr userDrawn="1"/>
            </p:nvSpPr>
            <p:spPr bwMode="hidden">
              <a:xfrm>
                <a:off x="3676" y="0"/>
                <a:ext cx="427" cy="4316"/>
              </a:xfrm>
              <a:custGeom>
                <a:avLst/>
                <a:gdLst/>
                <a:ahLst/>
                <a:cxnLst>
                  <a:cxn ang="0">
                    <a:pos x="413" y="1924"/>
                  </a:cxn>
                  <a:cxn ang="0">
                    <a:pos x="395" y="1690"/>
                  </a:cxn>
                  <a:cxn ang="0">
                    <a:pos x="365" y="1457"/>
                  </a:cxn>
                  <a:cxn ang="0">
                    <a:pos x="329" y="1229"/>
                  </a:cxn>
                  <a:cxn ang="0">
                    <a:pos x="281" y="1001"/>
                  </a:cxn>
                  <a:cxn ang="0">
                    <a:pos x="227" y="761"/>
                  </a:cxn>
                  <a:cxn ang="0">
                    <a:pos x="162" y="522"/>
                  </a:cxn>
                  <a:cxn ang="0">
                    <a:pos x="90" y="270"/>
                  </a:cxn>
                  <a:cxn ang="0">
                    <a:pos x="12" y="0"/>
                  </a:cxn>
                  <a:cxn ang="0">
                    <a:pos x="0" y="0"/>
                  </a:cxn>
                  <a:cxn ang="0">
                    <a:pos x="84" y="270"/>
                  </a:cxn>
                  <a:cxn ang="0">
                    <a:pos x="156" y="522"/>
                  </a:cxn>
                  <a:cxn ang="0">
                    <a:pos x="216" y="767"/>
                  </a:cxn>
                  <a:cxn ang="0">
                    <a:pos x="275" y="1001"/>
                  </a:cxn>
                  <a:cxn ang="0">
                    <a:pos x="317" y="1235"/>
                  </a:cxn>
                  <a:cxn ang="0">
                    <a:pos x="353" y="1463"/>
                  </a:cxn>
                  <a:cxn ang="0">
                    <a:pos x="383" y="1690"/>
                  </a:cxn>
                  <a:cxn ang="0">
                    <a:pos x="401" y="1924"/>
                  </a:cxn>
                  <a:cxn ang="0">
                    <a:pos x="413" y="2188"/>
                  </a:cxn>
                  <a:cxn ang="0">
                    <a:pos x="407" y="2458"/>
                  </a:cxn>
                  <a:cxn ang="0">
                    <a:pos x="395" y="2733"/>
                  </a:cxn>
                  <a:cxn ang="0">
                    <a:pos x="365" y="3021"/>
                  </a:cxn>
                  <a:cxn ang="0">
                    <a:pos x="329" y="3321"/>
                  </a:cxn>
                  <a:cxn ang="0">
                    <a:pos x="275" y="3639"/>
                  </a:cxn>
                  <a:cxn ang="0">
                    <a:pos x="204" y="3968"/>
                  </a:cxn>
                  <a:cxn ang="0">
                    <a:pos x="126" y="4316"/>
                  </a:cxn>
                  <a:cxn ang="0">
                    <a:pos x="138" y="4316"/>
                  </a:cxn>
                  <a:cxn ang="0">
                    <a:pos x="216" y="3968"/>
                  </a:cxn>
                  <a:cxn ang="0">
                    <a:pos x="287" y="3639"/>
                  </a:cxn>
                  <a:cxn ang="0">
                    <a:pos x="341" y="3321"/>
                  </a:cxn>
                  <a:cxn ang="0">
                    <a:pos x="377" y="3021"/>
                  </a:cxn>
                  <a:cxn ang="0">
                    <a:pos x="407" y="2733"/>
                  </a:cxn>
                  <a:cxn ang="0">
                    <a:pos x="419" y="2458"/>
                  </a:cxn>
                  <a:cxn ang="0">
                    <a:pos x="425" y="2188"/>
                  </a:cxn>
                  <a:cxn ang="0">
                    <a:pos x="413" y="1924"/>
                  </a:cxn>
                  <a:cxn ang="0">
                    <a:pos x="413" y="1924"/>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ru-RU">
                  <a:cs typeface="+mn-cs"/>
                </a:endParaRPr>
              </a:p>
            </p:txBody>
          </p:sp>
          <p:sp>
            <p:nvSpPr>
              <p:cNvPr id="32" name="Freeform 11"/>
              <p:cNvSpPr>
                <a:spLocks/>
              </p:cNvSpPr>
              <p:nvPr userDrawn="1"/>
            </p:nvSpPr>
            <p:spPr bwMode="hidden">
              <a:xfrm>
                <a:off x="3946" y="0"/>
                <a:ext cx="558" cy="4316"/>
              </a:xfrm>
              <a:custGeom>
                <a:avLst/>
                <a:gdLst/>
                <a:ahLst/>
                <a:cxnLst>
                  <a:cxn ang="0">
                    <a:pos x="556" y="2020"/>
                  </a:cxn>
                  <a:cxn ang="0">
                    <a:pos x="538" y="1732"/>
                  </a:cxn>
                  <a:cxn ang="0">
                    <a:pos x="503" y="1445"/>
                  </a:cxn>
                  <a:cxn ang="0">
                    <a:pos x="455" y="1175"/>
                  </a:cxn>
                  <a:cxn ang="0">
                    <a:pos x="395" y="911"/>
                  </a:cxn>
                  <a:cxn ang="0">
                    <a:pos x="317" y="659"/>
                  </a:cxn>
                  <a:cxn ang="0">
                    <a:pos x="228" y="426"/>
                  </a:cxn>
                  <a:cxn ang="0">
                    <a:pos x="126" y="204"/>
                  </a:cxn>
                  <a:cxn ang="0">
                    <a:pos x="12" y="0"/>
                  </a:cxn>
                  <a:cxn ang="0">
                    <a:pos x="0" y="0"/>
                  </a:cxn>
                  <a:cxn ang="0">
                    <a:pos x="114" y="204"/>
                  </a:cxn>
                  <a:cxn ang="0">
                    <a:pos x="216" y="426"/>
                  </a:cxn>
                  <a:cxn ang="0">
                    <a:pos x="305" y="659"/>
                  </a:cxn>
                  <a:cxn ang="0">
                    <a:pos x="383" y="911"/>
                  </a:cxn>
                  <a:cxn ang="0">
                    <a:pos x="443" y="1175"/>
                  </a:cxn>
                  <a:cxn ang="0">
                    <a:pos x="491" y="1445"/>
                  </a:cxn>
                  <a:cxn ang="0">
                    <a:pos x="526" y="1732"/>
                  </a:cxn>
                  <a:cxn ang="0">
                    <a:pos x="544" y="2020"/>
                  </a:cxn>
                  <a:cxn ang="0">
                    <a:pos x="544" y="2326"/>
                  </a:cxn>
                  <a:cxn ang="0">
                    <a:pos x="532" y="2632"/>
                  </a:cxn>
                  <a:cxn ang="0">
                    <a:pos x="503" y="2931"/>
                  </a:cxn>
                  <a:cxn ang="0">
                    <a:pos x="455" y="3225"/>
                  </a:cxn>
                  <a:cxn ang="0">
                    <a:pos x="389" y="3513"/>
                  </a:cxn>
                  <a:cxn ang="0">
                    <a:pos x="311" y="3788"/>
                  </a:cxn>
                  <a:cxn ang="0">
                    <a:pos x="216" y="4058"/>
                  </a:cxn>
                  <a:cxn ang="0">
                    <a:pos x="102" y="4316"/>
                  </a:cxn>
                  <a:cxn ang="0">
                    <a:pos x="114" y="4316"/>
                  </a:cxn>
                  <a:cxn ang="0">
                    <a:pos x="228" y="4058"/>
                  </a:cxn>
                  <a:cxn ang="0">
                    <a:pos x="323" y="3788"/>
                  </a:cxn>
                  <a:cxn ang="0">
                    <a:pos x="401" y="3513"/>
                  </a:cxn>
                  <a:cxn ang="0">
                    <a:pos x="467" y="3225"/>
                  </a:cxn>
                  <a:cxn ang="0">
                    <a:pos x="515" y="2931"/>
                  </a:cxn>
                  <a:cxn ang="0">
                    <a:pos x="544" y="2632"/>
                  </a:cxn>
                  <a:cxn ang="0">
                    <a:pos x="556" y="2326"/>
                  </a:cxn>
                  <a:cxn ang="0">
                    <a:pos x="556" y="2020"/>
                  </a:cxn>
                  <a:cxn ang="0">
                    <a:pos x="556" y="2020"/>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ru-RU">
                  <a:cs typeface="+mn-cs"/>
                </a:endParaRPr>
              </a:p>
            </p:txBody>
          </p:sp>
          <p:sp>
            <p:nvSpPr>
              <p:cNvPr id="33" name="Freeform 12"/>
              <p:cNvSpPr>
                <a:spLocks/>
              </p:cNvSpPr>
              <p:nvPr userDrawn="1"/>
            </p:nvSpPr>
            <p:spPr bwMode="hidden">
              <a:xfrm>
                <a:off x="4246" y="0"/>
                <a:ext cx="690" cy="4316"/>
              </a:xfrm>
              <a:custGeom>
                <a:avLst/>
                <a:gdLst/>
                <a:ahLst/>
                <a:cxnLst>
                  <a:cxn ang="0">
                    <a:pos x="688" y="2086"/>
                  </a:cxn>
                  <a:cxn ang="0">
                    <a:pos x="670" y="1810"/>
                  </a:cxn>
                  <a:cxn ang="0">
                    <a:pos x="634" y="1541"/>
                  </a:cxn>
                  <a:cxn ang="0">
                    <a:pos x="574" y="1271"/>
                  </a:cxn>
                  <a:cxn ang="0">
                    <a:pos x="497" y="1007"/>
                  </a:cxn>
                  <a:cxn ang="0">
                    <a:pos x="401" y="749"/>
                  </a:cxn>
                  <a:cxn ang="0">
                    <a:pos x="293" y="492"/>
                  </a:cxn>
                  <a:cxn ang="0">
                    <a:pos x="162" y="240"/>
                  </a:cxn>
                  <a:cxn ang="0">
                    <a:pos x="12" y="0"/>
                  </a:cxn>
                  <a:cxn ang="0">
                    <a:pos x="0" y="0"/>
                  </a:cxn>
                  <a:cxn ang="0">
                    <a:pos x="150" y="240"/>
                  </a:cxn>
                  <a:cxn ang="0">
                    <a:pos x="281" y="492"/>
                  </a:cxn>
                  <a:cxn ang="0">
                    <a:pos x="389" y="749"/>
                  </a:cxn>
                  <a:cxn ang="0">
                    <a:pos x="485" y="1007"/>
                  </a:cxn>
                  <a:cxn ang="0">
                    <a:pos x="562" y="1271"/>
                  </a:cxn>
                  <a:cxn ang="0">
                    <a:pos x="622" y="1541"/>
                  </a:cxn>
                  <a:cxn ang="0">
                    <a:pos x="658" y="1810"/>
                  </a:cxn>
                  <a:cxn ang="0">
                    <a:pos x="676" y="2086"/>
                  </a:cxn>
                  <a:cxn ang="0">
                    <a:pos x="676" y="2368"/>
                  </a:cxn>
                  <a:cxn ang="0">
                    <a:pos x="658" y="2650"/>
                  </a:cxn>
                  <a:cxn ang="0">
                    <a:pos x="616" y="2931"/>
                  </a:cxn>
                  <a:cxn ang="0">
                    <a:pos x="556" y="3213"/>
                  </a:cxn>
                  <a:cxn ang="0">
                    <a:pos x="473" y="3495"/>
                  </a:cxn>
                  <a:cxn ang="0">
                    <a:pos x="371" y="3777"/>
                  </a:cxn>
                  <a:cxn ang="0">
                    <a:pos x="251" y="4046"/>
                  </a:cxn>
                  <a:cxn ang="0">
                    <a:pos x="114" y="4316"/>
                  </a:cxn>
                  <a:cxn ang="0">
                    <a:pos x="126" y="4316"/>
                  </a:cxn>
                  <a:cxn ang="0">
                    <a:pos x="263" y="4046"/>
                  </a:cxn>
                  <a:cxn ang="0">
                    <a:pos x="383" y="3777"/>
                  </a:cxn>
                  <a:cxn ang="0">
                    <a:pos x="485" y="3495"/>
                  </a:cxn>
                  <a:cxn ang="0">
                    <a:pos x="568" y="3219"/>
                  </a:cxn>
                  <a:cxn ang="0">
                    <a:pos x="628" y="2937"/>
                  </a:cxn>
                  <a:cxn ang="0">
                    <a:pos x="670" y="2656"/>
                  </a:cxn>
                  <a:cxn ang="0">
                    <a:pos x="688" y="2368"/>
                  </a:cxn>
                  <a:cxn ang="0">
                    <a:pos x="688" y="2086"/>
                  </a:cxn>
                  <a:cxn ang="0">
                    <a:pos x="688" y="2086"/>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ru-RU">
                  <a:cs typeface="+mn-cs"/>
                </a:endParaRPr>
              </a:p>
            </p:txBody>
          </p:sp>
          <p:sp>
            <p:nvSpPr>
              <p:cNvPr id="34" name="Freeform 13"/>
              <p:cNvSpPr>
                <a:spLocks/>
              </p:cNvSpPr>
              <p:nvPr userDrawn="1"/>
            </p:nvSpPr>
            <p:spPr bwMode="hidden">
              <a:xfrm>
                <a:off x="4522" y="0"/>
                <a:ext cx="864" cy="4316"/>
              </a:xfrm>
              <a:custGeom>
                <a:avLst/>
                <a:gdLst/>
                <a:ahLst/>
                <a:cxnLst>
                  <a:cxn ang="0">
                    <a:pos x="855" y="2128"/>
                  </a:cxn>
                  <a:cxn ang="0">
                    <a:pos x="831" y="1834"/>
                  </a:cxn>
                  <a:cxn ang="0">
                    <a:pos x="808" y="1684"/>
                  </a:cxn>
                  <a:cxn ang="0">
                    <a:pos x="784" y="1541"/>
                  </a:cxn>
                  <a:cxn ang="0">
                    <a:pos x="748" y="1397"/>
                  </a:cxn>
                  <a:cxn ang="0">
                    <a:pos x="712" y="1253"/>
                  </a:cxn>
                  <a:cxn ang="0">
                    <a:pos x="664" y="1115"/>
                  </a:cxn>
                  <a:cxn ang="0">
                    <a:pos x="610" y="977"/>
                  </a:cxn>
                  <a:cxn ang="0">
                    <a:pos x="491" y="719"/>
                  </a:cxn>
                  <a:cxn ang="0">
                    <a:pos x="353" y="468"/>
                  </a:cxn>
                  <a:cxn ang="0">
                    <a:pos x="192" y="228"/>
                  </a:cxn>
                  <a:cxn ang="0">
                    <a:pos x="12" y="0"/>
                  </a:cxn>
                  <a:cxn ang="0">
                    <a:pos x="0" y="0"/>
                  </a:cxn>
                  <a:cxn ang="0">
                    <a:pos x="180" y="228"/>
                  </a:cxn>
                  <a:cxn ang="0">
                    <a:pos x="341" y="468"/>
                  </a:cxn>
                  <a:cxn ang="0">
                    <a:pos x="479" y="719"/>
                  </a:cxn>
                  <a:cxn ang="0">
                    <a:pos x="598" y="983"/>
                  </a:cxn>
                  <a:cxn ang="0">
                    <a:pos x="652" y="1121"/>
                  </a:cxn>
                  <a:cxn ang="0">
                    <a:pos x="700" y="1259"/>
                  </a:cxn>
                  <a:cxn ang="0">
                    <a:pos x="736" y="1403"/>
                  </a:cxn>
                  <a:cxn ang="0">
                    <a:pos x="772" y="1547"/>
                  </a:cxn>
                  <a:cxn ang="0">
                    <a:pos x="802" y="1690"/>
                  </a:cxn>
                  <a:cxn ang="0">
                    <a:pos x="819" y="1834"/>
                  </a:cxn>
                  <a:cxn ang="0">
                    <a:pos x="837" y="1984"/>
                  </a:cxn>
                  <a:cxn ang="0">
                    <a:pos x="843" y="2128"/>
                  </a:cxn>
                  <a:cxn ang="0">
                    <a:pos x="849" y="2278"/>
                  </a:cxn>
                  <a:cxn ang="0">
                    <a:pos x="843" y="2428"/>
                  </a:cxn>
                  <a:cxn ang="0">
                    <a:pos x="831" y="2572"/>
                  </a:cxn>
                  <a:cxn ang="0">
                    <a:pos x="819" y="2721"/>
                  </a:cxn>
                  <a:cxn ang="0">
                    <a:pos x="796" y="2865"/>
                  </a:cxn>
                  <a:cxn ang="0">
                    <a:pos x="766" y="3015"/>
                  </a:cxn>
                  <a:cxn ang="0">
                    <a:pos x="724" y="3159"/>
                  </a:cxn>
                  <a:cxn ang="0">
                    <a:pos x="682" y="3303"/>
                  </a:cxn>
                  <a:cxn ang="0">
                    <a:pos x="586" y="3567"/>
                  </a:cxn>
                  <a:cxn ang="0">
                    <a:pos x="473" y="3824"/>
                  </a:cxn>
                  <a:cxn ang="0">
                    <a:pos x="335" y="4076"/>
                  </a:cxn>
                  <a:cxn ang="0">
                    <a:pos x="180" y="4316"/>
                  </a:cxn>
                  <a:cxn ang="0">
                    <a:pos x="192" y="4316"/>
                  </a:cxn>
                  <a:cxn ang="0">
                    <a:pos x="347" y="4076"/>
                  </a:cxn>
                  <a:cxn ang="0">
                    <a:pos x="485" y="3824"/>
                  </a:cxn>
                  <a:cxn ang="0">
                    <a:pos x="598" y="3573"/>
                  </a:cxn>
                  <a:cxn ang="0">
                    <a:pos x="694" y="3309"/>
                  </a:cxn>
                  <a:cxn ang="0">
                    <a:pos x="736" y="3165"/>
                  </a:cxn>
                  <a:cxn ang="0">
                    <a:pos x="778" y="3021"/>
                  </a:cxn>
                  <a:cxn ang="0">
                    <a:pos x="808" y="2871"/>
                  </a:cxn>
                  <a:cxn ang="0">
                    <a:pos x="831" y="2727"/>
                  </a:cxn>
                  <a:cxn ang="0">
                    <a:pos x="843" y="2578"/>
                  </a:cxn>
                  <a:cxn ang="0">
                    <a:pos x="855" y="2428"/>
                  </a:cxn>
                  <a:cxn ang="0">
                    <a:pos x="861" y="2278"/>
                  </a:cxn>
                  <a:cxn ang="0">
                    <a:pos x="855" y="2128"/>
                  </a:cxn>
                  <a:cxn ang="0">
                    <a:pos x="855" y="2128"/>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ru-RU">
                  <a:cs typeface="+mn-cs"/>
                </a:endParaRPr>
              </a:p>
            </p:txBody>
          </p:sp>
          <p:sp>
            <p:nvSpPr>
              <p:cNvPr id="35" name="Freeform 14"/>
              <p:cNvSpPr>
                <a:spLocks/>
              </p:cNvSpPr>
              <p:nvPr userDrawn="1"/>
            </p:nvSpPr>
            <p:spPr bwMode="hidden">
              <a:xfrm>
                <a:off x="2399" y="0"/>
                <a:ext cx="150" cy="4316"/>
              </a:xfrm>
              <a:custGeom>
                <a:avLst/>
                <a:gdLst/>
                <a:ahLst/>
                <a:cxnLst>
                  <a:cxn ang="0">
                    <a:pos x="18" y="1942"/>
                  </a:cxn>
                  <a:cxn ang="0">
                    <a:pos x="30" y="1630"/>
                  </a:cxn>
                  <a:cxn ang="0">
                    <a:pos x="42" y="1331"/>
                  </a:cxn>
                  <a:cxn ang="0">
                    <a:pos x="59" y="1055"/>
                  </a:cxn>
                  <a:cxn ang="0">
                    <a:pos x="77" y="791"/>
                  </a:cxn>
                  <a:cxn ang="0">
                    <a:pos x="83" y="671"/>
                  </a:cxn>
                  <a:cxn ang="0">
                    <a:pos x="95" y="557"/>
                  </a:cxn>
                  <a:cxn ang="0">
                    <a:pos x="107" y="444"/>
                  </a:cxn>
                  <a:cxn ang="0">
                    <a:pos x="113" y="342"/>
                  </a:cxn>
                  <a:cxn ang="0">
                    <a:pos x="125" y="246"/>
                  </a:cxn>
                  <a:cxn ang="0">
                    <a:pos x="131" y="156"/>
                  </a:cxn>
                  <a:cxn ang="0">
                    <a:pos x="143" y="72"/>
                  </a:cxn>
                  <a:cxn ang="0">
                    <a:pos x="149" y="0"/>
                  </a:cxn>
                  <a:cxn ang="0">
                    <a:pos x="137" y="0"/>
                  </a:cxn>
                  <a:cxn ang="0">
                    <a:pos x="131" y="72"/>
                  </a:cxn>
                  <a:cxn ang="0">
                    <a:pos x="119" y="156"/>
                  </a:cxn>
                  <a:cxn ang="0">
                    <a:pos x="113" y="246"/>
                  </a:cxn>
                  <a:cxn ang="0">
                    <a:pos x="101" y="342"/>
                  </a:cxn>
                  <a:cxn ang="0">
                    <a:pos x="95" y="444"/>
                  </a:cxn>
                  <a:cxn ang="0">
                    <a:pos x="83" y="557"/>
                  </a:cxn>
                  <a:cxn ang="0">
                    <a:pos x="71" y="671"/>
                  </a:cxn>
                  <a:cxn ang="0">
                    <a:pos x="65" y="791"/>
                  </a:cxn>
                  <a:cxn ang="0">
                    <a:pos x="48" y="1055"/>
                  </a:cxn>
                  <a:cxn ang="0">
                    <a:pos x="30" y="1331"/>
                  </a:cxn>
                  <a:cxn ang="0">
                    <a:pos x="18" y="1630"/>
                  </a:cxn>
                  <a:cxn ang="0">
                    <a:pos x="6" y="1942"/>
                  </a:cxn>
                  <a:cxn ang="0">
                    <a:pos x="0" y="2278"/>
                  </a:cxn>
                  <a:cxn ang="0">
                    <a:pos x="6" y="2602"/>
                  </a:cxn>
                  <a:cxn ang="0">
                    <a:pos x="12" y="2919"/>
                  </a:cxn>
                  <a:cxn ang="0">
                    <a:pos x="24" y="3219"/>
                  </a:cxn>
                  <a:cxn ang="0">
                    <a:pos x="36" y="3513"/>
                  </a:cxn>
                  <a:cxn ang="0">
                    <a:pos x="59" y="3794"/>
                  </a:cxn>
                  <a:cxn ang="0">
                    <a:pos x="89" y="4058"/>
                  </a:cxn>
                  <a:cxn ang="0">
                    <a:pos x="125" y="4316"/>
                  </a:cxn>
                  <a:cxn ang="0">
                    <a:pos x="137" y="4316"/>
                  </a:cxn>
                  <a:cxn ang="0">
                    <a:pos x="101" y="4058"/>
                  </a:cxn>
                  <a:cxn ang="0">
                    <a:pos x="71" y="3794"/>
                  </a:cxn>
                  <a:cxn ang="0">
                    <a:pos x="48" y="3513"/>
                  </a:cxn>
                  <a:cxn ang="0">
                    <a:pos x="36" y="3225"/>
                  </a:cxn>
                  <a:cxn ang="0">
                    <a:pos x="24" y="2919"/>
                  </a:cxn>
                  <a:cxn ang="0">
                    <a:pos x="18" y="2608"/>
                  </a:cxn>
                  <a:cxn ang="0">
                    <a:pos x="12" y="2278"/>
                  </a:cxn>
                  <a:cxn ang="0">
                    <a:pos x="18" y="1942"/>
                  </a:cxn>
                  <a:cxn ang="0">
                    <a:pos x="18" y="1942"/>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ru-RU">
                  <a:cs typeface="+mn-cs"/>
                </a:endParaRPr>
              </a:p>
            </p:txBody>
          </p:sp>
          <p:sp>
            <p:nvSpPr>
              <p:cNvPr id="36" name="Freeform 15"/>
              <p:cNvSpPr>
                <a:spLocks/>
              </p:cNvSpPr>
              <p:nvPr userDrawn="1"/>
            </p:nvSpPr>
            <p:spPr bwMode="hidden">
              <a:xfrm>
                <a:off x="1967" y="0"/>
                <a:ext cx="300" cy="4316"/>
              </a:xfrm>
              <a:custGeom>
                <a:avLst/>
                <a:gdLst/>
                <a:ahLst/>
                <a:cxnLst>
                  <a:cxn ang="0">
                    <a:pos x="18" y="2062"/>
                  </a:cxn>
                  <a:cxn ang="0">
                    <a:pos x="30" y="1750"/>
                  </a:cxn>
                  <a:cxn ang="0">
                    <a:pos x="54" y="1451"/>
                  </a:cxn>
                  <a:cxn ang="0">
                    <a:pos x="84" y="1169"/>
                  </a:cxn>
                  <a:cxn ang="0">
                    <a:pos x="126" y="899"/>
                  </a:cxn>
                  <a:cxn ang="0">
                    <a:pos x="162" y="641"/>
                  </a:cxn>
                  <a:cxn ang="0">
                    <a:pos x="209" y="408"/>
                  </a:cxn>
                  <a:cxn ang="0">
                    <a:pos x="251" y="192"/>
                  </a:cxn>
                  <a:cxn ang="0">
                    <a:pos x="299" y="0"/>
                  </a:cxn>
                  <a:cxn ang="0">
                    <a:pos x="287" y="0"/>
                  </a:cxn>
                  <a:cxn ang="0">
                    <a:pos x="239" y="192"/>
                  </a:cxn>
                  <a:cxn ang="0">
                    <a:pos x="198" y="408"/>
                  </a:cxn>
                  <a:cxn ang="0">
                    <a:pos x="156" y="641"/>
                  </a:cxn>
                  <a:cxn ang="0">
                    <a:pos x="114" y="899"/>
                  </a:cxn>
                  <a:cxn ang="0">
                    <a:pos x="78" y="1169"/>
                  </a:cxn>
                  <a:cxn ang="0">
                    <a:pos x="48" y="1451"/>
                  </a:cxn>
                  <a:cxn ang="0">
                    <a:pos x="24" y="1750"/>
                  </a:cxn>
                  <a:cxn ang="0">
                    <a:pos x="6" y="2062"/>
                  </a:cxn>
                  <a:cxn ang="0">
                    <a:pos x="0" y="2374"/>
                  </a:cxn>
                  <a:cxn ang="0">
                    <a:pos x="12" y="2674"/>
                  </a:cxn>
                  <a:cxn ang="0">
                    <a:pos x="30" y="2973"/>
                  </a:cxn>
                  <a:cxn ang="0">
                    <a:pos x="54" y="3255"/>
                  </a:cxn>
                  <a:cxn ang="0">
                    <a:pos x="96" y="3537"/>
                  </a:cxn>
                  <a:cxn ang="0">
                    <a:pos x="144" y="3806"/>
                  </a:cxn>
                  <a:cxn ang="0">
                    <a:pos x="203" y="4064"/>
                  </a:cxn>
                  <a:cxn ang="0">
                    <a:pos x="275" y="4316"/>
                  </a:cxn>
                  <a:cxn ang="0">
                    <a:pos x="287" y="4316"/>
                  </a:cxn>
                  <a:cxn ang="0">
                    <a:pos x="215" y="4064"/>
                  </a:cxn>
                  <a:cxn ang="0">
                    <a:pos x="156" y="3806"/>
                  </a:cxn>
                  <a:cxn ang="0">
                    <a:pos x="108" y="3537"/>
                  </a:cxn>
                  <a:cxn ang="0">
                    <a:pos x="66" y="3261"/>
                  </a:cxn>
                  <a:cxn ang="0">
                    <a:pos x="42" y="2973"/>
                  </a:cxn>
                  <a:cxn ang="0">
                    <a:pos x="24" y="2680"/>
                  </a:cxn>
                  <a:cxn ang="0">
                    <a:pos x="12" y="2374"/>
                  </a:cxn>
                  <a:cxn ang="0">
                    <a:pos x="18" y="2062"/>
                  </a:cxn>
                  <a:cxn ang="0">
                    <a:pos x="18" y="2062"/>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ru-RU">
                  <a:cs typeface="+mn-cs"/>
                </a:endParaRPr>
              </a:p>
            </p:txBody>
          </p:sp>
          <p:sp>
            <p:nvSpPr>
              <p:cNvPr id="37" name="Freeform 16"/>
              <p:cNvSpPr>
                <a:spLocks/>
              </p:cNvSpPr>
              <p:nvPr userDrawn="1"/>
            </p:nvSpPr>
            <p:spPr bwMode="hidden">
              <a:xfrm>
                <a:off x="1566" y="0"/>
                <a:ext cx="425" cy="4316"/>
              </a:xfrm>
              <a:custGeom>
                <a:avLst/>
                <a:gdLst/>
                <a:ahLst/>
                <a:cxnLst>
                  <a:cxn ang="0">
                    <a:pos x="424" y="0"/>
                  </a:cxn>
                  <a:cxn ang="0">
                    <a:pos x="412" y="0"/>
                  </a:cxn>
                  <a:cxn ang="0">
                    <a:pos x="316" y="222"/>
                  </a:cxn>
                  <a:cxn ang="0">
                    <a:pos x="239" y="462"/>
                  </a:cxn>
                  <a:cxn ang="0">
                    <a:pos x="167" y="707"/>
                  </a:cxn>
                  <a:cxn ang="0">
                    <a:pos x="107" y="971"/>
                  </a:cxn>
                  <a:cxn ang="0">
                    <a:pos x="65" y="1247"/>
                  </a:cxn>
                  <a:cxn ang="0">
                    <a:pos x="29" y="1529"/>
                  </a:cxn>
                  <a:cxn ang="0">
                    <a:pos x="6" y="1822"/>
                  </a:cxn>
                  <a:cxn ang="0">
                    <a:pos x="0" y="2122"/>
                  </a:cxn>
                  <a:cxn ang="0">
                    <a:pos x="6" y="2404"/>
                  </a:cxn>
                  <a:cxn ang="0">
                    <a:pos x="24" y="2686"/>
                  </a:cxn>
                  <a:cxn ang="0">
                    <a:pos x="47" y="2961"/>
                  </a:cxn>
                  <a:cxn ang="0">
                    <a:pos x="89" y="3243"/>
                  </a:cxn>
                  <a:cxn ang="0">
                    <a:pos x="137" y="3519"/>
                  </a:cxn>
                  <a:cxn ang="0">
                    <a:pos x="197" y="3788"/>
                  </a:cxn>
                  <a:cxn ang="0">
                    <a:pos x="269" y="4058"/>
                  </a:cxn>
                  <a:cxn ang="0">
                    <a:pos x="346" y="4316"/>
                  </a:cxn>
                  <a:cxn ang="0">
                    <a:pos x="358" y="4316"/>
                  </a:cxn>
                  <a:cxn ang="0">
                    <a:pos x="281" y="4058"/>
                  </a:cxn>
                  <a:cxn ang="0">
                    <a:pos x="209" y="3788"/>
                  </a:cxn>
                  <a:cxn ang="0">
                    <a:pos x="149" y="3519"/>
                  </a:cxn>
                  <a:cxn ang="0">
                    <a:pos x="101" y="3243"/>
                  </a:cxn>
                  <a:cxn ang="0">
                    <a:pos x="59" y="2961"/>
                  </a:cxn>
                  <a:cxn ang="0">
                    <a:pos x="35" y="2686"/>
                  </a:cxn>
                  <a:cxn ang="0">
                    <a:pos x="18" y="2404"/>
                  </a:cxn>
                  <a:cxn ang="0">
                    <a:pos x="12" y="2122"/>
                  </a:cxn>
                  <a:cxn ang="0">
                    <a:pos x="18" y="1822"/>
                  </a:cxn>
                  <a:cxn ang="0">
                    <a:pos x="41" y="1529"/>
                  </a:cxn>
                  <a:cxn ang="0">
                    <a:pos x="71" y="1247"/>
                  </a:cxn>
                  <a:cxn ang="0">
                    <a:pos x="119" y="971"/>
                  </a:cxn>
                  <a:cxn ang="0">
                    <a:pos x="179" y="707"/>
                  </a:cxn>
                  <a:cxn ang="0">
                    <a:pos x="245" y="462"/>
                  </a:cxn>
                  <a:cxn ang="0">
                    <a:pos x="328" y="222"/>
                  </a:cxn>
                  <a:cxn ang="0">
                    <a:pos x="424" y="0"/>
                  </a:cxn>
                  <a:cxn ang="0">
                    <a:pos x="424" y="0"/>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ru-RU">
                  <a:cs typeface="+mn-cs"/>
                </a:endParaRPr>
              </a:p>
            </p:txBody>
          </p:sp>
          <p:sp>
            <p:nvSpPr>
              <p:cNvPr id="38" name="Freeform 17"/>
              <p:cNvSpPr>
                <a:spLocks/>
              </p:cNvSpPr>
              <p:nvPr userDrawn="1"/>
            </p:nvSpPr>
            <p:spPr bwMode="hidden">
              <a:xfrm>
                <a:off x="1128" y="0"/>
                <a:ext cx="575" cy="4316"/>
              </a:xfrm>
              <a:custGeom>
                <a:avLst/>
                <a:gdLst/>
                <a:ahLst/>
                <a:cxnLst>
                  <a:cxn ang="0">
                    <a:pos x="12" y="2146"/>
                  </a:cxn>
                  <a:cxn ang="0">
                    <a:pos x="24" y="1846"/>
                  </a:cxn>
                  <a:cxn ang="0">
                    <a:pos x="54" y="1559"/>
                  </a:cxn>
                  <a:cxn ang="0">
                    <a:pos x="96" y="1277"/>
                  </a:cxn>
                  <a:cxn ang="0">
                    <a:pos x="162" y="1001"/>
                  </a:cxn>
                  <a:cxn ang="0">
                    <a:pos x="239" y="731"/>
                  </a:cxn>
                  <a:cxn ang="0">
                    <a:pos x="335" y="480"/>
                  </a:cxn>
                  <a:cxn ang="0">
                    <a:pos x="449" y="234"/>
                  </a:cxn>
                  <a:cxn ang="0">
                    <a:pos x="574" y="0"/>
                  </a:cxn>
                  <a:cxn ang="0">
                    <a:pos x="562" y="0"/>
                  </a:cxn>
                  <a:cxn ang="0">
                    <a:pos x="437" y="234"/>
                  </a:cxn>
                  <a:cxn ang="0">
                    <a:pos x="323" y="480"/>
                  </a:cxn>
                  <a:cxn ang="0">
                    <a:pos x="227" y="737"/>
                  </a:cxn>
                  <a:cxn ang="0">
                    <a:pos x="150" y="1001"/>
                  </a:cxn>
                  <a:cxn ang="0">
                    <a:pos x="84" y="1277"/>
                  </a:cxn>
                  <a:cxn ang="0">
                    <a:pos x="42" y="1559"/>
                  </a:cxn>
                  <a:cxn ang="0">
                    <a:pos x="12" y="1852"/>
                  </a:cxn>
                  <a:cxn ang="0">
                    <a:pos x="0" y="2146"/>
                  </a:cxn>
                  <a:cxn ang="0">
                    <a:pos x="6" y="2434"/>
                  </a:cxn>
                  <a:cxn ang="0">
                    <a:pos x="30" y="2715"/>
                  </a:cxn>
                  <a:cxn ang="0">
                    <a:pos x="66" y="2997"/>
                  </a:cxn>
                  <a:cxn ang="0">
                    <a:pos x="120" y="3273"/>
                  </a:cxn>
                  <a:cxn ang="0">
                    <a:pos x="191" y="3549"/>
                  </a:cxn>
                  <a:cxn ang="0">
                    <a:pos x="275" y="3812"/>
                  </a:cxn>
                  <a:cxn ang="0">
                    <a:pos x="371" y="4070"/>
                  </a:cxn>
                  <a:cxn ang="0">
                    <a:pos x="484" y="4316"/>
                  </a:cxn>
                  <a:cxn ang="0">
                    <a:pos x="496" y="4316"/>
                  </a:cxn>
                  <a:cxn ang="0">
                    <a:pos x="383" y="4070"/>
                  </a:cxn>
                  <a:cxn ang="0">
                    <a:pos x="287" y="3812"/>
                  </a:cxn>
                  <a:cxn ang="0">
                    <a:pos x="203" y="3549"/>
                  </a:cxn>
                  <a:cxn ang="0">
                    <a:pos x="132" y="3273"/>
                  </a:cxn>
                  <a:cxn ang="0">
                    <a:pos x="78" y="2997"/>
                  </a:cxn>
                  <a:cxn ang="0">
                    <a:pos x="42" y="2715"/>
                  </a:cxn>
                  <a:cxn ang="0">
                    <a:pos x="18" y="2434"/>
                  </a:cxn>
                  <a:cxn ang="0">
                    <a:pos x="12" y="2146"/>
                  </a:cxn>
                  <a:cxn ang="0">
                    <a:pos x="12" y="2146"/>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ru-RU">
                  <a:cs typeface="+mn-cs"/>
                </a:endParaRPr>
              </a:p>
            </p:txBody>
          </p:sp>
          <p:sp>
            <p:nvSpPr>
              <p:cNvPr id="39" name="Freeform 18"/>
              <p:cNvSpPr>
                <a:spLocks/>
              </p:cNvSpPr>
              <p:nvPr userDrawn="1"/>
            </p:nvSpPr>
            <p:spPr bwMode="hidden">
              <a:xfrm>
                <a:off x="702" y="0"/>
                <a:ext cx="737" cy="4316"/>
              </a:xfrm>
              <a:custGeom>
                <a:avLst/>
                <a:gdLst/>
                <a:ahLst/>
                <a:cxnLst>
                  <a:cxn ang="0">
                    <a:pos x="12" y="2098"/>
                  </a:cxn>
                  <a:cxn ang="0">
                    <a:pos x="29" y="1798"/>
                  </a:cxn>
                  <a:cxn ang="0">
                    <a:pos x="71" y="1505"/>
                  </a:cxn>
                  <a:cxn ang="0">
                    <a:pos x="131" y="1223"/>
                  </a:cxn>
                  <a:cxn ang="0">
                    <a:pos x="215" y="941"/>
                  </a:cxn>
                  <a:cxn ang="0">
                    <a:pos x="316" y="689"/>
                  </a:cxn>
                  <a:cxn ang="0">
                    <a:pos x="442" y="444"/>
                  </a:cxn>
                  <a:cxn ang="0">
                    <a:pos x="580" y="216"/>
                  </a:cxn>
                  <a:cxn ang="0">
                    <a:pos x="735" y="0"/>
                  </a:cxn>
                  <a:cxn ang="0">
                    <a:pos x="723" y="0"/>
                  </a:cxn>
                  <a:cxn ang="0">
                    <a:pos x="568" y="210"/>
                  </a:cxn>
                  <a:cxn ang="0">
                    <a:pos x="430" y="438"/>
                  </a:cxn>
                  <a:cxn ang="0">
                    <a:pos x="311" y="683"/>
                  </a:cxn>
                  <a:cxn ang="0">
                    <a:pos x="209" y="941"/>
                  </a:cxn>
                  <a:cxn ang="0">
                    <a:pos x="125" y="1217"/>
                  </a:cxn>
                  <a:cxn ang="0">
                    <a:pos x="59" y="1505"/>
                  </a:cxn>
                  <a:cxn ang="0">
                    <a:pos x="18" y="1798"/>
                  </a:cxn>
                  <a:cxn ang="0">
                    <a:pos x="0" y="2098"/>
                  </a:cxn>
                  <a:cxn ang="0">
                    <a:pos x="6" y="2404"/>
                  </a:cxn>
                  <a:cxn ang="0">
                    <a:pos x="29" y="2709"/>
                  </a:cxn>
                  <a:cxn ang="0">
                    <a:pos x="77" y="3015"/>
                  </a:cxn>
                  <a:cxn ang="0">
                    <a:pos x="149" y="3315"/>
                  </a:cxn>
                  <a:cxn ang="0">
                    <a:pos x="227" y="3573"/>
                  </a:cxn>
                  <a:cxn ang="0">
                    <a:pos x="316" y="3824"/>
                  </a:cxn>
                  <a:cxn ang="0">
                    <a:pos x="424" y="4076"/>
                  </a:cxn>
                  <a:cxn ang="0">
                    <a:pos x="544" y="4316"/>
                  </a:cxn>
                  <a:cxn ang="0">
                    <a:pos x="556" y="4316"/>
                  </a:cxn>
                  <a:cxn ang="0">
                    <a:pos x="436" y="4076"/>
                  </a:cxn>
                  <a:cxn ang="0">
                    <a:pos x="328" y="3824"/>
                  </a:cxn>
                  <a:cxn ang="0">
                    <a:pos x="239" y="3573"/>
                  </a:cxn>
                  <a:cxn ang="0">
                    <a:pos x="161" y="3315"/>
                  </a:cxn>
                  <a:cxn ang="0">
                    <a:pos x="89" y="3015"/>
                  </a:cxn>
                  <a:cxn ang="0">
                    <a:pos x="41" y="2709"/>
                  </a:cxn>
                  <a:cxn ang="0">
                    <a:pos x="18" y="2404"/>
                  </a:cxn>
                  <a:cxn ang="0">
                    <a:pos x="12" y="2098"/>
                  </a:cxn>
                  <a:cxn ang="0">
                    <a:pos x="12" y="2098"/>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ru-RU">
                  <a:cs typeface="+mn-cs"/>
                </a:endParaRPr>
              </a:p>
            </p:txBody>
          </p:sp>
          <p:sp>
            <p:nvSpPr>
              <p:cNvPr id="40" name="Freeform 19"/>
              <p:cNvSpPr>
                <a:spLocks/>
              </p:cNvSpPr>
              <p:nvPr userDrawn="1"/>
            </p:nvSpPr>
            <p:spPr bwMode="hidden">
              <a:xfrm>
                <a:off x="288" y="0"/>
                <a:ext cx="840" cy="4316"/>
              </a:xfrm>
              <a:custGeom>
                <a:avLst/>
                <a:gdLst/>
                <a:ahLst/>
                <a:cxnLst>
                  <a:cxn ang="0">
                    <a:pos x="18" y="1948"/>
                  </a:cxn>
                  <a:cxn ang="0">
                    <a:pos x="48" y="1708"/>
                  </a:cxn>
                  <a:cxn ang="0">
                    <a:pos x="96" y="1475"/>
                  </a:cxn>
                  <a:cxn ang="0">
                    <a:pos x="161" y="1235"/>
                  </a:cxn>
                  <a:cxn ang="0">
                    <a:pos x="251" y="995"/>
                  </a:cxn>
                  <a:cxn ang="0">
                    <a:pos x="365" y="755"/>
                  </a:cxn>
                  <a:cxn ang="0">
                    <a:pos x="496" y="510"/>
                  </a:cxn>
                  <a:cxn ang="0">
                    <a:pos x="658" y="258"/>
                  </a:cxn>
                  <a:cxn ang="0">
                    <a:pos x="741" y="132"/>
                  </a:cxn>
                  <a:cxn ang="0">
                    <a:pos x="837" y="0"/>
                  </a:cxn>
                  <a:cxn ang="0">
                    <a:pos x="825" y="0"/>
                  </a:cxn>
                  <a:cxn ang="0">
                    <a:pos x="729" y="132"/>
                  </a:cxn>
                  <a:cxn ang="0">
                    <a:pos x="640" y="258"/>
                  </a:cxn>
                  <a:cxn ang="0">
                    <a:pos x="562" y="384"/>
                  </a:cxn>
                  <a:cxn ang="0">
                    <a:pos x="484" y="510"/>
                  </a:cxn>
                  <a:cxn ang="0">
                    <a:pos x="353" y="755"/>
                  </a:cxn>
                  <a:cxn ang="0">
                    <a:pos x="239" y="995"/>
                  </a:cxn>
                  <a:cxn ang="0">
                    <a:pos x="150" y="1235"/>
                  </a:cxn>
                  <a:cxn ang="0">
                    <a:pos x="84" y="1469"/>
                  </a:cxn>
                  <a:cxn ang="0">
                    <a:pos x="36" y="1702"/>
                  </a:cxn>
                  <a:cxn ang="0">
                    <a:pos x="6" y="1942"/>
                  </a:cxn>
                  <a:cxn ang="0">
                    <a:pos x="0" y="2200"/>
                  </a:cxn>
                  <a:cxn ang="0">
                    <a:pos x="12" y="2470"/>
                  </a:cxn>
                  <a:cxn ang="0">
                    <a:pos x="48" y="2739"/>
                  </a:cxn>
                  <a:cxn ang="0">
                    <a:pos x="114" y="3027"/>
                  </a:cxn>
                  <a:cxn ang="0">
                    <a:pos x="150" y="3171"/>
                  </a:cxn>
                  <a:cxn ang="0">
                    <a:pos x="197" y="3321"/>
                  </a:cxn>
                  <a:cxn ang="0">
                    <a:pos x="245" y="3477"/>
                  </a:cxn>
                  <a:cxn ang="0">
                    <a:pos x="305" y="3639"/>
                  </a:cxn>
                  <a:cxn ang="0">
                    <a:pos x="365" y="3800"/>
                  </a:cxn>
                  <a:cxn ang="0">
                    <a:pos x="437" y="3968"/>
                  </a:cxn>
                  <a:cxn ang="0">
                    <a:pos x="508" y="4136"/>
                  </a:cxn>
                  <a:cxn ang="0">
                    <a:pos x="592" y="4316"/>
                  </a:cxn>
                  <a:cxn ang="0">
                    <a:pos x="604" y="4316"/>
                  </a:cxn>
                  <a:cxn ang="0">
                    <a:pos x="520" y="4136"/>
                  </a:cxn>
                  <a:cxn ang="0">
                    <a:pos x="448" y="3968"/>
                  </a:cxn>
                  <a:cxn ang="0">
                    <a:pos x="377" y="3800"/>
                  </a:cxn>
                  <a:cxn ang="0">
                    <a:pos x="317" y="3639"/>
                  </a:cxn>
                  <a:cxn ang="0">
                    <a:pos x="257" y="3477"/>
                  </a:cxn>
                  <a:cxn ang="0">
                    <a:pos x="209" y="3327"/>
                  </a:cxn>
                  <a:cxn ang="0">
                    <a:pos x="161" y="3171"/>
                  </a:cxn>
                  <a:cxn ang="0">
                    <a:pos x="126" y="3027"/>
                  </a:cxn>
                  <a:cxn ang="0">
                    <a:pos x="60" y="2739"/>
                  </a:cxn>
                  <a:cxn ang="0">
                    <a:pos x="24" y="2470"/>
                  </a:cxn>
                  <a:cxn ang="0">
                    <a:pos x="12" y="2206"/>
                  </a:cxn>
                  <a:cxn ang="0">
                    <a:pos x="18" y="1948"/>
                  </a:cxn>
                  <a:cxn ang="0">
                    <a:pos x="18" y="1948"/>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ru-RU">
                  <a:cs typeface="+mn-cs"/>
                </a:endParaRPr>
              </a:p>
            </p:txBody>
          </p:sp>
        </p:grpSp>
        <p:sp>
          <p:nvSpPr>
            <p:cNvPr id="9" name="Freeform 20"/>
            <p:cNvSpPr>
              <a:spLocks/>
            </p:cNvSpPr>
            <p:nvPr/>
          </p:nvSpPr>
          <p:spPr bwMode="hidden">
            <a:xfrm>
              <a:off x="6" y="2901"/>
              <a:ext cx="606" cy="1415"/>
            </a:xfrm>
            <a:custGeom>
              <a:avLst/>
              <a:gdLst/>
              <a:ahLst/>
              <a:cxnLst>
                <a:cxn ang="0">
                  <a:pos x="0" y="54"/>
                </a:cxn>
                <a:cxn ang="0">
                  <a:pos x="42" y="228"/>
                </a:cxn>
                <a:cxn ang="0">
                  <a:pos x="96" y="402"/>
                </a:cxn>
                <a:cxn ang="0">
                  <a:pos x="161" y="576"/>
                </a:cxn>
                <a:cxn ang="0">
                  <a:pos x="227" y="744"/>
                </a:cxn>
                <a:cxn ang="0">
                  <a:pos x="305" y="917"/>
                </a:cxn>
                <a:cxn ang="0">
                  <a:pos x="389" y="1085"/>
                </a:cxn>
                <a:cxn ang="0">
                  <a:pos x="484" y="1253"/>
                </a:cxn>
                <a:cxn ang="0">
                  <a:pos x="586" y="1415"/>
                </a:cxn>
                <a:cxn ang="0">
                  <a:pos x="604" y="1415"/>
                </a:cxn>
                <a:cxn ang="0">
                  <a:pos x="496" y="1247"/>
                </a:cxn>
                <a:cxn ang="0">
                  <a:pos x="401" y="1073"/>
                </a:cxn>
                <a:cxn ang="0">
                  <a:pos x="311" y="899"/>
                </a:cxn>
                <a:cxn ang="0">
                  <a:pos x="233" y="720"/>
                </a:cxn>
                <a:cxn ang="0">
                  <a:pos x="161" y="546"/>
                </a:cxn>
                <a:cxn ang="0">
                  <a:pos x="102" y="366"/>
                </a:cxn>
                <a:cxn ang="0">
                  <a:pos x="48" y="180"/>
                </a:cxn>
                <a:cxn ang="0">
                  <a:pos x="0" y="0"/>
                </a:cxn>
                <a:cxn ang="0">
                  <a:pos x="0" y="54"/>
                </a:cxn>
                <a:cxn ang="0">
                  <a:pos x="0" y="54"/>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ru-RU">
                <a:cs typeface="+mn-cs"/>
              </a:endParaRPr>
            </a:p>
          </p:txBody>
        </p:sp>
        <p:sp>
          <p:nvSpPr>
            <p:cNvPr id="10" name="Freeform 21"/>
            <p:cNvSpPr>
              <a:spLocks/>
            </p:cNvSpPr>
            <p:nvPr/>
          </p:nvSpPr>
          <p:spPr bwMode="hidden">
            <a:xfrm>
              <a:off x="6" y="3890"/>
              <a:ext cx="228" cy="426"/>
            </a:xfrm>
            <a:custGeom>
              <a:avLst/>
              <a:gdLst/>
              <a:ahLst/>
              <a:cxnLst>
                <a:cxn ang="0">
                  <a:pos x="0" y="30"/>
                </a:cxn>
                <a:cxn ang="0">
                  <a:pos x="108" y="240"/>
                </a:cxn>
                <a:cxn ang="0">
                  <a:pos x="215" y="426"/>
                </a:cxn>
                <a:cxn ang="0">
                  <a:pos x="227" y="426"/>
                </a:cxn>
                <a:cxn ang="0">
                  <a:pos x="167" y="330"/>
                </a:cxn>
                <a:cxn ang="0">
                  <a:pos x="114" y="222"/>
                </a:cxn>
                <a:cxn ang="0">
                  <a:pos x="0" y="0"/>
                </a:cxn>
                <a:cxn ang="0">
                  <a:pos x="0" y="30"/>
                </a:cxn>
                <a:cxn ang="0">
                  <a:pos x="0" y="30"/>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ru-RU">
                <a:cs typeface="+mn-cs"/>
              </a:endParaRPr>
            </a:p>
          </p:txBody>
        </p:sp>
        <p:sp>
          <p:nvSpPr>
            <p:cNvPr id="11" name="Freeform 22"/>
            <p:cNvSpPr>
              <a:spLocks/>
            </p:cNvSpPr>
            <p:nvPr/>
          </p:nvSpPr>
          <p:spPr bwMode="hidden">
            <a:xfrm>
              <a:off x="4776" y="0"/>
              <a:ext cx="984" cy="1786"/>
            </a:xfrm>
            <a:custGeom>
              <a:avLst/>
              <a:gdLst/>
              <a:ahLst/>
              <a:cxnLst>
                <a:cxn ang="0">
                  <a:pos x="981" y="1786"/>
                </a:cxn>
                <a:cxn ang="0">
                  <a:pos x="981" y="1720"/>
                </a:cxn>
                <a:cxn ang="0">
                  <a:pos x="969" y="1666"/>
                </a:cxn>
                <a:cxn ang="0">
                  <a:pos x="957" y="1613"/>
                </a:cxn>
                <a:cxn ang="0">
                  <a:pos x="921" y="1487"/>
                </a:cxn>
                <a:cxn ang="0">
                  <a:pos x="885" y="1361"/>
                </a:cxn>
                <a:cxn ang="0">
                  <a:pos x="796" y="1121"/>
                </a:cxn>
                <a:cxn ang="0">
                  <a:pos x="682" y="899"/>
                </a:cxn>
                <a:cxn ang="0">
                  <a:pos x="562" y="689"/>
                </a:cxn>
                <a:cxn ang="0">
                  <a:pos x="431" y="498"/>
                </a:cxn>
                <a:cxn ang="0">
                  <a:pos x="293" y="318"/>
                </a:cxn>
                <a:cxn ang="0">
                  <a:pos x="150" y="150"/>
                </a:cxn>
                <a:cxn ang="0">
                  <a:pos x="12" y="0"/>
                </a:cxn>
                <a:cxn ang="0">
                  <a:pos x="0" y="0"/>
                </a:cxn>
                <a:cxn ang="0">
                  <a:pos x="138" y="150"/>
                </a:cxn>
                <a:cxn ang="0">
                  <a:pos x="275" y="318"/>
                </a:cxn>
                <a:cxn ang="0">
                  <a:pos x="413" y="498"/>
                </a:cxn>
                <a:cxn ang="0">
                  <a:pos x="545" y="689"/>
                </a:cxn>
                <a:cxn ang="0">
                  <a:pos x="670" y="899"/>
                </a:cxn>
                <a:cxn ang="0">
                  <a:pos x="778" y="1121"/>
                </a:cxn>
                <a:cxn ang="0">
                  <a:pos x="873" y="1361"/>
                </a:cxn>
                <a:cxn ang="0">
                  <a:pos x="909" y="1487"/>
                </a:cxn>
                <a:cxn ang="0">
                  <a:pos x="945" y="1619"/>
                </a:cxn>
                <a:cxn ang="0">
                  <a:pos x="963" y="1702"/>
                </a:cxn>
                <a:cxn ang="0">
                  <a:pos x="981" y="1786"/>
                </a:cxn>
                <a:cxn ang="0">
                  <a:pos x="981" y="1786"/>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a:defRPr/>
              </a:pPr>
              <a:endParaRPr lang="ru-RU">
                <a:cs typeface="+mn-cs"/>
              </a:endParaRPr>
            </a:p>
          </p:txBody>
        </p:sp>
        <p:sp>
          <p:nvSpPr>
            <p:cNvPr id="12" name="Freeform 23"/>
            <p:cNvSpPr>
              <a:spLocks/>
            </p:cNvSpPr>
            <p:nvPr/>
          </p:nvSpPr>
          <p:spPr bwMode="hidden">
            <a:xfrm>
              <a:off x="5041" y="0"/>
              <a:ext cx="719" cy="845"/>
            </a:xfrm>
            <a:custGeom>
              <a:avLst/>
              <a:gdLst/>
              <a:ahLst/>
              <a:cxnLst>
                <a:cxn ang="0">
                  <a:pos x="717" y="845"/>
                </a:cxn>
                <a:cxn ang="0">
                  <a:pos x="717" y="821"/>
                </a:cxn>
                <a:cxn ang="0">
                  <a:pos x="574" y="605"/>
                </a:cxn>
                <a:cxn ang="0">
                  <a:pos x="406" y="396"/>
                </a:cxn>
                <a:cxn ang="0">
                  <a:pos x="221" y="192"/>
                </a:cxn>
                <a:cxn ang="0">
                  <a:pos x="17" y="0"/>
                </a:cxn>
                <a:cxn ang="0">
                  <a:pos x="0" y="0"/>
                </a:cxn>
                <a:cxn ang="0">
                  <a:pos x="209" y="198"/>
                </a:cxn>
                <a:cxn ang="0">
                  <a:pos x="400" y="408"/>
                </a:cxn>
                <a:cxn ang="0">
                  <a:pos x="568" y="623"/>
                </a:cxn>
                <a:cxn ang="0">
                  <a:pos x="717" y="845"/>
                </a:cxn>
                <a:cxn ang="0">
                  <a:pos x="717" y="845"/>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chemeClr val="bg1"/>
            </a:solidFill>
            <a:ln w="9525">
              <a:noFill/>
              <a:round/>
              <a:headEnd/>
              <a:tailEnd/>
            </a:ln>
          </p:spPr>
          <p:txBody>
            <a:bodyPr/>
            <a:lstStyle/>
            <a:p>
              <a:pPr>
                <a:defRPr/>
              </a:pPr>
              <a:endParaRPr lang="ru-RU">
                <a:cs typeface="+mn-cs"/>
              </a:endParaRPr>
            </a:p>
          </p:txBody>
        </p:sp>
        <p:sp>
          <p:nvSpPr>
            <p:cNvPr id="13" name="Freeform 24"/>
            <p:cNvSpPr>
              <a:spLocks/>
            </p:cNvSpPr>
            <p:nvPr/>
          </p:nvSpPr>
          <p:spPr bwMode="hidden">
            <a:xfrm>
              <a:off x="5352" y="0"/>
              <a:ext cx="408" cy="414"/>
            </a:xfrm>
            <a:custGeom>
              <a:avLst/>
              <a:gdLst/>
              <a:ahLst/>
              <a:cxnLst>
                <a:cxn ang="0">
                  <a:pos x="407" y="414"/>
                </a:cxn>
                <a:cxn ang="0">
                  <a:pos x="407" y="396"/>
                </a:cxn>
                <a:cxn ang="0">
                  <a:pos x="222" y="192"/>
                </a:cxn>
                <a:cxn ang="0">
                  <a:pos x="12" y="0"/>
                </a:cxn>
                <a:cxn ang="0">
                  <a:pos x="0" y="0"/>
                </a:cxn>
                <a:cxn ang="0">
                  <a:pos x="108" y="102"/>
                </a:cxn>
                <a:cxn ang="0">
                  <a:pos x="216" y="204"/>
                </a:cxn>
                <a:cxn ang="0">
                  <a:pos x="407" y="414"/>
                </a:cxn>
                <a:cxn ang="0">
                  <a:pos x="407" y="414"/>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chemeClr val="bg1"/>
            </a:solidFill>
            <a:ln w="9525">
              <a:noFill/>
              <a:round/>
              <a:headEnd/>
              <a:tailEnd/>
            </a:ln>
          </p:spPr>
          <p:txBody>
            <a:bodyPr/>
            <a:lstStyle/>
            <a:p>
              <a:pPr>
                <a:defRPr/>
              </a:pPr>
              <a:endParaRPr lang="ru-RU">
                <a:cs typeface="+mn-cs"/>
              </a:endParaRPr>
            </a:p>
          </p:txBody>
        </p:sp>
        <p:sp>
          <p:nvSpPr>
            <p:cNvPr id="14" name="Freeform 25"/>
            <p:cNvSpPr>
              <a:spLocks/>
            </p:cNvSpPr>
            <p:nvPr/>
          </p:nvSpPr>
          <p:spPr bwMode="hidden">
            <a:xfrm>
              <a:off x="6" y="0"/>
              <a:ext cx="858" cy="1409"/>
            </a:xfrm>
            <a:custGeom>
              <a:avLst/>
              <a:gdLst/>
              <a:ahLst/>
              <a:cxnLst>
                <a:cxn ang="0">
                  <a:pos x="0" y="1361"/>
                </a:cxn>
                <a:cxn ang="0">
                  <a:pos x="0" y="1409"/>
                </a:cxn>
                <a:cxn ang="0">
                  <a:pos x="54" y="1211"/>
                </a:cxn>
                <a:cxn ang="0">
                  <a:pos x="126" y="1013"/>
                </a:cxn>
                <a:cxn ang="0">
                  <a:pos x="215" y="827"/>
                </a:cxn>
                <a:cxn ang="0">
                  <a:pos x="311" y="647"/>
                </a:cxn>
                <a:cxn ang="0">
                  <a:pos x="431" y="474"/>
                </a:cxn>
                <a:cxn ang="0">
                  <a:pos x="556" y="312"/>
                </a:cxn>
                <a:cxn ang="0">
                  <a:pos x="700" y="150"/>
                </a:cxn>
                <a:cxn ang="0">
                  <a:pos x="855" y="0"/>
                </a:cxn>
                <a:cxn ang="0">
                  <a:pos x="837" y="0"/>
                </a:cxn>
                <a:cxn ang="0">
                  <a:pos x="688" y="144"/>
                </a:cxn>
                <a:cxn ang="0">
                  <a:pos x="550" y="300"/>
                </a:cxn>
                <a:cxn ang="0">
                  <a:pos x="425" y="462"/>
                </a:cxn>
                <a:cxn ang="0">
                  <a:pos x="311" y="629"/>
                </a:cxn>
                <a:cxn ang="0">
                  <a:pos x="215" y="803"/>
                </a:cxn>
                <a:cxn ang="0">
                  <a:pos x="132" y="983"/>
                </a:cxn>
                <a:cxn ang="0">
                  <a:pos x="60" y="1169"/>
                </a:cxn>
                <a:cxn ang="0">
                  <a:pos x="0" y="1361"/>
                </a:cxn>
                <a:cxn ang="0">
                  <a:pos x="0" y="1361"/>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a:defRPr/>
              </a:pPr>
              <a:endParaRPr lang="ru-RU">
                <a:cs typeface="+mn-cs"/>
              </a:endParaRPr>
            </a:p>
          </p:txBody>
        </p:sp>
        <p:sp>
          <p:nvSpPr>
            <p:cNvPr id="15" name="Freeform 26"/>
            <p:cNvSpPr>
              <a:spLocks/>
            </p:cNvSpPr>
            <p:nvPr/>
          </p:nvSpPr>
          <p:spPr bwMode="hidden">
            <a:xfrm>
              <a:off x="6" y="0"/>
              <a:ext cx="588" cy="599"/>
            </a:xfrm>
            <a:custGeom>
              <a:avLst/>
              <a:gdLst/>
              <a:ahLst/>
              <a:cxnLst>
                <a:cxn ang="0">
                  <a:pos x="586" y="0"/>
                </a:cxn>
                <a:cxn ang="0">
                  <a:pos x="568" y="0"/>
                </a:cxn>
                <a:cxn ang="0">
                  <a:pos x="407" y="132"/>
                </a:cxn>
                <a:cxn ang="0">
                  <a:pos x="257" y="270"/>
                </a:cxn>
                <a:cxn ang="0">
                  <a:pos x="120" y="420"/>
                </a:cxn>
                <a:cxn ang="0">
                  <a:pos x="0" y="575"/>
                </a:cxn>
                <a:cxn ang="0">
                  <a:pos x="0" y="599"/>
                </a:cxn>
                <a:cxn ang="0">
                  <a:pos x="120" y="432"/>
                </a:cxn>
                <a:cxn ang="0">
                  <a:pos x="257" y="282"/>
                </a:cxn>
                <a:cxn ang="0">
                  <a:pos x="413" y="138"/>
                </a:cxn>
                <a:cxn ang="0">
                  <a:pos x="586" y="0"/>
                </a:cxn>
                <a:cxn ang="0">
                  <a:pos x="586" y="0"/>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chemeClr val="bg1"/>
            </a:solidFill>
            <a:ln w="9525">
              <a:noFill/>
              <a:round/>
              <a:headEnd/>
              <a:tailEnd/>
            </a:ln>
          </p:spPr>
          <p:txBody>
            <a:bodyPr/>
            <a:lstStyle/>
            <a:p>
              <a:pPr>
                <a:defRPr/>
              </a:pPr>
              <a:endParaRPr lang="ru-RU">
                <a:cs typeface="+mn-cs"/>
              </a:endParaRPr>
            </a:p>
          </p:txBody>
        </p:sp>
        <p:sp>
          <p:nvSpPr>
            <p:cNvPr id="16" name="Freeform 27"/>
            <p:cNvSpPr>
              <a:spLocks/>
            </p:cNvSpPr>
            <p:nvPr/>
          </p:nvSpPr>
          <p:spPr bwMode="hidden">
            <a:xfrm>
              <a:off x="6" y="0"/>
              <a:ext cx="270" cy="252"/>
            </a:xfrm>
            <a:custGeom>
              <a:avLst/>
              <a:gdLst/>
              <a:ahLst/>
              <a:cxnLst>
                <a:cxn ang="0">
                  <a:pos x="269" y="0"/>
                </a:cxn>
                <a:cxn ang="0">
                  <a:pos x="251" y="0"/>
                </a:cxn>
                <a:cxn ang="0">
                  <a:pos x="120" y="114"/>
                </a:cxn>
                <a:cxn ang="0">
                  <a:pos x="60" y="174"/>
                </a:cxn>
                <a:cxn ang="0">
                  <a:pos x="0" y="234"/>
                </a:cxn>
                <a:cxn ang="0">
                  <a:pos x="0" y="252"/>
                </a:cxn>
                <a:cxn ang="0">
                  <a:pos x="126" y="120"/>
                </a:cxn>
                <a:cxn ang="0">
                  <a:pos x="269" y="0"/>
                </a:cxn>
                <a:cxn ang="0">
                  <a:pos x="269" y="0"/>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chemeClr val="bg1"/>
            </a:solidFill>
            <a:ln w="9525">
              <a:noFill/>
              <a:round/>
              <a:headEnd/>
              <a:tailEnd/>
            </a:ln>
          </p:spPr>
          <p:txBody>
            <a:bodyPr/>
            <a:lstStyle/>
            <a:p>
              <a:pPr>
                <a:defRPr/>
              </a:pPr>
              <a:endParaRPr lang="ru-RU">
                <a:cs typeface="+mn-cs"/>
              </a:endParaRPr>
            </a:p>
          </p:txBody>
        </p:sp>
        <p:sp>
          <p:nvSpPr>
            <p:cNvPr id="17" name="Line 28"/>
            <p:cNvSpPr>
              <a:spLocks noChangeShapeType="1"/>
            </p:cNvSpPr>
            <p:nvPr/>
          </p:nvSpPr>
          <p:spPr bwMode="hidden">
            <a:xfrm>
              <a:off x="1" y="2749"/>
              <a:ext cx="5758" cy="0"/>
            </a:xfrm>
            <a:prstGeom prst="line">
              <a:avLst/>
            </a:prstGeom>
            <a:noFill/>
            <a:ln w="15875">
              <a:solidFill>
                <a:schemeClr val="bg1"/>
              </a:solidFill>
              <a:round/>
              <a:headEnd/>
              <a:tailEnd/>
            </a:ln>
            <a:effectLst/>
          </p:spPr>
          <p:txBody>
            <a:bodyPr/>
            <a:lstStyle/>
            <a:p>
              <a:pPr>
                <a:defRPr/>
              </a:pPr>
              <a:endParaRPr lang="ru-RU">
                <a:cs typeface="+mn-cs"/>
              </a:endParaRPr>
            </a:p>
          </p:txBody>
        </p:sp>
        <p:sp>
          <p:nvSpPr>
            <p:cNvPr id="18" name="Line 29"/>
            <p:cNvSpPr>
              <a:spLocks noChangeShapeType="1"/>
            </p:cNvSpPr>
            <p:nvPr/>
          </p:nvSpPr>
          <p:spPr bwMode="hidden">
            <a:xfrm>
              <a:off x="1" y="2356"/>
              <a:ext cx="5758" cy="0"/>
            </a:xfrm>
            <a:prstGeom prst="line">
              <a:avLst/>
            </a:prstGeom>
            <a:noFill/>
            <a:ln w="15875">
              <a:solidFill>
                <a:schemeClr val="bg1"/>
              </a:solidFill>
              <a:round/>
              <a:headEnd/>
              <a:tailEnd/>
            </a:ln>
            <a:effectLst/>
          </p:spPr>
          <p:txBody>
            <a:bodyPr/>
            <a:lstStyle/>
            <a:p>
              <a:pPr>
                <a:defRPr/>
              </a:pPr>
              <a:endParaRPr lang="ru-RU">
                <a:cs typeface="+mn-cs"/>
              </a:endParaRPr>
            </a:p>
          </p:txBody>
        </p:sp>
        <p:sp>
          <p:nvSpPr>
            <p:cNvPr id="19" name="Line 30"/>
            <p:cNvSpPr>
              <a:spLocks noChangeShapeType="1"/>
            </p:cNvSpPr>
            <p:nvPr/>
          </p:nvSpPr>
          <p:spPr bwMode="hidden">
            <a:xfrm>
              <a:off x="1" y="3142"/>
              <a:ext cx="5758" cy="0"/>
            </a:xfrm>
            <a:prstGeom prst="line">
              <a:avLst/>
            </a:prstGeom>
            <a:noFill/>
            <a:ln w="15875">
              <a:solidFill>
                <a:schemeClr val="bg2"/>
              </a:solidFill>
              <a:round/>
              <a:headEnd/>
              <a:tailEnd/>
            </a:ln>
            <a:effectLst/>
          </p:spPr>
          <p:txBody>
            <a:bodyPr/>
            <a:lstStyle/>
            <a:p>
              <a:pPr>
                <a:defRPr/>
              </a:pPr>
              <a:endParaRPr lang="ru-RU">
                <a:cs typeface="+mn-cs"/>
              </a:endParaRPr>
            </a:p>
          </p:txBody>
        </p:sp>
        <p:grpSp>
          <p:nvGrpSpPr>
            <p:cNvPr id="20" name="Group 31"/>
            <p:cNvGrpSpPr>
              <a:grpSpLocks/>
            </p:cNvGrpSpPr>
            <p:nvPr/>
          </p:nvGrpSpPr>
          <p:grpSpPr bwMode="auto">
            <a:xfrm>
              <a:off x="1" y="392"/>
              <a:ext cx="5758" cy="1571"/>
              <a:chOff x="1" y="392"/>
              <a:chExt cx="5758" cy="1571"/>
            </a:xfrm>
          </p:grpSpPr>
          <p:sp>
            <p:nvSpPr>
              <p:cNvPr id="23" name="Line 32"/>
              <p:cNvSpPr>
                <a:spLocks noChangeShapeType="1"/>
              </p:cNvSpPr>
              <p:nvPr userDrawn="1"/>
            </p:nvSpPr>
            <p:spPr bwMode="hidden">
              <a:xfrm>
                <a:off x="1" y="784"/>
                <a:ext cx="5758" cy="0"/>
              </a:xfrm>
              <a:prstGeom prst="line">
                <a:avLst/>
              </a:prstGeom>
              <a:noFill/>
              <a:ln w="15875">
                <a:solidFill>
                  <a:schemeClr val="bg1"/>
                </a:solidFill>
                <a:round/>
                <a:headEnd/>
                <a:tailEnd/>
              </a:ln>
              <a:effectLst/>
            </p:spPr>
            <p:txBody>
              <a:bodyPr/>
              <a:lstStyle/>
              <a:p>
                <a:pPr>
                  <a:defRPr/>
                </a:pPr>
                <a:endParaRPr lang="ru-RU">
                  <a:cs typeface="+mn-cs"/>
                </a:endParaRPr>
              </a:p>
            </p:txBody>
          </p:sp>
          <p:sp>
            <p:nvSpPr>
              <p:cNvPr id="24" name="Line 33"/>
              <p:cNvSpPr>
                <a:spLocks noChangeShapeType="1"/>
              </p:cNvSpPr>
              <p:nvPr userDrawn="1"/>
            </p:nvSpPr>
            <p:spPr bwMode="hidden">
              <a:xfrm>
                <a:off x="1" y="1963"/>
                <a:ext cx="5758" cy="0"/>
              </a:xfrm>
              <a:prstGeom prst="line">
                <a:avLst/>
              </a:prstGeom>
              <a:noFill/>
              <a:ln w="15875">
                <a:solidFill>
                  <a:schemeClr val="bg1"/>
                </a:solidFill>
                <a:round/>
                <a:headEnd/>
                <a:tailEnd/>
              </a:ln>
              <a:effectLst/>
            </p:spPr>
            <p:txBody>
              <a:bodyPr/>
              <a:lstStyle/>
              <a:p>
                <a:pPr>
                  <a:defRPr/>
                </a:pPr>
                <a:endParaRPr lang="ru-RU">
                  <a:cs typeface="+mn-cs"/>
                </a:endParaRPr>
              </a:p>
            </p:txBody>
          </p:sp>
          <p:sp>
            <p:nvSpPr>
              <p:cNvPr id="25" name="Line 34"/>
              <p:cNvSpPr>
                <a:spLocks noChangeShapeType="1"/>
              </p:cNvSpPr>
              <p:nvPr userDrawn="1"/>
            </p:nvSpPr>
            <p:spPr bwMode="hidden">
              <a:xfrm>
                <a:off x="1" y="1570"/>
                <a:ext cx="5758" cy="0"/>
              </a:xfrm>
              <a:prstGeom prst="line">
                <a:avLst/>
              </a:prstGeom>
              <a:noFill/>
              <a:ln w="15875">
                <a:solidFill>
                  <a:schemeClr val="bg1"/>
                </a:solidFill>
                <a:round/>
                <a:headEnd/>
                <a:tailEnd/>
              </a:ln>
              <a:effectLst/>
            </p:spPr>
            <p:txBody>
              <a:bodyPr/>
              <a:lstStyle/>
              <a:p>
                <a:pPr>
                  <a:defRPr/>
                </a:pPr>
                <a:endParaRPr lang="ru-RU">
                  <a:cs typeface="+mn-cs"/>
                </a:endParaRPr>
              </a:p>
            </p:txBody>
          </p:sp>
          <p:sp>
            <p:nvSpPr>
              <p:cNvPr id="26" name="Line 35"/>
              <p:cNvSpPr>
                <a:spLocks noChangeShapeType="1"/>
              </p:cNvSpPr>
              <p:nvPr userDrawn="1"/>
            </p:nvSpPr>
            <p:spPr bwMode="hidden">
              <a:xfrm>
                <a:off x="1" y="1177"/>
                <a:ext cx="5758" cy="0"/>
              </a:xfrm>
              <a:prstGeom prst="line">
                <a:avLst/>
              </a:prstGeom>
              <a:noFill/>
              <a:ln w="15875">
                <a:solidFill>
                  <a:schemeClr val="bg1"/>
                </a:solidFill>
                <a:round/>
                <a:headEnd/>
                <a:tailEnd/>
              </a:ln>
              <a:effectLst/>
            </p:spPr>
            <p:txBody>
              <a:bodyPr/>
              <a:lstStyle/>
              <a:p>
                <a:pPr>
                  <a:defRPr/>
                </a:pPr>
                <a:endParaRPr lang="ru-RU">
                  <a:cs typeface="+mn-cs"/>
                </a:endParaRPr>
              </a:p>
            </p:txBody>
          </p:sp>
          <p:sp>
            <p:nvSpPr>
              <p:cNvPr id="27" name="Line 36"/>
              <p:cNvSpPr>
                <a:spLocks noChangeShapeType="1"/>
              </p:cNvSpPr>
              <p:nvPr userDrawn="1"/>
            </p:nvSpPr>
            <p:spPr bwMode="hidden">
              <a:xfrm>
                <a:off x="1" y="392"/>
                <a:ext cx="5758" cy="0"/>
              </a:xfrm>
              <a:prstGeom prst="line">
                <a:avLst/>
              </a:prstGeom>
              <a:noFill/>
              <a:ln w="15875">
                <a:solidFill>
                  <a:schemeClr val="bg1"/>
                </a:solidFill>
                <a:round/>
                <a:headEnd/>
                <a:tailEnd/>
              </a:ln>
              <a:effectLst/>
            </p:spPr>
            <p:txBody>
              <a:bodyPr/>
              <a:lstStyle/>
              <a:p>
                <a:pPr>
                  <a:defRPr/>
                </a:pPr>
                <a:endParaRPr lang="ru-RU">
                  <a:cs typeface="+mn-cs"/>
                </a:endParaRPr>
              </a:p>
            </p:txBody>
          </p:sp>
        </p:grpSp>
        <p:sp>
          <p:nvSpPr>
            <p:cNvPr id="21" name="Line 37"/>
            <p:cNvSpPr>
              <a:spLocks noChangeShapeType="1"/>
            </p:cNvSpPr>
            <p:nvPr/>
          </p:nvSpPr>
          <p:spPr bwMode="hidden">
            <a:xfrm>
              <a:off x="1" y="3928"/>
              <a:ext cx="5758" cy="0"/>
            </a:xfrm>
            <a:prstGeom prst="line">
              <a:avLst/>
            </a:prstGeom>
            <a:noFill/>
            <a:ln w="15875">
              <a:solidFill>
                <a:schemeClr val="bg2"/>
              </a:solidFill>
              <a:round/>
              <a:headEnd/>
              <a:tailEnd/>
            </a:ln>
            <a:effectLst/>
          </p:spPr>
          <p:txBody>
            <a:bodyPr/>
            <a:lstStyle/>
            <a:p>
              <a:pPr>
                <a:defRPr/>
              </a:pPr>
              <a:endParaRPr lang="ru-RU">
                <a:cs typeface="+mn-cs"/>
              </a:endParaRPr>
            </a:p>
          </p:txBody>
        </p:sp>
        <p:sp>
          <p:nvSpPr>
            <p:cNvPr id="22" name="Line 38"/>
            <p:cNvSpPr>
              <a:spLocks noChangeShapeType="1"/>
            </p:cNvSpPr>
            <p:nvPr/>
          </p:nvSpPr>
          <p:spPr bwMode="hidden">
            <a:xfrm>
              <a:off x="1" y="3535"/>
              <a:ext cx="5758" cy="0"/>
            </a:xfrm>
            <a:prstGeom prst="line">
              <a:avLst/>
            </a:prstGeom>
            <a:noFill/>
            <a:ln w="15875">
              <a:solidFill>
                <a:schemeClr val="bg2"/>
              </a:solidFill>
              <a:round/>
              <a:headEnd/>
              <a:tailEnd/>
            </a:ln>
            <a:effectLst/>
          </p:spPr>
          <p:txBody>
            <a:bodyPr/>
            <a:lstStyle/>
            <a:p>
              <a:pPr>
                <a:defRPr/>
              </a:pPr>
              <a:endParaRPr lang="ru-RU">
                <a:cs typeface="+mn-cs"/>
              </a:endParaRPr>
            </a:p>
          </p:txBody>
        </p:sp>
      </p:grpSp>
      <p:sp>
        <p:nvSpPr>
          <p:cNvPr id="59431" name="Rectangle 39"/>
          <p:cNvSpPr>
            <a:spLocks noGrp="1" noChangeArrowheads="1"/>
          </p:cNvSpPr>
          <p:nvPr>
            <p:ph type="ctrTitle" sz="quarter"/>
          </p:nvPr>
        </p:nvSpPr>
        <p:spPr>
          <a:xfrm>
            <a:off x="685800" y="1692275"/>
            <a:ext cx="7772400" cy="1736725"/>
          </a:xfrm>
        </p:spPr>
        <p:txBody>
          <a:bodyPr anchor="b"/>
          <a:lstStyle>
            <a:lvl1pPr>
              <a:defRPr sz="5400"/>
            </a:lvl1pPr>
          </a:lstStyle>
          <a:p>
            <a:r>
              <a:rPr lang="uk-UA"/>
              <a:t>Зразок заголовка</a:t>
            </a:r>
          </a:p>
        </p:txBody>
      </p:sp>
      <p:sp>
        <p:nvSpPr>
          <p:cNvPr id="59432" name="Rectangle 40"/>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uk-UA"/>
              <a:t>Зразок підзаголовка</a:t>
            </a:r>
          </a:p>
        </p:txBody>
      </p:sp>
      <p:sp>
        <p:nvSpPr>
          <p:cNvPr id="41" name="Rectangle 41"/>
          <p:cNvSpPr>
            <a:spLocks noGrp="1" noChangeArrowheads="1"/>
          </p:cNvSpPr>
          <p:nvPr>
            <p:ph type="dt" sz="quarter" idx="10"/>
          </p:nvPr>
        </p:nvSpPr>
        <p:spPr/>
        <p:txBody>
          <a:bodyPr/>
          <a:lstStyle>
            <a:lvl1pPr>
              <a:defRPr/>
            </a:lvl1pPr>
          </a:lstStyle>
          <a:p>
            <a:pPr>
              <a:defRPr/>
            </a:pPr>
            <a:endParaRPr lang="uk-UA"/>
          </a:p>
        </p:txBody>
      </p:sp>
      <p:sp>
        <p:nvSpPr>
          <p:cNvPr id="42" name="Rectangle 42"/>
          <p:cNvSpPr>
            <a:spLocks noGrp="1" noChangeArrowheads="1"/>
          </p:cNvSpPr>
          <p:nvPr>
            <p:ph type="ftr" sz="quarter" idx="11"/>
          </p:nvPr>
        </p:nvSpPr>
        <p:spPr/>
        <p:txBody>
          <a:bodyPr/>
          <a:lstStyle>
            <a:lvl1pPr>
              <a:defRPr/>
            </a:lvl1pPr>
          </a:lstStyle>
          <a:p>
            <a:pPr>
              <a:defRPr/>
            </a:pPr>
            <a:endParaRPr lang="uk-UA"/>
          </a:p>
        </p:txBody>
      </p:sp>
      <p:sp>
        <p:nvSpPr>
          <p:cNvPr id="43" name="Rectangle 43"/>
          <p:cNvSpPr>
            <a:spLocks noGrp="1" noChangeArrowheads="1"/>
          </p:cNvSpPr>
          <p:nvPr>
            <p:ph type="sldNum" sz="quarter" idx="12"/>
          </p:nvPr>
        </p:nvSpPr>
        <p:spPr/>
        <p:txBody>
          <a:bodyPr/>
          <a:lstStyle>
            <a:lvl1pPr>
              <a:defRPr/>
            </a:lvl1pPr>
          </a:lstStyle>
          <a:p>
            <a:pPr>
              <a:defRPr/>
            </a:pPr>
            <a:fld id="{59499A6B-B736-4483-A2FB-2B7A112635F3}" type="slidenum">
              <a:rPr lang="uk-UA"/>
              <a:pPr>
                <a:defRPr/>
              </a:pPr>
              <a:t>‹#›</a:t>
            </a:fld>
            <a:endParaRPr lang="uk-UA"/>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0"/>
          <p:cNvSpPr>
            <a:spLocks noGrp="1" noChangeArrowheads="1"/>
          </p:cNvSpPr>
          <p:nvPr>
            <p:ph type="dt" sz="half" idx="10"/>
          </p:nvPr>
        </p:nvSpPr>
        <p:spPr>
          <a:ln/>
        </p:spPr>
        <p:txBody>
          <a:bodyPr/>
          <a:lstStyle>
            <a:lvl1pPr>
              <a:defRPr/>
            </a:lvl1pPr>
          </a:lstStyle>
          <a:p>
            <a:pPr>
              <a:defRPr/>
            </a:pPr>
            <a:endParaRPr lang="uk-UA"/>
          </a:p>
        </p:txBody>
      </p:sp>
      <p:sp>
        <p:nvSpPr>
          <p:cNvPr id="5" name="Rectangle 41"/>
          <p:cNvSpPr>
            <a:spLocks noGrp="1" noChangeArrowheads="1"/>
          </p:cNvSpPr>
          <p:nvPr>
            <p:ph type="ftr" sz="quarter" idx="11"/>
          </p:nvPr>
        </p:nvSpPr>
        <p:spPr>
          <a:ln/>
        </p:spPr>
        <p:txBody>
          <a:bodyPr/>
          <a:lstStyle>
            <a:lvl1pPr>
              <a:defRPr/>
            </a:lvl1pPr>
          </a:lstStyle>
          <a:p>
            <a:pPr>
              <a:defRPr/>
            </a:pPr>
            <a:endParaRPr lang="uk-UA"/>
          </a:p>
        </p:txBody>
      </p:sp>
      <p:sp>
        <p:nvSpPr>
          <p:cNvPr id="6" name="Rectangle 42"/>
          <p:cNvSpPr>
            <a:spLocks noGrp="1" noChangeArrowheads="1"/>
          </p:cNvSpPr>
          <p:nvPr>
            <p:ph type="sldNum" sz="quarter" idx="12"/>
          </p:nvPr>
        </p:nvSpPr>
        <p:spPr>
          <a:ln/>
        </p:spPr>
        <p:txBody>
          <a:bodyPr/>
          <a:lstStyle>
            <a:lvl1pPr>
              <a:defRPr/>
            </a:lvl1pPr>
          </a:lstStyle>
          <a:p>
            <a:pPr>
              <a:defRPr/>
            </a:pPr>
            <a:fld id="{C37B174E-DC0C-4E37-A931-67C2546970E8}" type="slidenum">
              <a:rPr lang="uk-UA"/>
              <a:pPr>
                <a:defRPr/>
              </a:pPr>
              <a:t>‹#›</a:t>
            </a:fld>
            <a:endParaRPr lang="uk-UA"/>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0"/>
          <p:cNvSpPr>
            <a:spLocks noGrp="1" noChangeArrowheads="1"/>
          </p:cNvSpPr>
          <p:nvPr>
            <p:ph type="dt" sz="half" idx="10"/>
          </p:nvPr>
        </p:nvSpPr>
        <p:spPr>
          <a:ln/>
        </p:spPr>
        <p:txBody>
          <a:bodyPr/>
          <a:lstStyle>
            <a:lvl1pPr>
              <a:defRPr/>
            </a:lvl1pPr>
          </a:lstStyle>
          <a:p>
            <a:pPr>
              <a:defRPr/>
            </a:pPr>
            <a:endParaRPr lang="uk-UA"/>
          </a:p>
        </p:txBody>
      </p:sp>
      <p:sp>
        <p:nvSpPr>
          <p:cNvPr id="5" name="Rectangle 41"/>
          <p:cNvSpPr>
            <a:spLocks noGrp="1" noChangeArrowheads="1"/>
          </p:cNvSpPr>
          <p:nvPr>
            <p:ph type="ftr" sz="quarter" idx="11"/>
          </p:nvPr>
        </p:nvSpPr>
        <p:spPr>
          <a:ln/>
        </p:spPr>
        <p:txBody>
          <a:bodyPr/>
          <a:lstStyle>
            <a:lvl1pPr>
              <a:defRPr/>
            </a:lvl1pPr>
          </a:lstStyle>
          <a:p>
            <a:pPr>
              <a:defRPr/>
            </a:pPr>
            <a:endParaRPr lang="uk-UA"/>
          </a:p>
        </p:txBody>
      </p:sp>
      <p:sp>
        <p:nvSpPr>
          <p:cNvPr id="6" name="Rectangle 42"/>
          <p:cNvSpPr>
            <a:spLocks noGrp="1" noChangeArrowheads="1"/>
          </p:cNvSpPr>
          <p:nvPr>
            <p:ph type="sldNum" sz="quarter" idx="12"/>
          </p:nvPr>
        </p:nvSpPr>
        <p:spPr>
          <a:ln/>
        </p:spPr>
        <p:txBody>
          <a:bodyPr/>
          <a:lstStyle>
            <a:lvl1pPr>
              <a:defRPr/>
            </a:lvl1pPr>
          </a:lstStyle>
          <a:p>
            <a:pPr>
              <a:defRPr/>
            </a:pPr>
            <a:fld id="{B9B1221D-DF4C-43FD-AC78-2AE756AF769F}" type="slidenum">
              <a:rPr lang="uk-UA"/>
              <a:pPr>
                <a:defRPr/>
              </a:pPr>
              <a:t>‹#›</a:t>
            </a:fld>
            <a:endParaRPr lang="uk-UA"/>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0"/>
          <p:cNvSpPr>
            <a:spLocks noGrp="1" noChangeArrowheads="1"/>
          </p:cNvSpPr>
          <p:nvPr>
            <p:ph type="dt" sz="half" idx="10"/>
          </p:nvPr>
        </p:nvSpPr>
        <p:spPr>
          <a:ln/>
        </p:spPr>
        <p:txBody>
          <a:bodyPr/>
          <a:lstStyle>
            <a:lvl1pPr>
              <a:defRPr/>
            </a:lvl1pPr>
          </a:lstStyle>
          <a:p>
            <a:pPr>
              <a:defRPr/>
            </a:pPr>
            <a:endParaRPr lang="uk-UA"/>
          </a:p>
        </p:txBody>
      </p:sp>
      <p:sp>
        <p:nvSpPr>
          <p:cNvPr id="6" name="Rectangle 41"/>
          <p:cNvSpPr>
            <a:spLocks noGrp="1" noChangeArrowheads="1"/>
          </p:cNvSpPr>
          <p:nvPr>
            <p:ph type="ftr" sz="quarter" idx="11"/>
          </p:nvPr>
        </p:nvSpPr>
        <p:spPr>
          <a:ln/>
        </p:spPr>
        <p:txBody>
          <a:bodyPr/>
          <a:lstStyle>
            <a:lvl1pPr>
              <a:defRPr/>
            </a:lvl1pPr>
          </a:lstStyle>
          <a:p>
            <a:pPr>
              <a:defRPr/>
            </a:pPr>
            <a:endParaRPr lang="uk-UA"/>
          </a:p>
        </p:txBody>
      </p:sp>
      <p:sp>
        <p:nvSpPr>
          <p:cNvPr id="7" name="Rectangle 42"/>
          <p:cNvSpPr>
            <a:spLocks noGrp="1" noChangeArrowheads="1"/>
          </p:cNvSpPr>
          <p:nvPr>
            <p:ph type="sldNum" sz="quarter" idx="12"/>
          </p:nvPr>
        </p:nvSpPr>
        <p:spPr>
          <a:ln/>
        </p:spPr>
        <p:txBody>
          <a:bodyPr/>
          <a:lstStyle>
            <a:lvl1pPr>
              <a:defRPr/>
            </a:lvl1pPr>
          </a:lstStyle>
          <a:p>
            <a:pPr>
              <a:defRPr/>
            </a:pPr>
            <a:fld id="{0715BCA6-CAED-4904-84EC-A106AAD6710C}" type="slidenum">
              <a:rPr lang="uk-UA"/>
              <a:pPr>
                <a:defRPr/>
              </a:pPr>
              <a:t>‹#›</a:t>
            </a:fld>
            <a:endParaRPr lang="uk-UA"/>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0"/>
          <p:cNvSpPr>
            <a:spLocks noGrp="1" noChangeArrowheads="1"/>
          </p:cNvSpPr>
          <p:nvPr>
            <p:ph type="dt" sz="half" idx="10"/>
          </p:nvPr>
        </p:nvSpPr>
        <p:spPr>
          <a:ln/>
        </p:spPr>
        <p:txBody>
          <a:bodyPr/>
          <a:lstStyle>
            <a:lvl1pPr>
              <a:defRPr/>
            </a:lvl1pPr>
          </a:lstStyle>
          <a:p>
            <a:pPr>
              <a:defRPr/>
            </a:pPr>
            <a:endParaRPr lang="uk-UA"/>
          </a:p>
        </p:txBody>
      </p:sp>
      <p:sp>
        <p:nvSpPr>
          <p:cNvPr id="8" name="Rectangle 41"/>
          <p:cNvSpPr>
            <a:spLocks noGrp="1" noChangeArrowheads="1"/>
          </p:cNvSpPr>
          <p:nvPr>
            <p:ph type="ftr" sz="quarter" idx="11"/>
          </p:nvPr>
        </p:nvSpPr>
        <p:spPr>
          <a:ln/>
        </p:spPr>
        <p:txBody>
          <a:bodyPr/>
          <a:lstStyle>
            <a:lvl1pPr>
              <a:defRPr/>
            </a:lvl1pPr>
          </a:lstStyle>
          <a:p>
            <a:pPr>
              <a:defRPr/>
            </a:pPr>
            <a:endParaRPr lang="uk-UA"/>
          </a:p>
        </p:txBody>
      </p:sp>
      <p:sp>
        <p:nvSpPr>
          <p:cNvPr id="9" name="Rectangle 42"/>
          <p:cNvSpPr>
            <a:spLocks noGrp="1" noChangeArrowheads="1"/>
          </p:cNvSpPr>
          <p:nvPr>
            <p:ph type="sldNum" sz="quarter" idx="12"/>
          </p:nvPr>
        </p:nvSpPr>
        <p:spPr>
          <a:ln/>
        </p:spPr>
        <p:txBody>
          <a:bodyPr/>
          <a:lstStyle>
            <a:lvl1pPr>
              <a:defRPr/>
            </a:lvl1pPr>
          </a:lstStyle>
          <a:p>
            <a:pPr>
              <a:defRPr/>
            </a:pPr>
            <a:fld id="{A6979A9A-9925-444E-86F4-3E56B2CDA743}" type="slidenum">
              <a:rPr lang="uk-UA"/>
              <a:pPr>
                <a:defRPr/>
              </a:pPr>
              <a:t>‹#›</a:t>
            </a:fld>
            <a:endParaRPr lang="uk-UA"/>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0"/>
          <p:cNvSpPr>
            <a:spLocks noGrp="1" noChangeArrowheads="1"/>
          </p:cNvSpPr>
          <p:nvPr>
            <p:ph type="dt" sz="half" idx="10"/>
          </p:nvPr>
        </p:nvSpPr>
        <p:spPr>
          <a:ln/>
        </p:spPr>
        <p:txBody>
          <a:bodyPr/>
          <a:lstStyle>
            <a:lvl1pPr>
              <a:defRPr/>
            </a:lvl1pPr>
          </a:lstStyle>
          <a:p>
            <a:pPr>
              <a:defRPr/>
            </a:pPr>
            <a:endParaRPr lang="uk-UA"/>
          </a:p>
        </p:txBody>
      </p:sp>
      <p:sp>
        <p:nvSpPr>
          <p:cNvPr id="4" name="Rectangle 41"/>
          <p:cNvSpPr>
            <a:spLocks noGrp="1" noChangeArrowheads="1"/>
          </p:cNvSpPr>
          <p:nvPr>
            <p:ph type="ftr" sz="quarter" idx="11"/>
          </p:nvPr>
        </p:nvSpPr>
        <p:spPr>
          <a:ln/>
        </p:spPr>
        <p:txBody>
          <a:bodyPr/>
          <a:lstStyle>
            <a:lvl1pPr>
              <a:defRPr/>
            </a:lvl1pPr>
          </a:lstStyle>
          <a:p>
            <a:pPr>
              <a:defRPr/>
            </a:pPr>
            <a:endParaRPr lang="uk-UA"/>
          </a:p>
        </p:txBody>
      </p:sp>
      <p:sp>
        <p:nvSpPr>
          <p:cNvPr id="5" name="Rectangle 42"/>
          <p:cNvSpPr>
            <a:spLocks noGrp="1" noChangeArrowheads="1"/>
          </p:cNvSpPr>
          <p:nvPr>
            <p:ph type="sldNum" sz="quarter" idx="12"/>
          </p:nvPr>
        </p:nvSpPr>
        <p:spPr>
          <a:ln/>
        </p:spPr>
        <p:txBody>
          <a:bodyPr/>
          <a:lstStyle>
            <a:lvl1pPr>
              <a:defRPr/>
            </a:lvl1pPr>
          </a:lstStyle>
          <a:p>
            <a:pPr>
              <a:defRPr/>
            </a:pPr>
            <a:fld id="{72AD4CD2-8BC9-4EAB-A36E-71C22B3B6874}" type="slidenum">
              <a:rPr lang="uk-UA"/>
              <a:pPr>
                <a:defRPr/>
              </a:pPr>
              <a:t>‹#›</a:t>
            </a:fld>
            <a:endParaRPr lang="uk-UA"/>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0"/>
          <p:cNvSpPr>
            <a:spLocks noGrp="1" noChangeArrowheads="1"/>
          </p:cNvSpPr>
          <p:nvPr>
            <p:ph type="dt" sz="half" idx="10"/>
          </p:nvPr>
        </p:nvSpPr>
        <p:spPr>
          <a:ln/>
        </p:spPr>
        <p:txBody>
          <a:bodyPr/>
          <a:lstStyle>
            <a:lvl1pPr>
              <a:defRPr/>
            </a:lvl1pPr>
          </a:lstStyle>
          <a:p>
            <a:pPr>
              <a:defRPr/>
            </a:pPr>
            <a:endParaRPr lang="uk-UA"/>
          </a:p>
        </p:txBody>
      </p:sp>
      <p:sp>
        <p:nvSpPr>
          <p:cNvPr id="3" name="Rectangle 41"/>
          <p:cNvSpPr>
            <a:spLocks noGrp="1" noChangeArrowheads="1"/>
          </p:cNvSpPr>
          <p:nvPr>
            <p:ph type="ftr" sz="quarter" idx="11"/>
          </p:nvPr>
        </p:nvSpPr>
        <p:spPr>
          <a:ln/>
        </p:spPr>
        <p:txBody>
          <a:bodyPr/>
          <a:lstStyle>
            <a:lvl1pPr>
              <a:defRPr/>
            </a:lvl1pPr>
          </a:lstStyle>
          <a:p>
            <a:pPr>
              <a:defRPr/>
            </a:pPr>
            <a:endParaRPr lang="uk-UA"/>
          </a:p>
        </p:txBody>
      </p:sp>
      <p:sp>
        <p:nvSpPr>
          <p:cNvPr id="4" name="Rectangle 42"/>
          <p:cNvSpPr>
            <a:spLocks noGrp="1" noChangeArrowheads="1"/>
          </p:cNvSpPr>
          <p:nvPr>
            <p:ph type="sldNum" sz="quarter" idx="12"/>
          </p:nvPr>
        </p:nvSpPr>
        <p:spPr>
          <a:ln/>
        </p:spPr>
        <p:txBody>
          <a:bodyPr/>
          <a:lstStyle>
            <a:lvl1pPr>
              <a:defRPr/>
            </a:lvl1pPr>
          </a:lstStyle>
          <a:p>
            <a:pPr>
              <a:defRPr/>
            </a:pPr>
            <a:fld id="{14914C3A-B341-4185-BC6F-2E8D618CBE16}" type="slidenum">
              <a:rPr lang="uk-UA"/>
              <a:pPr>
                <a:defRPr/>
              </a:pPr>
              <a:t>‹#›</a:t>
            </a:fld>
            <a:endParaRPr lang="uk-UA"/>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0"/>
          <p:cNvSpPr>
            <a:spLocks noGrp="1" noChangeArrowheads="1"/>
          </p:cNvSpPr>
          <p:nvPr>
            <p:ph type="dt" sz="half" idx="10"/>
          </p:nvPr>
        </p:nvSpPr>
        <p:spPr>
          <a:ln/>
        </p:spPr>
        <p:txBody>
          <a:bodyPr/>
          <a:lstStyle>
            <a:lvl1pPr>
              <a:defRPr/>
            </a:lvl1pPr>
          </a:lstStyle>
          <a:p>
            <a:pPr>
              <a:defRPr/>
            </a:pPr>
            <a:endParaRPr lang="uk-UA"/>
          </a:p>
        </p:txBody>
      </p:sp>
      <p:sp>
        <p:nvSpPr>
          <p:cNvPr id="6" name="Rectangle 41"/>
          <p:cNvSpPr>
            <a:spLocks noGrp="1" noChangeArrowheads="1"/>
          </p:cNvSpPr>
          <p:nvPr>
            <p:ph type="ftr" sz="quarter" idx="11"/>
          </p:nvPr>
        </p:nvSpPr>
        <p:spPr>
          <a:ln/>
        </p:spPr>
        <p:txBody>
          <a:bodyPr/>
          <a:lstStyle>
            <a:lvl1pPr>
              <a:defRPr/>
            </a:lvl1pPr>
          </a:lstStyle>
          <a:p>
            <a:pPr>
              <a:defRPr/>
            </a:pPr>
            <a:endParaRPr lang="uk-UA"/>
          </a:p>
        </p:txBody>
      </p:sp>
      <p:sp>
        <p:nvSpPr>
          <p:cNvPr id="7" name="Rectangle 42"/>
          <p:cNvSpPr>
            <a:spLocks noGrp="1" noChangeArrowheads="1"/>
          </p:cNvSpPr>
          <p:nvPr>
            <p:ph type="sldNum" sz="quarter" idx="12"/>
          </p:nvPr>
        </p:nvSpPr>
        <p:spPr>
          <a:ln/>
        </p:spPr>
        <p:txBody>
          <a:bodyPr/>
          <a:lstStyle>
            <a:lvl1pPr>
              <a:defRPr/>
            </a:lvl1pPr>
          </a:lstStyle>
          <a:p>
            <a:pPr>
              <a:defRPr/>
            </a:pPr>
            <a:fld id="{7E66DDBB-495D-4E09-9591-8F0B6F661683}" type="slidenum">
              <a:rPr lang="uk-UA"/>
              <a:pPr>
                <a:defRPr/>
              </a:pPr>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uk-UA"/>
          </a:p>
        </p:txBody>
      </p:sp>
      <p:sp>
        <p:nvSpPr>
          <p:cNvPr id="5" name="Rectangle 5"/>
          <p:cNvSpPr>
            <a:spLocks noGrp="1" noChangeArrowheads="1"/>
          </p:cNvSpPr>
          <p:nvPr>
            <p:ph type="ftr" sz="quarter" idx="11"/>
          </p:nvPr>
        </p:nvSpPr>
        <p:spPr>
          <a:ln/>
        </p:spPr>
        <p:txBody>
          <a:bodyPr/>
          <a:lstStyle>
            <a:lvl1pPr>
              <a:defRPr/>
            </a:lvl1pPr>
          </a:lstStyle>
          <a:p>
            <a:pPr>
              <a:defRPr/>
            </a:pPr>
            <a:endParaRPr lang="uk-UA"/>
          </a:p>
        </p:txBody>
      </p:sp>
      <p:sp>
        <p:nvSpPr>
          <p:cNvPr id="6" name="Rectangle 6"/>
          <p:cNvSpPr>
            <a:spLocks noGrp="1" noChangeArrowheads="1"/>
          </p:cNvSpPr>
          <p:nvPr>
            <p:ph type="sldNum" sz="quarter" idx="12"/>
          </p:nvPr>
        </p:nvSpPr>
        <p:spPr>
          <a:ln/>
        </p:spPr>
        <p:txBody>
          <a:bodyPr/>
          <a:lstStyle>
            <a:lvl1pPr>
              <a:defRPr/>
            </a:lvl1pPr>
          </a:lstStyle>
          <a:p>
            <a:pPr>
              <a:defRPr/>
            </a:pPr>
            <a:fld id="{0E820B1E-9CA9-495F-BD60-29BE970E8BF5}" type="slidenum">
              <a:rPr lang="uk-UA"/>
              <a:pPr>
                <a:defRPr/>
              </a:pPr>
              <a:t>‹#›</a:t>
            </a:fld>
            <a:endParaRPr lang="uk-UA"/>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0"/>
          <p:cNvSpPr>
            <a:spLocks noGrp="1" noChangeArrowheads="1"/>
          </p:cNvSpPr>
          <p:nvPr>
            <p:ph type="dt" sz="half" idx="10"/>
          </p:nvPr>
        </p:nvSpPr>
        <p:spPr>
          <a:ln/>
        </p:spPr>
        <p:txBody>
          <a:bodyPr/>
          <a:lstStyle>
            <a:lvl1pPr>
              <a:defRPr/>
            </a:lvl1pPr>
          </a:lstStyle>
          <a:p>
            <a:pPr>
              <a:defRPr/>
            </a:pPr>
            <a:endParaRPr lang="uk-UA"/>
          </a:p>
        </p:txBody>
      </p:sp>
      <p:sp>
        <p:nvSpPr>
          <p:cNvPr id="6" name="Rectangle 41"/>
          <p:cNvSpPr>
            <a:spLocks noGrp="1" noChangeArrowheads="1"/>
          </p:cNvSpPr>
          <p:nvPr>
            <p:ph type="ftr" sz="quarter" idx="11"/>
          </p:nvPr>
        </p:nvSpPr>
        <p:spPr>
          <a:ln/>
        </p:spPr>
        <p:txBody>
          <a:bodyPr/>
          <a:lstStyle>
            <a:lvl1pPr>
              <a:defRPr/>
            </a:lvl1pPr>
          </a:lstStyle>
          <a:p>
            <a:pPr>
              <a:defRPr/>
            </a:pPr>
            <a:endParaRPr lang="uk-UA"/>
          </a:p>
        </p:txBody>
      </p:sp>
      <p:sp>
        <p:nvSpPr>
          <p:cNvPr id="7" name="Rectangle 42"/>
          <p:cNvSpPr>
            <a:spLocks noGrp="1" noChangeArrowheads="1"/>
          </p:cNvSpPr>
          <p:nvPr>
            <p:ph type="sldNum" sz="quarter" idx="12"/>
          </p:nvPr>
        </p:nvSpPr>
        <p:spPr>
          <a:ln/>
        </p:spPr>
        <p:txBody>
          <a:bodyPr/>
          <a:lstStyle>
            <a:lvl1pPr>
              <a:defRPr/>
            </a:lvl1pPr>
          </a:lstStyle>
          <a:p>
            <a:pPr>
              <a:defRPr/>
            </a:pPr>
            <a:fld id="{9F399404-0D28-48B3-81A2-01A8A8042C58}" type="slidenum">
              <a:rPr lang="uk-UA"/>
              <a:pPr>
                <a:defRPr/>
              </a:pPr>
              <a:t>‹#›</a:t>
            </a:fld>
            <a:endParaRPr lang="uk-UA"/>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0"/>
          <p:cNvSpPr>
            <a:spLocks noGrp="1" noChangeArrowheads="1"/>
          </p:cNvSpPr>
          <p:nvPr>
            <p:ph type="dt" sz="half" idx="10"/>
          </p:nvPr>
        </p:nvSpPr>
        <p:spPr>
          <a:ln/>
        </p:spPr>
        <p:txBody>
          <a:bodyPr/>
          <a:lstStyle>
            <a:lvl1pPr>
              <a:defRPr/>
            </a:lvl1pPr>
          </a:lstStyle>
          <a:p>
            <a:pPr>
              <a:defRPr/>
            </a:pPr>
            <a:endParaRPr lang="uk-UA"/>
          </a:p>
        </p:txBody>
      </p:sp>
      <p:sp>
        <p:nvSpPr>
          <p:cNvPr id="5" name="Rectangle 41"/>
          <p:cNvSpPr>
            <a:spLocks noGrp="1" noChangeArrowheads="1"/>
          </p:cNvSpPr>
          <p:nvPr>
            <p:ph type="ftr" sz="quarter" idx="11"/>
          </p:nvPr>
        </p:nvSpPr>
        <p:spPr>
          <a:ln/>
        </p:spPr>
        <p:txBody>
          <a:bodyPr/>
          <a:lstStyle>
            <a:lvl1pPr>
              <a:defRPr/>
            </a:lvl1pPr>
          </a:lstStyle>
          <a:p>
            <a:pPr>
              <a:defRPr/>
            </a:pPr>
            <a:endParaRPr lang="uk-UA"/>
          </a:p>
        </p:txBody>
      </p:sp>
      <p:sp>
        <p:nvSpPr>
          <p:cNvPr id="6" name="Rectangle 42"/>
          <p:cNvSpPr>
            <a:spLocks noGrp="1" noChangeArrowheads="1"/>
          </p:cNvSpPr>
          <p:nvPr>
            <p:ph type="sldNum" sz="quarter" idx="12"/>
          </p:nvPr>
        </p:nvSpPr>
        <p:spPr>
          <a:ln/>
        </p:spPr>
        <p:txBody>
          <a:bodyPr/>
          <a:lstStyle>
            <a:lvl1pPr>
              <a:defRPr/>
            </a:lvl1pPr>
          </a:lstStyle>
          <a:p>
            <a:pPr>
              <a:defRPr/>
            </a:pPr>
            <a:fld id="{B1055FEF-C384-4DB9-B1E3-13D3C4E6C925}" type="slidenum">
              <a:rPr lang="uk-UA"/>
              <a:pPr>
                <a:defRPr/>
              </a:pPr>
              <a:t>‹#›</a:t>
            </a:fld>
            <a:endParaRPr lang="uk-UA"/>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7813"/>
            <a:ext cx="2057400" cy="5853112"/>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7813"/>
            <a:ext cx="6019800" cy="5853112"/>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0"/>
          <p:cNvSpPr>
            <a:spLocks noGrp="1" noChangeArrowheads="1"/>
          </p:cNvSpPr>
          <p:nvPr>
            <p:ph type="dt" sz="half" idx="10"/>
          </p:nvPr>
        </p:nvSpPr>
        <p:spPr>
          <a:ln/>
        </p:spPr>
        <p:txBody>
          <a:bodyPr/>
          <a:lstStyle>
            <a:lvl1pPr>
              <a:defRPr/>
            </a:lvl1pPr>
          </a:lstStyle>
          <a:p>
            <a:pPr>
              <a:defRPr/>
            </a:pPr>
            <a:endParaRPr lang="uk-UA"/>
          </a:p>
        </p:txBody>
      </p:sp>
      <p:sp>
        <p:nvSpPr>
          <p:cNvPr id="5" name="Rectangle 41"/>
          <p:cNvSpPr>
            <a:spLocks noGrp="1" noChangeArrowheads="1"/>
          </p:cNvSpPr>
          <p:nvPr>
            <p:ph type="ftr" sz="quarter" idx="11"/>
          </p:nvPr>
        </p:nvSpPr>
        <p:spPr>
          <a:ln/>
        </p:spPr>
        <p:txBody>
          <a:bodyPr/>
          <a:lstStyle>
            <a:lvl1pPr>
              <a:defRPr/>
            </a:lvl1pPr>
          </a:lstStyle>
          <a:p>
            <a:pPr>
              <a:defRPr/>
            </a:pPr>
            <a:endParaRPr lang="uk-UA"/>
          </a:p>
        </p:txBody>
      </p:sp>
      <p:sp>
        <p:nvSpPr>
          <p:cNvPr id="6" name="Rectangle 42"/>
          <p:cNvSpPr>
            <a:spLocks noGrp="1" noChangeArrowheads="1"/>
          </p:cNvSpPr>
          <p:nvPr>
            <p:ph type="sldNum" sz="quarter" idx="12"/>
          </p:nvPr>
        </p:nvSpPr>
        <p:spPr>
          <a:ln/>
        </p:spPr>
        <p:txBody>
          <a:bodyPr/>
          <a:lstStyle>
            <a:lvl1pPr>
              <a:defRPr/>
            </a:lvl1pPr>
          </a:lstStyle>
          <a:p>
            <a:pPr>
              <a:defRPr/>
            </a:pPr>
            <a:fld id="{0B9D9B6C-1141-4166-8CBC-C2035A7DEC53}" type="slidenum">
              <a:rPr lang="uk-UA"/>
              <a:pPr>
                <a:defRPr/>
              </a:pPr>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
          <p:cNvSpPr>
            <a:spLocks noGrp="1" noChangeArrowheads="1"/>
          </p:cNvSpPr>
          <p:nvPr>
            <p:ph type="dt" sz="half" idx="10"/>
          </p:nvPr>
        </p:nvSpPr>
        <p:spPr>
          <a:ln/>
        </p:spPr>
        <p:txBody>
          <a:bodyPr/>
          <a:lstStyle>
            <a:lvl1pPr>
              <a:defRPr/>
            </a:lvl1pPr>
          </a:lstStyle>
          <a:p>
            <a:pPr>
              <a:defRPr/>
            </a:pPr>
            <a:endParaRPr lang="uk-UA"/>
          </a:p>
        </p:txBody>
      </p:sp>
      <p:sp>
        <p:nvSpPr>
          <p:cNvPr id="5" name="Rectangle 5"/>
          <p:cNvSpPr>
            <a:spLocks noGrp="1" noChangeArrowheads="1"/>
          </p:cNvSpPr>
          <p:nvPr>
            <p:ph type="ftr" sz="quarter" idx="11"/>
          </p:nvPr>
        </p:nvSpPr>
        <p:spPr>
          <a:ln/>
        </p:spPr>
        <p:txBody>
          <a:bodyPr/>
          <a:lstStyle>
            <a:lvl1pPr>
              <a:defRPr/>
            </a:lvl1pPr>
          </a:lstStyle>
          <a:p>
            <a:pPr>
              <a:defRPr/>
            </a:pPr>
            <a:endParaRPr lang="uk-UA"/>
          </a:p>
        </p:txBody>
      </p:sp>
      <p:sp>
        <p:nvSpPr>
          <p:cNvPr id="6" name="Rectangle 6"/>
          <p:cNvSpPr>
            <a:spLocks noGrp="1" noChangeArrowheads="1"/>
          </p:cNvSpPr>
          <p:nvPr>
            <p:ph type="sldNum" sz="quarter" idx="12"/>
          </p:nvPr>
        </p:nvSpPr>
        <p:spPr>
          <a:ln/>
        </p:spPr>
        <p:txBody>
          <a:bodyPr/>
          <a:lstStyle>
            <a:lvl1pPr>
              <a:defRPr/>
            </a:lvl1pPr>
          </a:lstStyle>
          <a:p>
            <a:pPr>
              <a:defRPr/>
            </a:pPr>
            <a:fld id="{31EB6D04-F5F1-43A8-A441-C0DA5481F8F7}" type="slidenum">
              <a:rPr lang="uk-UA"/>
              <a:pPr>
                <a:defRPr/>
              </a:pPr>
              <a:t>‹#›</a:t>
            </a:fld>
            <a:endParaRPr lang="uk-U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endParaRPr lang="uk-UA"/>
          </a:p>
        </p:txBody>
      </p:sp>
      <p:sp>
        <p:nvSpPr>
          <p:cNvPr id="6" name="Rectangle 5"/>
          <p:cNvSpPr>
            <a:spLocks noGrp="1" noChangeArrowheads="1"/>
          </p:cNvSpPr>
          <p:nvPr>
            <p:ph type="ftr" sz="quarter" idx="11"/>
          </p:nvPr>
        </p:nvSpPr>
        <p:spPr>
          <a:ln/>
        </p:spPr>
        <p:txBody>
          <a:bodyPr/>
          <a:lstStyle>
            <a:lvl1pPr>
              <a:defRPr/>
            </a:lvl1pPr>
          </a:lstStyle>
          <a:p>
            <a:pPr>
              <a:defRPr/>
            </a:pPr>
            <a:endParaRPr lang="uk-UA"/>
          </a:p>
        </p:txBody>
      </p:sp>
      <p:sp>
        <p:nvSpPr>
          <p:cNvPr id="7" name="Rectangle 6"/>
          <p:cNvSpPr>
            <a:spLocks noGrp="1" noChangeArrowheads="1"/>
          </p:cNvSpPr>
          <p:nvPr>
            <p:ph type="sldNum" sz="quarter" idx="12"/>
          </p:nvPr>
        </p:nvSpPr>
        <p:spPr>
          <a:ln/>
        </p:spPr>
        <p:txBody>
          <a:bodyPr/>
          <a:lstStyle>
            <a:lvl1pPr>
              <a:defRPr/>
            </a:lvl1pPr>
          </a:lstStyle>
          <a:p>
            <a:pPr>
              <a:defRPr/>
            </a:pPr>
            <a:fld id="{24DC202C-CDC9-4EC6-9709-1D19C078FD0E}" type="slidenum">
              <a:rPr lang="uk-UA"/>
              <a:pPr>
                <a:defRPr/>
              </a:pPr>
              <a:t>‹#›</a:t>
            </a:fld>
            <a:endParaRPr 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half" idx="10"/>
          </p:nvPr>
        </p:nvSpPr>
        <p:spPr>
          <a:ln/>
        </p:spPr>
        <p:txBody>
          <a:bodyPr/>
          <a:lstStyle>
            <a:lvl1pPr>
              <a:defRPr/>
            </a:lvl1pPr>
          </a:lstStyle>
          <a:p>
            <a:pPr>
              <a:defRPr/>
            </a:pPr>
            <a:endParaRPr lang="uk-UA"/>
          </a:p>
        </p:txBody>
      </p:sp>
      <p:sp>
        <p:nvSpPr>
          <p:cNvPr id="8" name="Rectangle 5"/>
          <p:cNvSpPr>
            <a:spLocks noGrp="1" noChangeArrowheads="1"/>
          </p:cNvSpPr>
          <p:nvPr>
            <p:ph type="ftr" sz="quarter" idx="11"/>
          </p:nvPr>
        </p:nvSpPr>
        <p:spPr>
          <a:ln/>
        </p:spPr>
        <p:txBody>
          <a:bodyPr/>
          <a:lstStyle>
            <a:lvl1pPr>
              <a:defRPr/>
            </a:lvl1pPr>
          </a:lstStyle>
          <a:p>
            <a:pPr>
              <a:defRPr/>
            </a:pPr>
            <a:endParaRPr lang="uk-UA"/>
          </a:p>
        </p:txBody>
      </p:sp>
      <p:sp>
        <p:nvSpPr>
          <p:cNvPr id="9" name="Rectangle 6"/>
          <p:cNvSpPr>
            <a:spLocks noGrp="1" noChangeArrowheads="1"/>
          </p:cNvSpPr>
          <p:nvPr>
            <p:ph type="sldNum" sz="quarter" idx="12"/>
          </p:nvPr>
        </p:nvSpPr>
        <p:spPr>
          <a:ln/>
        </p:spPr>
        <p:txBody>
          <a:bodyPr/>
          <a:lstStyle>
            <a:lvl1pPr>
              <a:defRPr/>
            </a:lvl1pPr>
          </a:lstStyle>
          <a:p>
            <a:pPr>
              <a:defRPr/>
            </a:pPr>
            <a:fld id="{057350CB-205A-40D3-ABD4-D0689A09C4AD}" type="slidenum">
              <a:rPr lang="uk-UA"/>
              <a:pPr>
                <a:defRPr/>
              </a:pPr>
              <a:t>‹#›</a:t>
            </a:fld>
            <a:endParaRPr lang="uk-U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
          <p:cNvSpPr>
            <a:spLocks noGrp="1" noChangeArrowheads="1"/>
          </p:cNvSpPr>
          <p:nvPr>
            <p:ph type="dt" sz="half" idx="10"/>
          </p:nvPr>
        </p:nvSpPr>
        <p:spPr>
          <a:ln/>
        </p:spPr>
        <p:txBody>
          <a:bodyPr/>
          <a:lstStyle>
            <a:lvl1pPr>
              <a:defRPr/>
            </a:lvl1pPr>
          </a:lstStyle>
          <a:p>
            <a:pPr>
              <a:defRPr/>
            </a:pPr>
            <a:endParaRPr lang="uk-UA"/>
          </a:p>
        </p:txBody>
      </p:sp>
      <p:sp>
        <p:nvSpPr>
          <p:cNvPr id="4" name="Rectangle 5"/>
          <p:cNvSpPr>
            <a:spLocks noGrp="1" noChangeArrowheads="1"/>
          </p:cNvSpPr>
          <p:nvPr>
            <p:ph type="ftr" sz="quarter" idx="11"/>
          </p:nvPr>
        </p:nvSpPr>
        <p:spPr>
          <a:ln/>
        </p:spPr>
        <p:txBody>
          <a:bodyPr/>
          <a:lstStyle>
            <a:lvl1pPr>
              <a:defRPr/>
            </a:lvl1pPr>
          </a:lstStyle>
          <a:p>
            <a:pPr>
              <a:defRPr/>
            </a:pPr>
            <a:endParaRPr lang="uk-UA"/>
          </a:p>
        </p:txBody>
      </p:sp>
      <p:sp>
        <p:nvSpPr>
          <p:cNvPr id="5" name="Rectangle 6"/>
          <p:cNvSpPr>
            <a:spLocks noGrp="1" noChangeArrowheads="1"/>
          </p:cNvSpPr>
          <p:nvPr>
            <p:ph type="sldNum" sz="quarter" idx="12"/>
          </p:nvPr>
        </p:nvSpPr>
        <p:spPr>
          <a:ln/>
        </p:spPr>
        <p:txBody>
          <a:bodyPr/>
          <a:lstStyle>
            <a:lvl1pPr>
              <a:defRPr/>
            </a:lvl1pPr>
          </a:lstStyle>
          <a:p>
            <a:pPr>
              <a:defRPr/>
            </a:pPr>
            <a:fld id="{D824A507-CA13-4983-861E-862A7C6F0408}" type="slidenum">
              <a:rPr lang="uk-UA"/>
              <a:pPr>
                <a:defRPr/>
              </a:pPr>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uk-UA"/>
          </a:p>
        </p:txBody>
      </p:sp>
      <p:sp>
        <p:nvSpPr>
          <p:cNvPr id="3" name="Rectangle 5"/>
          <p:cNvSpPr>
            <a:spLocks noGrp="1" noChangeArrowheads="1"/>
          </p:cNvSpPr>
          <p:nvPr>
            <p:ph type="ftr" sz="quarter" idx="11"/>
          </p:nvPr>
        </p:nvSpPr>
        <p:spPr>
          <a:ln/>
        </p:spPr>
        <p:txBody>
          <a:bodyPr/>
          <a:lstStyle>
            <a:lvl1pPr>
              <a:defRPr/>
            </a:lvl1pPr>
          </a:lstStyle>
          <a:p>
            <a:pPr>
              <a:defRPr/>
            </a:pPr>
            <a:endParaRPr lang="uk-UA"/>
          </a:p>
        </p:txBody>
      </p:sp>
      <p:sp>
        <p:nvSpPr>
          <p:cNvPr id="4" name="Rectangle 6"/>
          <p:cNvSpPr>
            <a:spLocks noGrp="1" noChangeArrowheads="1"/>
          </p:cNvSpPr>
          <p:nvPr>
            <p:ph type="sldNum" sz="quarter" idx="12"/>
          </p:nvPr>
        </p:nvSpPr>
        <p:spPr>
          <a:ln/>
        </p:spPr>
        <p:txBody>
          <a:bodyPr/>
          <a:lstStyle>
            <a:lvl1pPr>
              <a:defRPr/>
            </a:lvl1pPr>
          </a:lstStyle>
          <a:p>
            <a:pPr>
              <a:defRPr/>
            </a:pPr>
            <a:fld id="{EFF6377C-C1DC-4078-BA37-590CED780089}" type="slidenum">
              <a:rPr lang="uk-UA"/>
              <a:pPr>
                <a:defRPr/>
              </a:pPr>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uk-UA"/>
          </a:p>
        </p:txBody>
      </p:sp>
      <p:sp>
        <p:nvSpPr>
          <p:cNvPr id="6" name="Rectangle 5"/>
          <p:cNvSpPr>
            <a:spLocks noGrp="1" noChangeArrowheads="1"/>
          </p:cNvSpPr>
          <p:nvPr>
            <p:ph type="ftr" sz="quarter" idx="11"/>
          </p:nvPr>
        </p:nvSpPr>
        <p:spPr>
          <a:ln/>
        </p:spPr>
        <p:txBody>
          <a:bodyPr/>
          <a:lstStyle>
            <a:lvl1pPr>
              <a:defRPr/>
            </a:lvl1pPr>
          </a:lstStyle>
          <a:p>
            <a:pPr>
              <a:defRPr/>
            </a:pPr>
            <a:endParaRPr lang="uk-UA"/>
          </a:p>
        </p:txBody>
      </p:sp>
      <p:sp>
        <p:nvSpPr>
          <p:cNvPr id="7" name="Rectangle 6"/>
          <p:cNvSpPr>
            <a:spLocks noGrp="1" noChangeArrowheads="1"/>
          </p:cNvSpPr>
          <p:nvPr>
            <p:ph type="sldNum" sz="quarter" idx="12"/>
          </p:nvPr>
        </p:nvSpPr>
        <p:spPr>
          <a:ln/>
        </p:spPr>
        <p:txBody>
          <a:bodyPr/>
          <a:lstStyle>
            <a:lvl1pPr>
              <a:defRPr/>
            </a:lvl1pPr>
          </a:lstStyle>
          <a:p>
            <a:pPr>
              <a:defRPr/>
            </a:pPr>
            <a:fld id="{878FFE1D-6E66-4A4C-97B1-6242253D2A78}" type="slidenum">
              <a:rPr lang="uk-UA"/>
              <a:pPr>
                <a:defRPr/>
              </a:pPr>
              <a:t>‹#›</a:t>
            </a:fld>
            <a:endParaRPr lang="uk-U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uk-UA"/>
          </a:p>
        </p:txBody>
      </p:sp>
      <p:sp>
        <p:nvSpPr>
          <p:cNvPr id="6" name="Rectangle 5"/>
          <p:cNvSpPr>
            <a:spLocks noGrp="1" noChangeArrowheads="1"/>
          </p:cNvSpPr>
          <p:nvPr>
            <p:ph type="ftr" sz="quarter" idx="11"/>
          </p:nvPr>
        </p:nvSpPr>
        <p:spPr>
          <a:ln/>
        </p:spPr>
        <p:txBody>
          <a:bodyPr/>
          <a:lstStyle>
            <a:lvl1pPr>
              <a:defRPr/>
            </a:lvl1pPr>
          </a:lstStyle>
          <a:p>
            <a:pPr>
              <a:defRPr/>
            </a:pPr>
            <a:endParaRPr lang="uk-UA"/>
          </a:p>
        </p:txBody>
      </p:sp>
      <p:sp>
        <p:nvSpPr>
          <p:cNvPr id="7" name="Rectangle 6"/>
          <p:cNvSpPr>
            <a:spLocks noGrp="1" noChangeArrowheads="1"/>
          </p:cNvSpPr>
          <p:nvPr>
            <p:ph type="sldNum" sz="quarter" idx="12"/>
          </p:nvPr>
        </p:nvSpPr>
        <p:spPr>
          <a:ln/>
        </p:spPr>
        <p:txBody>
          <a:bodyPr/>
          <a:lstStyle>
            <a:lvl1pPr>
              <a:defRPr/>
            </a:lvl1pPr>
          </a:lstStyle>
          <a:p>
            <a:pPr>
              <a:defRPr/>
            </a:pPr>
            <a:fld id="{615B2954-DB0A-41CB-B16A-A895F0CB6AAB}" type="slidenum">
              <a:rPr lang="uk-UA"/>
              <a:pPr>
                <a:defRPr/>
              </a:pPr>
              <a:t>‹#›</a:t>
            </a:fld>
            <a:endParaRPr lang="uk-U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bwMode="auto">
          <a:xfrm>
            <a:off x="457200" y="292100"/>
            <a:ext cx="8229600" cy="13843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uk-UA" smtClean="0"/>
              <a:t>Зразок заголовка</a:t>
            </a:r>
          </a:p>
        </p:txBody>
      </p:sp>
      <p:sp>
        <p:nvSpPr>
          <p:cNvPr id="10243" name="Rectangle 3"/>
          <p:cNvSpPr>
            <a:spLocks noGrp="1" noChangeArrowheads="1"/>
          </p:cNvSpPr>
          <p:nvPr>
            <p:ph type="body" idx="1"/>
          </p:nvPr>
        </p:nvSpPr>
        <p:spPr bwMode="auto">
          <a:xfrm>
            <a:off x="457200" y="19050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p>
        </p:txBody>
      </p:sp>
      <p:sp>
        <p:nvSpPr>
          <p:cNvPr id="10244"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Arial" charset="0"/>
                <a:cs typeface="+mn-cs"/>
              </a:defRPr>
            </a:lvl1pPr>
          </a:lstStyle>
          <a:p>
            <a:pPr>
              <a:defRPr/>
            </a:pPr>
            <a:endParaRPr lang="uk-UA"/>
          </a:p>
        </p:txBody>
      </p:sp>
      <p:sp>
        <p:nvSpPr>
          <p:cNvPr id="10245"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Arial" charset="0"/>
                <a:cs typeface="+mn-cs"/>
              </a:defRPr>
            </a:lvl1pPr>
          </a:lstStyle>
          <a:p>
            <a:pPr>
              <a:defRPr/>
            </a:pPr>
            <a:endParaRPr lang="uk-UA"/>
          </a:p>
        </p:txBody>
      </p:sp>
      <p:sp>
        <p:nvSpPr>
          <p:cNvPr id="10246"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Arial" charset="0"/>
                <a:cs typeface="+mn-cs"/>
              </a:defRPr>
            </a:lvl1pPr>
          </a:lstStyle>
          <a:p>
            <a:pPr>
              <a:defRPr/>
            </a:pPr>
            <a:fld id="{05C950BC-CAAF-449F-A6D5-6DAD43642D3A}" type="slidenum">
              <a:rPr lang="uk-UA"/>
              <a:pPr>
                <a:defRPr/>
              </a:pPr>
              <a:t>‹#›</a:t>
            </a:fld>
            <a:endParaRPr lang="uk-UA"/>
          </a:p>
        </p:txBody>
      </p:sp>
    </p:spTree>
  </p:cSld>
  <p:clrMap bg1="dk2" tx1="lt1" bg2="dk1" tx2="lt2" accent1="accent1" accent2="accent2" accent3="accent3" accent4="accent4" accent5="accent5" accent6="accent6" hlink="hlink" folHlink="folHlink"/>
  <p:sldLayoutIdLst>
    <p:sldLayoutId id="2147483682" r:id="rId1"/>
    <p:sldLayoutId id="2147483671" r:id="rId2"/>
    <p:sldLayoutId id="2147483670" r:id="rId3"/>
    <p:sldLayoutId id="2147483669" r:id="rId4"/>
    <p:sldLayoutId id="2147483668" r:id="rId5"/>
    <p:sldLayoutId id="2147483667" r:id="rId6"/>
    <p:sldLayoutId id="2147483666" r:id="rId7"/>
    <p:sldLayoutId id="2147483665" r:id="rId8"/>
    <p:sldLayoutId id="2147483664" r:id="rId9"/>
    <p:sldLayoutId id="2147483663" r:id="rId10"/>
    <p:sldLayoutId id="2147483662" r:id="rId11"/>
  </p:sldLayoutIdLst>
  <p:txStyles>
    <p:title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12000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Font typeface="Tahoma" pitchFamily="34" charset="0"/>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Font typeface="Tahoma" pitchFamily="34" charset="0"/>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39216"/>
                <a:invGamma/>
              </a:schemeClr>
            </a:gs>
          </a:gsLst>
          <a:lin ang="5400000" scaled="1"/>
        </a:gradFill>
        <a:effectLst/>
      </p:bgPr>
    </p:bg>
    <p:spTree>
      <p:nvGrpSpPr>
        <p:cNvPr id="1" name=""/>
        <p:cNvGrpSpPr/>
        <p:nvPr/>
      </p:nvGrpSpPr>
      <p:grpSpPr>
        <a:xfrm>
          <a:off x="0" y="0"/>
          <a:ext cx="0" cy="0"/>
          <a:chOff x="0" y="0"/>
          <a:chExt cx="0" cy="0"/>
        </a:xfrm>
      </p:grpSpPr>
      <p:grpSp>
        <p:nvGrpSpPr>
          <p:cNvPr id="13314" name="Group 2"/>
          <p:cNvGrpSpPr>
            <a:grpSpLocks/>
          </p:cNvGrpSpPr>
          <p:nvPr/>
        </p:nvGrpSpPr>
        <p:grpSpPr bwMode="auto">
          <a:xfrm>
            <a:off x="1588" y="0"/>
            <a:ext cx="9148762" cy="6851650"/>
            <a:chOff x="1" y="0"/>
            <a:chExt cx="5763" cy="4316"/>
          </a:xfrm>
        </p:grpSpPr>
        <p:sp>
          <p:nvSpPr>
            <p:cNvPr id="58371" name="Freeform 3"/>
            <p:cNvSpPr>
              <a:spLocks/>
            </p:cNvSpPr>
            <p:nvPr/>
          </p:nvSpPr>
          <p:spPr bwMode="hidden">
            <a:xfrm>
              <a:off x="5045" y="2626"/>
              <a:ext cx="719" cy="1690"/>
            </a:xfrm>
            <a:custGeom>
              <a:avLst/>
              <a:gdLst/>
              <a:ahLst/>
              <a:cxnLst>
                <a:cxn ang="0">
                  <a:pos x="717" y="72"/>
                </a:cxn>
                <a:cxn ang="0">
                  <a:pos x="717" y="0"/>
                </a:cxn>
                <a:cxn ang="0">
                  <a:pos x="699" y="101"/>
                </a:cxn>
                <a:cxn ang="0">
                  <a:pos x="675" y="209"/>
                </a:cxn>
                <a:cxn ang="0">
                  <a:pos x="627" y="389"/>
                </a:cxn>
                <a:cxn ang="0">
                  <a:pos x="574" y="569"/>
                </a:cxn>
                <a:cxn ang="0">
                  <a:pos x="502" y="749"/>
                </a:cxn>
                <a:cxn ang="0">
                  <a:pos x="424" y="935"/>
                </a:cxn>
                <a:cxn ang="0">
                  <a:pos x="334" y="1121"/>
                </a:cxn>
                <a:cxn ang="0">
                  <a:pos x="233" y="1312"/>
                </a:cxn>
                <a:cxn ang="0">
                  <a:pos x="125" y="1498"/>
                </a:cxn>
                <a:cxn ang="0">
                  <a:pos x="0" y="1690"/>
                </a:cxn>
                <a:cxn ang="0">
                  <a:pos x="11" y="1690"/>
                </a:cxn>
                <a:cxn ang="0">
                  <a:pos x="137" y="1498"/>
                </a:cxn>
                <a:cxn ang="0">
                  <a:pos x="245" y="1312"/>
                </a:cxn>
                <a:cxn ang="0">
                  <a:pos x="346" y="1121"/>
                </a:cxn>
                <a:cxn ang="0">
                  <a:pos x="436" y="935"/>
                </a:cxn>
                <a:cxn ang="0">
                  <a:pos x="514" y="749"/>
                </a:cxn>
                <a:cxn ang="0">
                  <a:pos x="585" y="569"/>
                </a:cxn>
                <a:cxn ang="0">
                  <a:pos x="639" y="389"/>
                </a:cxn>
                <a:cxn ang="0">
                  <a:pos x="687" y="209"/>
                </a:cxn>
                <a:cxn ang="0">
                  <a:pos x="705" y="143"/>
                </a:cxn>
                <a:cxn ang="0">
                  <a:pos x="717" y="72"/>
                </a:cxn>
                <a:cxn ang="0">
                  <a:pos x="717" y="72"/>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ru-RU">
                <a:cs typeface="+mn-cs"/>
              </a:endParaRPr>
            </a:p>
          </p:txBody>
        </p:sp>
        <p:sp>
          <p:nvSpPr>
            <p:cNvPr id="58372" name="Freeform 4"/>
            <p:cNvSpPr>
              <a:spLocks/>
            </p:cNvSpPr>
            <p:nvPr/>
          </p:nvSpPr>
          <p:spPr bwMode="hidden">
            <a:xfrm>
              <a:off x="5386" y="3794"/>
              <a:ext cx="378" cy="522"/>
            </a:xfrm>
            <a:custGeom>
              <a:avLst/>
              <a:gdLst/>
              <a:ahLst/>
              <a:cxnLst>
                <a:cxn ang="0">
                  <a:pos x="377" y="0"/>
                </a:cxn>
                <a:cxn ang="0">
                  <a:pos x="293" y="132"/>
                </a:cxn>
                <a:cxn ang="0">
                  <a:pos x="204" y="264"/>
                </a:cxn>
                <a:cxn ang="0">
                  <a:pos x="102" y="396"/>
                </a:cxn>
                <a:cxn ang="0">
                  <a:pos x="0" y="522"/>
                </a:cxn>
                <a:cxn ang="0">
                  <a:pos x="12" y="522"/>
                </a:cxn>
                <a:cxn ang="0">
                  <a:pos x="114" y="402"/>
                </a:cxn>
                <a:cxn ang="0">
                  <a:pos x="204" y="282"/>
                </a:cxn>
                <a:cxn ang="0">
                  <a:pos x="377" y="24"/>
                </a:cxn>
                <a:cxn ang="0">
                  <a:pos x="377" y="0"/>
                </a:cxn>
                <a:cxn ang="0">
                  <a:pos x="377" y="0"/>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ru-RU">
                <a:cs typeface="+mn-cs"/>
              </a:endParaRPr>
            </a:p>
          </p:txBody>
        </p:sp>
        <p:sp>
          <p:nvSpPr>
            <p:cNvPr id="58373" name="Freeform 5"/>
            <p:cNvSpPr>
              <a:spLocks/>
            </p:cNvSpPr>
            <p:nvPr/>
          </p:nvSpPr>
          <p:spPr bwMode="hidden">
            <a:xfrm>
              <a:off x="5680" y="4214"/>
              <a:ext cx="84" cy="102"/>
            </a:xfrm>
            <a:custGeom>
              <a:avLst/>
              <a:gdLst/>
              <a:ahLst/>
              <a:cxnLst>
                <a:cxn ang="0">
                  <a:pos x="0" y="102"/>
                </a:cxn>
                <a:cxn ang="0">
                  <a:pos x="18" y="102"/>
                </a:cxn>
                <a:cxn ang="0">
                  <a:pos x="48" y="60"/>
                </a:cxn>
                <a:cxn ang="0">
                  <a:pos x="84" y="24"/>
                </a:cxn>
                <a:cxn ang="0">
                  <a:pos x="84" y="0"/>
                </a:cxn>
                <a:cxn ang="0">
                  <a:pos x="42" y="54"/>
                </a:cxn>
                <a:cxn ang="0">
                  <a:pos x="0" y="102"/>
                </a:cxn>
                <a:cxn ang="0">
                  <a:pos x="0" y="102"/>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ru-RU">
                <a:cs typeface="+mn-cs"/>
              </a:endParaRPr>
            </a:p>
          </p:txBody>
        </p:sp>
        <p:grpSp>
          <p:nvGrpSpPr>
            <p:cNvPr id="13323" name="Group 6"/>
            <p:cNvGrpSpPr>
              <a:grpSpLocks/>
            </p:cNvGrpSpPr>
            <p:nvPr/>
          </p:nvGrpSpPr>
          <p:grpSpPr bwMode="auto">
            <a:xfrm>
              <a:off x="288" y="0"/>
              <a:ext cx="5098" cy="4316"/>
              <a:chOff x="288" y="0"/>
              <a:chExt cx="5098" cy="4316"/>
            </a:xfrm>
          </p:grpSpPr>
          <p:sp>
            <p:nvSpPr>
              <p:cNvPr id="58375" name="Freeform 7"/>
              <p:cNvSpPr>
                <a:spLocks/>
              </p:cNvSpPr>
              <p:nvPr userDrawn="1"/>
            </p:nvSpPr>
            <p:spPr bwMode="hidden">
              <a:xfrm>
                <a:off x="2789" y="0"/>
                <a:ext cx="72" cy="4316"/>
              </a:xfrm>
              <a:custGeom>
                <a:avLst/>
                <a:gdLst/>
                <a:ahLst/>
                <a:cxnLst>
                  <a:cxn ang="0">
                    <a:pos x="0" y="0"/>
                  </a:cxn>
                  <a:cxn ang="0">
                    <a:pos x="60" y="4316"/>
                  </a:cxn>
                  <a:cxn ang="0">
                    <a:pos x="72" y="4316"/>
                  </a:cxn>
                  <a:cxn ang="0">
                    <a:pos x="12" y="0"/>
                  </a:cxn>
                  <a:cxn ang="0">
                    <a:pos x="0" y="0"/>
                  </a:cxn>
                  <a:cxn ang="0">
                    <a:pos x="0" y="0"/>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ru-RU">
                  <a:cs typeface="+mn-cs"/>
                </a:endParaRPr>
              </a:p>
            </p:txBody>
          </p:sp>
          <p:sp>
            <p:nvSpPr>
              <p:cNvPr id="58376" name="Freeform 8"/>
              <p:cNvSpPr>
                <a:spLocks/>
              </p:cNvSpPr>
              <p:nvPr userDrawn="1"/>
            </p:nvSpPr>
            <p:spPr bwMode="hidden">
              <a:xfrm>
                <a:off x="3089" y="0"/>
                <a:ext cx="174" cy="4316"/>
              </a:xfrm>
              <a:custGeom>
                <a:avLst/>
                <a:gdLst/>
                <a:ahLst/>
                <a:cxnLst>
                  <a:cxn ang="0">
                    <a:pos x="24" y="0"/>
                  </a:cxn>
                  <a:cxn ang="0">
                    <a:pos x="12" y="0"/>
                  </a:cxn>
                  <a:cxn ang="0">
                    <a:pos x="42" y="216"/>
                  </a:cxn>
                  <a:cxn ang="0">
                    <a:pos x="72" y="444"/>
                  </a:cxn>
                  <a:cxn ang="0">
                    <a:pos x="96" y="689"/>
                  </a:cxn>
                  <a:cxn ang="0">
                    <a:pos x="120" y="947"/>
                  </a:cxn>
                  <a:cxn ang="0">
                    <a:pos x="132" y="1211"/>
                  </a:cxn>
                  <a:cxn ang="0">
                    <a:pos x="150" y="1487"/>
                  </a:cxn>
                  <a:cxn ang="0">
                    <a:pos x="156" y="1768"/>
                  </a:cxn>
                  <a:cxn ang="0">
                    <a:pos x="162" y="2062"/>
                  </a:cxn>
                  <a:cxn ang="0">
                    <a:pos x="156" y="2644"/>
                  </a:cxn>
                  <a:cxn ang="0">
                    <a:pos x="126" y="3225"/>
                  </a:cxn>
                  <a:cxn ang="0">
                    <a:pos x="108" y="3507"/>
                  </a:cxn>
                  <a:cxn ang="0">
                    <a:pos x="78" y="3788"/>
                  </a:cxn>
                  <a:cxn ang="0">
                    <a:pos x="42" y="4058"/>
                  </a:cxn>
                  <a:cxn ang="0">
                    <a:pos x="0" y="4316"/>
                  </a:cxn>
                  <a:cxn ang="0">
                    <a:pos x="12" y="4316"/>
                  </a:cxn>
                  <a:cxn ang="0">
                    <a:pos x="54" y="4058"/>
                  </a:cxn>
                  <a:cxn ang="0">
                    <a:pos x="90" y="3782"/>
                  </a:cxn>
                  <a:cxn ang="0">
                    <a:pos x="120" y="3507"/>
                  </a:cxn>
                  <a:cxn ang="0">
                    <a:pos x="138" y="3219"/>
                  </a:cxn>
                  <a:cxn ang="0">
                    <a:pos x="168" y="2638"/>
                  </a:cxn>
                  <a:cxn ang="0">
                    <a:pos x="174" y="2056"/>
                  </a:cxn>
                  <a:cxn ang="0">
                    <a:pos x="168" y="1768"/>
                  </a:cxn>
                  <a:cxn ang="0">
                    <a:pos x="162" y="1487"/>
                  </a:cxn>
                  <a:cxn ang="0">
                    <a:pos x="144" y="1211"/>
                  </a:cxn>
                  <a:cxn ang="0">
                    <a:pos x="132" y="941"/>
                  </a:cxn>
                  <a:cxn ang="0">
                    <a:pos x="108" y="689"/>
                  </a:cxn>
                  <a:cxn ang="0">
                    <a:pos x="84" y="444"/>
                  </a:cxn>
                  <a:cxn ang="0">
                    <a:pos x="54" y="216"/>
                  </a:cxn>
                  <a:cxn ang="0">
                    <a:pos x="24" y="0"/>
                  </a:cxn>
                  <a:cxn ang="0">
                    <a:pos x="24" y="0"/>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ru-RU">
                  <a:cs typeface="+mn-cs"/>
                </a:endParaRPr>
              </a:p>
            </p:txBody>
          </p:sp>
          <p:sp>
            <p:nvSpPr>
              <p:cNvPr id="58377" name="Freeform 9"/>
              <p:cNvSpPr>
                <a:spLocks/>
              </p:cNvSpPr>
              <p:nvPr userDrawn="1"/>
            </p:nvSpPr>
            <p:spPr bwMode="hidden">
              <a:xfrm>
                <a:off x="3358" y="0"/>
                <a:ext cx="337" cy="4316"/>
              </a:xfrm>
              <a:custGeom>
                <a:avLst/>
                <a:gdLst/>
                <a:ahLst/>
                <a:cxnLst>
                  <a:cxn ang="0">
                    <a:pos x="329" y="2014"/>
                  </a:cxn>
                  <a:cxn ang="0">
                    <a:pos x="317" y="1726"/>
                  </a:cxn>
                  <a:cxn ang="0">
                    <a:pos x="293" y="1445"/>
                  </a:cxn>
                  <a:cxn ang="0">
                    <a:pos x="263" y="1175"/>
                  </a:cxn>
                  <a:cxn ang="0">
                    <a:pos x="228" y="917"/>
                  </a:cxn>
                  <a:cxn ang="0">
                    <a:pos x="186" y="665"/>
                  </a:cxn>
                  <a:cxn ang="0">
                    <a:pos x="132" y="432"/>
                  </a:cxn>
                  <a:cxn ang="0">
                    <a:pos x="78" y="204"/>
                  </a:cxn>
                  <a:cxn ang="0">
                    <a:pos x="12" y="0"/>
                  </a:cxn>
                  <a:cxn ang="0">
                    <a:pos x="0" y="0"/>
                  </a:cxn>
                  <a:cxn ang="0">
                    <a:pos x="66" y="204"/>
                  </a:cxn>
                  <a:cxn ang="0">
                    <a:pos x="120" y="432"/>
                  </a:cxn>
                  <a:cxn ang="0">
                    <a:pos x="174" y="665"/>
                  </a:cxn>
                  <a:cxn ang="0">
                    <a:pos x="216" y="917"/>
                  </a:cxn>
                  <a:cxn ang="0">
                    <a:pos x="251" y="1175"/>
                  </a:cxn>
                  <a:cxn ang="0">
                    <a:pos x="281" y="1445"/>
                  </a:cxn>
                  <a:cxn ang="0">
                    <a:pos x="305" y="1726"/>
                  </a:cxn>
                  <a:cxn ang="0">
                    <a:pos x="317" y="2014"/>
                  </a:cxn>
                  <a:cxn ang="0">
                    <a:pos x="323" y="2314"/>
                  </a:cxn>
                  <a:cxn ang="0">
                    <a:pos x="317" y="2608"/>
                  </a:cxn>
                  <a:cxn ang="0">
                    <a:pos x="305" y="2907"/>
                  </a:cxn>
                  <a:cxn ang="0">
                    <a:pos x="281" y="3201"/>
                  </a:cxn>
                  <a:cxn ang="0">
                    <a:pos x="257" y="3489"/>
                  </a:cxn>
                  <a:cxn ang="0">
                    <a:pos x="216" y="3777"/>
                  </a:cxn>
                  <a:cxn ang="0">
                    <a:pos x="174" y="4052"/>
                  </a:cxn>
                  <a:cxn ang="0">
                    <a:pos x="120" y="4316"/>
                  </a:cxn>
                  <a:cxn ang="0">
                    <a:pos x="132" y="4316"/>
                  </a:cxn>
                  <a:cxn ang="0">
                    <a:pos x="186" y="4052"/>
                  </a:cxn>
                  <a:cxn ang="0">
                    <a:pos x="228" y="3777"/>
                  </a:cxn>
                  <a:cxn ang="0">
                    <a:pos x="269" y="3489"/>
                  </a:cxn>
                  <a:cxn ang="0">
                    <a:pos x="293" y="3201"/>
                  </a:cxn>
                  <a:cxn ang="0">
                    <a:pos x="317" y="2907"/>
                  </a:cxn>
                  <a:cxn ang="0">
                    <a:pos x="329" y="2608"/>
                  </a:cxn>
                  <a:cxn ang="0">
                    <a:pos x="335" y="2314"/>
                  </a:cxn>
                  <a:cxn ang="0">
                    <a:pos x="329" y="2014"/>
                  </a:cxn>
                  <a:cxn ang="0">
                    <a:pos x="329" y="2014"/>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ru-RU">
                  <a:cs typeface="+mn-cs"/>
                </a:endParaRPr>
              </a:p>
            </p:txBody>
          </p:sp>
          <p:sp>
            <p:nvSpPr>
              <p:cNvPr id="58378" name="Freeform 10"/>
              <p:cNvSpPr>
                <a:spLocks/>
              </p:cNvSpPr>
              <p:nvPr userDrawn="1"/>
            </p:nvSpPr>
            <p:spPr bwMode="hidden">
              <a:xfrm>
                <a:off x="3676" y="0"/>
                <a:ext cx="427" cy="4316"/>
              </a:xfrm>
              <a:custGeom>
                <a:avLst/>
                <a:gdLst/>
                <a:ahLst/>
                <a:cxnLst>
                  <a:cxn ang="0">
                    <a:pos x="413" y="1924"/>
                  </a:cxn>
                  <a:cxn ang="0">
                    <a:pos x="395" y="1690"/>
                  </a:cxn>
                  <a:cxn ang="0">
                    <a:pos x="365" y="1457"/>
                  </a:cxn>
                  <a:cxn ang="0">
                    <a:pos x="329" y="1229"/>
                  </a:cxn>
                  <a:cxn ang="0">
                    <a:pos x="281" y="1001"/>
                  </a:cxn>
                  <a:cxn ang="0">
                    <a:pos x="227" y="761"/>
                  </a:cxn>
                  <a:cxn ang="0">
                    <a:pos x="162" y="522"/>
                  </a:cxn>
                  <a:cxn ang="0">
                    <a:pos x="90" y="270"/>
                  </a:cxn>
                  <a:cxn ang="0">
                    <a:pos x="12" y="0"/>
                  </a:cxn>
                  <a:cxn ang="0">
                    <a:pos x="0" y="0"/>
                  </a:cxn>
                  <a:cxn ang="0">
                    <a:pos x="84" y="270"/>
                  </a:cxn>
                  <a:cxn ang="0">
                    <a:pos x="156" y="522"/>
                  </a:cxn>
                  <a:cxn ang="0">
                    <a:pos x="216" y="767"/>
                  </a:cxn>
                  <a:cxn ang="0">
                    <a:pos x="275" y="1001"/>
                  </a:cxn>
                  <a:cxn ang="0">
                    <a:pos x="317" y="1235"/>
                  </a:cxn>
                  <a:cxn ang="0">
                    <a:pos x="353" y="1463"/>
                  </a:cxn>
                  <a:cxn ang="0">
                    <a:pos x="383" y="1690"/>
                  </a:cxn>
                  <a:cxn ang="0">
                    <a:pos x="401" y="1924"/>
                  </a:cxn>
                  <a:cxn ang="0">
                    <a:pos x="413" y="2188"/>
                  </a:cxn>
                  <a:cxn ang="0">
                    <a:pos x="407" y="2458"/>
                  </a:cxn>
                  <a:cxn ang="0">
                    <a:pos x="395" y="2733"/>
                  </a:cxn>
                  <a:cxn ang="0">
                    <a:pos x="365" y="3021"/>
                  </a:cxn>
                  <a:cxn ang="0">
                    <a:pos x="329" y="3321"/>
                  </a:cxn>
                  <a:cxn ang="0">
                    <a:pos x="275" y="3639"/>
                  </a:cxn>
                  <a:cxn ang="0">
                    <a:pos x="204" y="3968"/>
                  </a:cxn>
                  <a:cxn ang="0">
                    <a:pos x="126" y="4316"/>
                  </a:cxn>
                  <a:cxn ang="0">
                    <a:pos x="138" y="4316"/>
                  </a:cxn>
                  <a:cxn ang="0">
                    <a:pos x="216" y="3968"/>
                  </a:cxn>
                  <a:cxn ang="0">
                    <a:pos x="287" y="3639"/>
                  </a:cxn>
                  <a:cxn ang="0">
                    <a:pos x="341" y="3321"/>
                  </a:cxn>
                  <a:cxn ang="0">
                    <a:pos x="377" y="3021"/>
                  </a:cxn>
                  <a:cxn ang="0">
                    <a:pos x="407" y="2733"/>
                  </a:cxn>
                  <a:cxn ang="0">
                    <a:pos x="419" y="2458"/>
                  </a:cxn>
                  <a:cxn ang="0">
                    <a:pos x="425" y="2188"/>
                  </a:cxn>
                  <a:cxn ang="0">
                    <a:pos x="413" y="1924"/>
                  </a:cxn>
                  <a:cxn ang="0">
                    <a:pos x="413" y="1924"/>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ru-RU">
                  <a:cs typeface="+mn-cs"/>
                </a:endParaRPr>
              </a:p>
            </p:txBody>
          </p:sp>
          <p:sp>
            <p:nvSpPr>
              <p:cNvPr id="58379" name="Freeform 11"/>
              <p:cNvSpPr>
                <a:spLocks/>
              </p:cNvSpPr>
              <p:nvPr userDrawn="1"/>
            </p:nvSpPr>
            <p:spPr bwMode="hidden">
              <a:xfrm>
                <a:off x="3946" y="0"/>
                <a:ext cx="558" cy="4316"/>
              </a:xfrm>
              <a:custGeom>
                <a:avLst/>
                <a:gdLst/>
                <a:ahLst/>
                <a:cxnLst>
                  <a:cxn ang="0">
                    <a:pos x="556" y="2020"/>
                  </a:cxn>
                  <a:cxn ang="0">
                    <a:pos x="538" y="1732"/>
                  </a:cxn>
                  <a:cxn ang="0">
                    <a:pos x="503" y="1445"/>
                  </a:cxn>
                  <a:cxn ang="0">
                    <a:pos x="455" y="1175"/>
                  </a:cxn>
                  <a:cxn ang="0">
                    <a:pos x="395" y="911"/>
                  </a:cxn>
                  <a:cxn ang="0">
                    <a:pos x="317" y="659"/>
                  </a:cxn>
                  <a:cxn ang="0">
                    <a:pos x="228" y="426"/>
                  </a:cxn>
                  <a:cxn ang="0">
                    <a:pos x="126" y="204"/>
                  </a:cxn>
                  <a:cxn ang="0">
                    <a:pos x="12" y="0"/>
                  </a:cxn>
                  <a:cxn ang="0">
                    <a:pos x="0" y="0"/>
                  </a:cxn>
                  <a:cxn ang="0">
                    <a:pos x="114" y="204"/>
                  </a:cxn>
                  <a:cxn ang="0">
                    <a:pos x="216" y="426"/>
                  </a:cxn>
                  <a:cxn ang="0">
                    <a:pos x="305" y="659"/>
                  </a:cxn>
                  <a:cxn ang="0">
                    <a:pos x="383" y="911"/>
                  </a:cxn>
                  <a:cxn ang="0">
                    <a:pos x="443" y="1175"/>
                  </a:cxn>
                  <a:cxn ang="0">
                    <a:pos x="491" y="1445"/>
                  </a:cxn>
                  <a:cxn ang="0">
                    <a:pos x="526" y="1732"/>
                  </a:cxn>
                  <a:cxn ang="0">
                    <a:pos x="544" y="2020"/>
                  </a:cxn>
                  <a:cxn ang="0">
                    <a:pos x="544" y="2326"/>
                  </a:cxn>
                  <a:cxn ang="0">
                    <a:pos x="532" y="2632"/>
                  </a:cxn>
                  <a:cxn ang="0">
                    <a:pos x="503" y="2931"/>
                  </a:cxn>
                  <a:cxn ang="0">
                    <a:pos x="455" y="3225"/>
                  </a:cxn>
                  <a:cxn ang="0">
                    <a:pos x="389" y="3513"/>
                  </a:cxn>
                  <a:cxn ang="0">
                    <a:pos x="311" y="3788"/>
                  </a:cxn>
                  <a:cxn ang="0">
                    <a:pos x="216" y="4058"/>
                  </a:cxn>
                  <a:cxn ang="0">
                    <a:pos x="102" y="4316"/>
                  </a:cxn>
                  <a:cxn ang="0">
                    <a:pos x="114" y="4316"/>
                  </a:cxn>
                  <a:cxn ang="0">
                    <a:pos x="228" y="4058"/>
                  </a:cxn>
                  <a:cxn ang="0">
                    <a:pos x="323" y="3788"/>
                  </a:cxn>
                  <a:cxn ang="0">
                    <a:pos x="401" y="3513"/>
                  </a:cxn>
                  <a:cxn ang="0">
                    <a:pos x="467" y="3225"/>
                  </a:cxn>
                  <a:cxn ang="0">
                    <a:pos x="515" y="2931"/>
                  </a:cxn>
                  <a:cxn ang="0">
                    <a:pos x="544" y="2632"/>
                  </a:cxn>
                  <a:cxn ang="0">
                    <a:pos x="556" y="2326"/>
                  </a:cxn>
                  <a:cxn ang="0">
                    <a:pos x="556" y="2020"/>
                  </a:cxn>
                  <a:cxn ang="0">
                    <a:pos x="556" y="2020"/>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ru-RU">
                  <a:cs typeface="+mn-cs"/>
                </a:endParaRPr>
              </a:p>
            </p:txBody>
          </p:sp>
          <p:sp>
            <p:nvSpPr>
              <p:cNvPr id="58380" name="Freeform 12"/>
              <p:cNvSpPr>
                <a:spLocks/>
              </p:cNvSpPr>
              <p:nvPr userDrawn="1"/>
            </p:nvSpPr>
            <p:spPr bwMode="hidden">
              <a:xfrm>
                <a:off x="4246" y="0"/>
                <a:ext cx="690" cy="4316"/>
              </a:xfrm>
              <a:custGeom>
                <a:avLst/>
                <a:gdLst/>
                <a:ahLst/>
                <a:cxnLst>
                  <a:cxn ang="0">
                    <a:pos x="688" y="2086"/>
                  </a:cxn>
                  <a:cxn ang="0">
                    <a:pos x="670" y="1810"/>
                  </a:cxn>
                  <a:cxn ang="0">
                    <a:pos x="634" y="1541"/>
                  </a:cxn>
                  <a:cxn ang="0">
                    <a:pos x="574" y="1271"/>
                  </a:cxn>
                  <a:cxn ang="0">
                    <a:pos x="497" y="1007"/>
                  </a:cxn>
                  <a:cxn ang="0">
                    <a:pos x="401" y="749"/>
                  </a:cxn>
                  <a:cxn ang="0">
                    <a:pos x="293" y="492"/>
                  </a:cxn>
                  <a:cxn ang="0">
                    <a:pos x="162" y="240"/>
                  </a:cxn>
                  <a:cxn ang="0">
                    <a:pos x="12" y="0"/>
                  </a:cxn>
                  <a:cxn ang="0">
                    <a:pos x="0" y="0"/>
                  </a:cxn>
                  <a:cxn ang="0">
                    <a:pos x="150" y="240"/>
                  </a:cxn>
                  <a:cxn ang="0">
                    <a:pos x="281" y="492"/>
                  </a:cxn>
                  <a:cxn ang="0">
                    <a:pos x="389" y="749"/>
                  </a:cxn>
                  <a:cxn ang="0">
                    <a:pos x="485" y="1007"/>
                  </a:cxn>
                  <a:cxn ang="0">
                    <a:pos x="562" y="1271"/>
                  </a:cxn>
                  <a:cxn ang="0">
                    <a:pos x="622" y="1541"/>
                  </a:cxn>
                  <a:cxn ang="0">
                    <a:pos x="658" y="1810"/>
                  </a:cxn>
                  <a:cxn ang="0">
                    <a:pos x="676" y="2086"/>
                  </a:cxn>
                  <a:cxn ang="0">
                    <a:pos x="676" y="2368"/>
                  </a:cxn>
                  <a:cxn ang="0">
                    <a:pos x="658" y="2650"/>
                  </a:cxn>
                  <a:cxn ang="0">
                    <a:pos x="616" y="2931"/>
                  </a:cxn>
                  <a:cxn ang="0">
                    <a:pos x="556" y="3213"/>
                  </a:cxn>
                  <a:cxn ang="0">
                    <a:pos x="473" y="3495"/>
                  </a:cxn>
                  <a:cxn ang="0">
                    <a:pos x="371" y="3777"/>
                  </a:cxn>
                  <a:cxn ang="0">
                    <a:pos x="251" y="4046"/>
                  </a:cxn>
                  <a:cxn ang="0">
                    <a:pos x="114" y="4316"/>
                  </a:cxn>
                  <a:cxn ang="0">
                    <a:pos x="126" y="4316"/>
                  </a:cxn>
                  <a:cxn ang="0">
                    <a:pos x="263" y="4046"/>
                  </a:cxn>
                  <a:cxn ang="0">
                    <a:pos x="383" y="3777"/>
                  </a:cxn>
                  <a:cxn ang="0">
                    <a:pos x="485" y="3495"/>
                  </a:cxn>
                  <a:cxn ang="0">
                    <a:pos x="568" y="3219"/>
                  </a:cxn>
                  <a:cxn ang="0">
                    <a:pos x="628" y="2937"/>
                  </a:cxn>
                  <a:cxn ang="0">
                    <a:pos x="670" y="2656"/>
                  </a:cxn>
                  <a:cxn ang="0">
                    <a:pos x="688" y="2368"/>
                  </a:cxn>
                  <a:cxn ang="0">
                    <a:pos x="688" y="2086"/>
                  </a:cxn>
                  <a:cxn ang="0">
                    <a:pos x="688" y="2086"/>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ru-RU">
                  <a:cs typeface="+mn-cs"/>
                </a:endParaRPr>
              </a:p>
            </p:txBody>
          </p:sp>
          <p:sp>
            <p:nvSpPr>
              <p:cNvPr id="58381" name="Freeform 13"/>
              <p:cNvSpPr>
                <a:spLocks/>
              </p:cNvSpPr>
              <p:nvPr userDrawn="1"/>
            </p:nvSpPr>
            <p:spPr bwMode="hidden">
              <a:xfrm>
                <a:off x="4522" y="0"/>
                <a:ext cx="864" cy="4316"/>
              </a:xfrm>
              <a:custGeom>
                <a:avLst/>
                <a:gdLst/>
                <a:ahLst/>
                <a:cxnLst>
                  <a:cxn ang="0">
                    <a:pos x="855" y="2128"/>
                  </a:cxn>
                  <a:cxn ang="0">
                    <a:pos x="831" y="1834"/>
                  </a:cxn>
                  <a:cxn ang="0">
                    <a:pos x="808" y="1684"/>
                  </a:cxn>
                  <a:cxn ang="0">
                    <a:pos x="784" y="1541"/>
                  </a:cxn>
                  <a:cxn ang="0">
                    <a:pos x="748" y="1397"/>
                  </a:cxn>
                  <a:cxn ang="0">
                    <a:pos x="712" y="1253"/>
                  </a:cxn>
                  <a:cxn ang="0">
                    <a:pos x="664" y="1115"/>
                  </a:cxn>
                  <a:cxn ang="0">
                    <a:pos x="610" y="977"/>
                  </a:cxn>
                  <a:cxn ang="0">
                    <a:pos x="491" y="719"/>
                  </a:cxn>
                  <a:cxn ang="0">
                    <a:pos x="353" y="468"/>
                  </a:cxn>
                  <a:cxn ang="0">
                    <a:pos x="192" y="228"/>
                  </a:cxn>
                  <a:cxn ang="0">
                    <a:pos x="12" y="0"/>
                  </a:cxn>
                  <a:cxn ang="0">
                    <a:pos x="0" y="0"/>
                  </a:cxn>
                  <a:cxn ang="0">
                    <a:pos x="180" y="228"/>
                  </a:cxn>
                  <a:cxn ang="0">
                    <a:pos x="341" y="468"/>
                  </a:cxn>
                  <a:cxn ang="0">
                    <a:pos x="479" y="719"/>
                  </a:cxn>
                  <a:cxn ang="0">
                    <a:pos x="598" y="983"/>
                  </a:cxn>
                  <a:cxn ang="0">
                    <a:pos x="652" y="1121"/>
                  </a:cxn>
                  <a:cxn ang="0">
                    <a:pos x="700" y="1259"/>
                  </a:cxn>
                  <a:cxn ang="0">
                    <a:pos x="736" y="1403"/>
                  </a:cxn>
                  <a:cxn ang="0">
                    <a:pos x="772" y="1547"/>
                  </a:cxn>
                  <a:cxn ang="0">
                    <a:pos x="802" y="1690"/>
                  </a:cxn>
                  <a:cxn ang="0">
                    <a:pos x="819" y="1834"/>
                  </a:cxn>
                  <a:cxn ang="0">
                    <a:pos x="837" y="1984"/>
                  </a:cxn>
                  <a:cxn ang="0">
                    <a:pos x="843" y="2128"/>
                  </a:cxn>
                  <a:cxn ang="0">
                    <a:pos x="849" y="2278"/>
                  </a:cxn>
                  <a:cxn ang="0">
                    <a:pos x="843" y="2428"/>
                  </a:cxn>
                  <a:cxn ang="0">
                    <a:pos x="831" y="2572"/>
                  </a:cxn>
                  <a:cxn ang="0">
                    <a:pos x="819" y="2721"/>
                  </a:cxn>
                  <a:cxn ang="0">
                    <a:pos x="796" y="2865"/>
                  </a:cxn>
                  <a:cxn ang="0">
                    <a:pos x="766" y="3015"/>
                  </a:cxn>
                  <a:cxn ang="0">
                    <a:pos x="724" y="3159"/>
                  </a:cxn>
                  <a:cxn ang="0">
                    <a:pos x="682" y="3303"/>
                  </a:cxn>
                  <a:cxn ang="0">
                    <a:pos x="586" y="3567"/>
                  </a:cxn>
                  <a:cxn ang="0">
                    <a:pos x="473" y="3824"/>
                  </a:cxn>
                  <a:cxn ang="0">
                    <a:pos x="335" y="4076"/>
                  </a:cxn>
                  <a:cxn ang="0">
                    <a:pos x="180" y="4316"/>
                  </a:cxn>
                  <a:cxn ang="0">
                    <a:pos x="192" y="4316"/>
                  </a:cxn>
                  <a:cxn ang="0">
                    <a:pos x="347" y="4076"/>
                  </a:cxn>
                  <a:cxn ang="0">
                    <a:pos x="485" y="3824"/>
                  </a:cxn>
                  <a:cxn ang="0">
                    <a:pos x="598" y="3573"/>
                  </a:cxn>
                  <a:cxn ang="0">
                    <a:pos x="694" y="3309"/>
                  </a:cxn>
                  <a:cxn ang="0">
                    <a:pos x="736" y="3165"/>
                  </a:cxn>
                  <a:cxn ang="0">
                    <a:pos x="778" y="3021"/>
                  </a:cxn>
                  <a:cxn ang="0">
                    <a:pos x="808" y="2871"/>
                  </a:cxn>
                  <a:cxn ang="0">
                    <a:pos x="831" y="2727"/>
                  </a:cxn>
                  <a:cxn ang="0">
                    <a:pos x="843" y="2578"/>
                  </a:cxn>
                  <a:cxn ang="0">
                    <a:pos x="855" y="2428"/>
                  </a:cxn>
                  <a:cxn ang="0">
                    <a:pos x="861" y="2278"/>
                  </a:cxn>
                  <a:cxn ang="0">
                    <a:pos x="855" y="2128"/>
                  </a:cxn>
                  <a:cxn ang="0">
                    <a:pos x="855" y="2128"/>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ru-RU">
                  <a:cs typeface="+mn-cs"/>
                </a:endParaRPr>
              </a:p>
            </p:txBody>
          </p:sp>
          <p:sp>
            <p:nvSpPr>
              <p:cNvPr id="58382" name="Freeform 14"/>
              <p:cNvSpPr>
                <a:spLocks/>
              </p:cNvSpPr>
              <p:nvPr userDrawn="1"/>
            </p:nvSpPr>
            <p:spPr bwMode="hidden">
              <a:xfrm>
                <a:off x="2399" y="0"/>
                <a:ext cx="150" cy="4316"/>
              </a:xfrm>
              <a:custGeom>
                <a:avLst/>
                <a:gdLst/>
                <a:ahLst/>
                <a:cxnLst>
                  <a:cxn ang="0">
                    <a:pos x="18" y="1942"/>
                  </a:cxn>
                  <a:cxn ang="0">
                    <a:pos x="30" y="1630"/>
                  </a:cxn>
                  <a:cxn ang="0">
                    <a:pos x="42" y="1331"/>
                  </a:cxn>
                  <a:cxn ang="0">
                    <a:pos x="59" y="1055"/>
                  </a:cxn>
                  <a:cxn ang="0">
                    <a:pos x="77" y="791"/>
                  </a:cxn>
                  <a:cxn ang="0">
                    <a:pos x="83" y="671"/>
                  </a:cxn>
                  <a:cxn ang="0">
                    <a:pos x="95" y="557"/>
                  </a:cxn>
                  <a:cxn ang="0">
                    <a:pos x="107" y="444"/>
                  </a:cxn>
                  <a:cxn ang="0">
                    <a:pos x="113" y="342"/>
                  </a:cxn>
                  <a:cxn ang="0">
                    <a:pos x="125" y="246"/>
                  </a:cxn>
                  <a:cxn ang="0">
                    <a:pos x="131" y="156"/>
                  </a:cxn>
                  <a:cxn ang="0">
                    <a:pos x="143" y="72"/>
                  </a:cxn>
                  <a:cxn ang="0">
                    <a:pos x="149" y="0"/>
                  </a:cxn>
                  <a:cxn ang="0">
                    <a:pos x="137" y="0"/>
                  </a:cxn>
                  <a:cxn ang="0">
                    <a:pos x="131" y="72"/>
                  </a:cxn>
                  <a:cxn ang="0">
                    <a:pos x="119" y="156"/>
                  </a:cxn>
                  <a:cxn ang="0">
                    <a:pos x="113" y="246"/>
                  </a:cxn>
                  <a:cxn ang="0">
                    <a:pos x="101" y="342"/>
                  </a:cxn>
                  <a:cxn ang="0">
                    <a:pos x="95" y="444"/>
                  </a:cxn>
                  <a:cxn ang="0">
                    <a:pos x="83" y="557"/>
                  </a:cxn>
                  <a:cxn ang="0">
                    <a:pos x="71" y="671"/>
                  </a:cxn>
                  <a:cxn ang="0">
                    <a:pos x="65" y="791"/>
                  </a:cxn>
                  <a:cxn ang="0">
                    <a:pos x="48" y="1055"/>
                  </a:cxn>
                  <a:cxn ang="0">
                    <a:pos x="30" y="1331"/>
                  </a:cxn>
                  <a:cxn ang="0">
                    <a:pos x="18" y="1630"/>
                  </a:cxn>
                  <a:cxn ang="0">
                    <a:pos x="6" y="1942"/>
                  </a:cxn>
                  <a:cxn ang="0">
                    <a:pos x="0" y="2278"/>
                  </a:cxn>
                  <a:cxn ang="0">
                    <a:pos x="6" y="2602"/>
                  </a:cxn>
                  <a:cxn ang="0">
                    <a:pos x="12" y="2919"/>
                  </a:cxn>
                  <a:cxn ang="0">
                    <a:pos x="24" y="3219"/>
                  </a:cxn>
                  <a:cxn ang="0">
                    <a:pos x="36" y="3513"/>
                  </a:cxn>
                  <a:cxn ang="0">
                    <a:pos x="59" y="3794"/>
                  </a:cxn>
                  <a:cxn ang="0">
                    <a:pos x="89" y="4058"/>
                  </a:cxn>
                  <a:cxn ang="0">
                    <a:pos x="125" y="4316"/>
                  </a:cxn>
                  <a:cxn ang="0">
                    <a:pos x="137" y="4316"/>
                  </a:cxn>
                  <a:cxn ang="0">
                    <a:pos x="101" y="4058"/>
                  </a:cxn>
                  <a:cxn ang="0">
                    <a:pos x="71" y="3794"/>
                  </a:cxn>
                  <a:cxn ang="0">
                    <a:pos x="48" y="3513"/>
                  </a:cxn>
                  <a:cxn ang="0">
                    <a:pos x="36" y="3225"/>
                  </a:cxn>
                  <a:cxn ang="0">
                    <a:pos x="24" y="2919"/>
                  </a:cxn>
                  <a:cxn ang="0">
                    <a:pos x="18" y="2608"/>
                  </a:cxn>
                  <a:cxn ang="0">
                    <a:pos x="12" y="2278"/>
                  </a:cxn>
                  <a:cxn ang="0">
                    <a:pos x="18" y="1942"/>
                  </a:cxn>
                  <a:cxn ang="0">
                    <a:pos x="18" y="1942"/>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ru-RU">
                  <a:cs typeface="+mn-cs"/>
                </a:endParaRPr>
              </a:p>
            </p:txBody>
          </p:sp>
          <p:sp>
            <p:nvSpPr>
              <p:cNvPr id="58383" name="Freeform 15"/>
              <p:cNvSpPr>
                <a:spLocks/>
              </p:cNvSpPr>
              <p:nvPr userDrawn="1"/>
            </p:nvSpPr>
            <p:spPr bwMode="hidden">
              <a:xfrm>
                <a:off x="1967" y="0"/>
                <a:ext cx="300" cy="4316"/>
              </a:xfrm>
              <a:custGeom>
                <a:avLst/>
                <a:gdLst/>
                <a:ahLst/>
                <a:cxnLst>
                  <a:cxn ang="0">
                    <a:pos x="18" y="2062"/>
                  </a:cxn>
                  <a:cxn ang="0">
                    <a:pos x="30" y="1750"/>
                  </a:cxn>
                  <a:cxn ang="0">
                    <a:pos x="54" y="1451"/>
                  </a:cxn>
                  <a:cxn ang="0">
                    <a:pos x="84" y="1169"/>
                  </a:cxn>
                  <a:cxn ang="0">
                    <a:pos x="126" y="899"/>
                  </a:cxn>
                  <a:cxn ang="0">
                    <a:pos x="162" y="641"/>
                  </a:cxn>
                  <a:cxn ang="0">
                    <a:pos x="209" y="408"/>
                  </a:cxn>
                  <a:cxn ang="0">
                    <a:pos x="251" y="192"/>
                  </a:cxn>
                  <a:cxn ang="0">
                    <a:pos x="299" y="0"/>
                  </a:cxn>
                  <a:cxn ang="0">
                    <a:pos x="287" y="0"/>
                  </a:cxn>
                  <a:cxn ang="0">
                    <a:pos x="239" y="192"/>
                  </a:cxn>
                  <a:cxn ang="0">
                    <a:pos x="198" y="408"/>
                  </a:cxn>
                  <a:cxn ang="0">
                    <a:pos x="156" y="641"/>
                  </a:cxn>
                  <a:cxn ang="0">
                    <a:pos x="114" y="899"/>
                  </a:cxn>
                  <a:cxn ang="0">
                    <a:pos x="78" y="1169"/>
                  </a:cxn>
                  <a:cxn ang="0">
                    <a:pos x="48" y="1451"/>
                  </a:cxn>
                  <a:cxn ang="0">
                    <a:pos x="24" y="1750"/>
                  </a:cxn>
                  <a:cxn ang="0">
                    <a:pos x="6" y="2062"/>
                  </a:cxn>
                  <a:cxn ang="0">
                    <a:pos x="0" y="2374"/>
                  </a:cxn>
                  <a:cxn ang="0">
                    <a:pos x="12" y="2674"/>
                  </a:cxn>
                  <a:cxn ang="0">
                    <a:pos x="30" y="2973"/>
                  </a:cxn>
                  <a:cxn ang="0">
                    <a:pos x="54" y="3255"/>
                  </a:cxn>
                  <a:cxn ang="0">
                    <a:pos x="96" y="3537"/>
                  </a:cxn>
                  <a:cxn ang="0">
                    <a:pos x="144" y="3806"/>
                  </a:cxn>
                  <a:cxn ang="0">
                    <a:pos x="203" y="4064"/>
                  </a:cxn>
                  <a:cxn ang="0">
                    <a:pos x="275" y="4316"/>
                  </a:cxn>
                  <a:cxn ang="0">
                    <a:pos x="287" y="4316"/>
                  </a:cxn>
                  <a:cxn ang="0">
                    <a:pos x="215" y="4064"/>
                  </a:cxn>
                  <a:cxn ang="0">
                    <a:pos x="156" y="3806"/>
                  </a:cxn>
                  <a:cxn ang="0">
                    <a:pos x="108" y="3537"/>
                  </a:cxn>
                  <a:cxn ang="0">
                    <a:pos x="66" y="3261"/>
                  </a:cxn>
                  <a:cxn ang="0">
                    <a:pos x="42" y="2973"/>
                  </a:cxn>
                  <a:cxn ang="0">
                    <a:pos x="24" y="2680"/>
                  </a:cxn>
                  <a:cxn ang="0">
                    <a:pos x="12" y="2374"/>
                  </a:cxn>
                  <a:cxn ang="0">
                    <a:pos x="18" y="2062"/>
                  </a:cxn>
                  <a:cxn ang="0">
                    <a:pos x="18" y="2062"/>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ru-RU">
                  <a:cs typeface="+mn-cs"/>
                </a:endParaRPr>
              </a:p>
            </p:txBody>
          </p:sp>
          <p:sp>
            <p:nvSpPr>
              <p:cNvPr id="58384" name="Freeform 16"/>
              <p:cNvSpPr>
                <a:spLocks/>
              </p:cNvSpPr>
              <p:nvPr userDrawn="1"/>
            </p:nvSpPr>
            <p:spPr bwMode="hidden">
              <a:xfrm>
                <a:off x="1566" y="0"/>
                <a:ext cx="425" cy="4316"/>
              </a:xfrm>
              <a:custGeom>
                <a:avLst/>
                <a:gdLst/>
                <a:ahLst/>
                <a:cxnLst>
                  <a:cxn ang="0">
                    <a:pos x="424" y="0"/>
                  </a:cxn>
                  <a:cxn ang="0">
                    <a:pos x="412" y="0"/>
                  </a:cxn>
                  <a:cxn ang="0">
                    <a:pos x="316" y="222"/>
                  </a:cxn>
                  <a:cxn ang="0">
                    <a:pos x="239" y="462"/>
                  </a:cxn>
                  <a:cxn ang="0">
                    <a:pos x="167" y="707"/>
                  </a:cxn>
                  <a:cxn ang="0">
                    <a:pos x="107" y="971"/>
                  </a:cxn>
                  <a:cxn ang="0">
                    <a:pos x="65" y="1247"/>
                  </a:cxn>
                  <a:cxn ang="0">
                    <a:pos x="29" y="1529"/>
                  </a:cxn>
                  <a:cxn ang="0">
                    <a:pos x="6" y="1822"/>
                  </a:cxn>
                  <a:cxn ang="0">
                    <a:pos x="0" y="2122"/>
                  </a:cxn>
                  <a:cxn ang="0">
                    <a:pos x="6" y="2404"/>
                  </a:cxn>
                  <a:cxn ang="0">
                    <a:pos x="24" y="2686"/>
                  </a:cxn>
                  <a:cxn ang="0">
                    <a:pos x="47" y="2961"/>
                  </a:cxn>
                  <a:cxn ang="0">
                    <a:pos x="89" y="3243"/>
                  </a:cxn>
                  <a:cxn ang="0">
                    <a:pos x="137" y="3519"/>
                  </a:cxn>
                  <a:cxn ang="0">
                    <a:pos x="197" y="3788"/>
                  </a:cxn>
                  <a:cxn ang="0">
                    <a:pos x="269" y="4058"/>
                  </a:cxn>
                  <a:cxn ang="0">
                    <a:pos x="346" y="4316"/>
                  </a:cxn>
                  <a:cxn ang="0">
                    <a:pos x="358" y="4316"/>
                  </a:cxn>
                  <a:cxn ang="0">
                    <a:pos x="281" y="4058"/>
                  </a:cxn>
                  <a:cxn ang="0">
                    <a:pos x="209" y="3788"/>
                  </a:cxn>
                  <a:cxn ang="0">
                    <a:pos x="149" y="3519"/>
                  </a:cxn>
                  <a:cxn ang="0">
                    <a:pos x="101" y="3243"/>
                  </a:cxn>
                  <a:cxn ang="0">
                    <a:pos x="59" y="2961"/>
                  </a:cxn>
                  <a:cxn ang="0">
                    <a:pos x="35" y="2686"/>
                  </a:cxn>
                  <a:cxn ang="0">
                    <a:pos x="18" y="2404"/>
                  </a:cxn>
                  <a:cxn ang="0">
                    <a:pos x="12" y="2122"/>
                  </a:cxn>
                  <a:cxn ang="0">
                    <a:pos x="18" y="1822"/>
                  </a:cxn>
                  <a:cxn ang="0">
                    <a:pos x="41" y="1529"/>
                  </a:cxn>
                  <a:cxn ang="0">
                    <a:pos x="71" y="1247"/>
                  </a:cxn>
                  <a:cxn ang="0">
                    <a:pos x="119" y="971"/>
                  </a:cxn>
                  <a:cxn ang="0">
                    <a:pos x="179" y="707"/>
                  </a:cxn>
                  <a:cxn ang="0">
                    <a:pos x="245" y="462"/>
                  </a:cxn>
                  <a:cxn ang="0">
                    <a:pos x="328" y="222"/>
                  </a:cxn>
                  <a:cxn ang="0">
                    <a:pos x="424" y="0"/>
                  </a:cxn>
                  <a:cxn ang="0">
                    <a:pos x="424" y="0"/>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ru-RU">
                  <a:cs typeface="+mn-cs"/>
                </a:endParaRPr>
              </a:p>
            </p:txBody>
          </p:sp>
          <p:sp>
            <p:nvSpPr>
              <p:cNvPr id="58385" name="Freeform 17"/>
              <p:cNvSpPr>
                <a:spLocks/>
              </p:cNvSpPr>
              <p:nvPr userDrawn="1"/>
            </p:nvSpPr>
            <p:spPr bwMode="hidden">
              <a:xfrm>
                <a:off x="1128" y="0"/>
                <a:ext cx="575" cy="4316"/>
              </a:xfrm>
              <a:custGeom>
                <a:avLst/>
                <a:gdLst/>
                <a:ahLst/>
                <a:cxnLst>
                  <a:cxn ang="0">
                    <a:pos x="12" y="2146"/>
                  </a:cxn>
                  <a:cxn ang="0">
                    <a:pos x="24" y="1846"/>
                  </a:cxn>
                  <a:cxn ang="0">
                    <a:pos x="54" y="1559"/>
                  </a:cxn>
                  <a:cxn ang="0">
                    <a:pos x="96" y="1277"/>
                  </a:cxn>
                  <a:cxn ang="0">
                    <a:pos x="162" y="1001"/>
                  </a:cxn>
                  <a:cxn ang="0">
                    <a:pos x="239" y="731"/>
                  </a:cxn>
                  <a:cxn ang="0">
                    <a:pos x="335" y="480"/>
                  </a:cxn>
                  <a:cxn ang="0">
                    <a:pos x="449" y="234"/>
                  </a:cxn>
                  <a:cxn ang="0">
                    <a:pos x="574" y="0"/>
                  </a:cxn>
                  <a:cxn ang="0">
                    <a:pos x="562" y="0"/>
                  </a:cxn>
                  <a:cxn ang="0">
                    <a:pos x="437" y="234"/>
                  </a:cxn>
                  <a:cxn ang="0">
                    <a:pos x="323" y="480"/>
                  </a:cxn>
                  <a:cxn ang="0">
                    <a:pos x="227" y="737"/>
                  </a:cxn>
                  <a:cxn ang="0">
                    <a:pos x="150" y="1001"/>
                  </a:cxn>
                  <a:cxn ang="0">
                    <a:pos x="84" y="1277"/>
                  </a:cxn>
                  <a:cxn ang="0">
                    <a:pos x="42" y="1559"/>
                  </a:cxn>
                  <a:cxn ang="0">
                    <a:pos x="12" y="1852"/>
                  </a:cxn>
                  <a:cxn ang="0">
                    <a:pos x="0" y="2146"/>
                  </a:cxn>
                  <a:cxn ang="0">
                    <a:pos x="6" y="2434"/>
                  </a:cxn>
                  <a:cxn ang="0">
                    <a:pos x="30" y="2715"/>
                  </a:cxn>
                  <a:cxn ang="0">
                    <a:pos x="66" y="2997"/>
                  </a:cxn>
                  <a:cxn ang="0">
                    <a:pos x="120" y="3273"/>
                  </a:cxn>
                  <a:cxn ang="0">
                    <a:pos x="191" y="3549"/>
                  </a:cxn>
                  <a:cxn ang="0">
                    <a:pos x="275" y="3812"/>
                  </a:cxn>
                  <a:cxn ang="0">
                    <a:pos x="371" y="4070"/>
                  </a:cxn>
                  <a:cxn ang="0">
                    <a:pos x="484" y="4316"/>
                  </a:cxn>
                  <a:cxn ang="0">
                    <a:pos x="496" y="4316"/>
                  </a:cxn>
                  <a:cxn ang="0">
                    <a:pos x="383" y="4070"/>
                  </a:cxn>
                  <a:cxn ang="0">
                    <a:pos x="287" y="3812"/>
                  </a:cxn>
                  <a:cxn ang="0">
                    <a:pos x="203" y="3549"/>
                  </a:cxn>
                  <a:cxn ang="0">
                    <a:pos x="132" y="3273"/>
                  </a:cxn>
                  <a:cxn ang="0">
                    <a:pos x="78" y="2997"/>
                  </a:cxn>
                  <a:cxn ang="0">
                    <a:pos x="42" y="2715"/>
                  </a:cxn>
                  <a:cxn ang="0">
                    <a:pos x="18" y="2434"/>
                  </a:cxn>
                  <a:cxn ang="0">
                    <a:pos x="12" y="2146"/>
                  </a:cxn>
                  <a:cxn ang="0">
                    <a:pos x="12" y="2146"/>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ru-RU">
                  <a:cs typeface="+mn-cs"/>
                </a:endParaRPr>
              </a:p>
            </p:txBody>
          </p:sp>
          <p:sp>
            <p:nvSpPr>
              <p:cNvPr id="58386" name="Freeform 18"/>
              <p:cNvSpPr>
                <a:spLocks/>
              </p:cNvSpPr>
              <p:nvPr userDrawn="1"/>
            </p:nvSpPr>
            <p:spPr bwMode="hidden">
              <a:xfrm>
                <a:off x="702" y="0"/>
                <a:ext cx="737" cy="4316"/>
              </a:xfrm>
              <a:custGeom>
                <a:avLst/>
                <a:gdLst/>
                <a:ahLst/>
                <a:cxnLst>
                  <a:cxn ang="0">
                    <a:pos x="12" y="2098"/>
                  </a:cxn>
                  <a:cxn ang="0">
                    <a:pos x="29" y="1798"/>
                  </a:cxn>
                  <a:cxn ang="0">
                    <a:pos x="71" y="1505"/>
                  </a:cxn>
                  <a:cxn ang="0">
                    <a:pos x="131" y="1223"/>
                  </a:cxn>
                  <a:cxn ang="0">
                    <a:pos x="215" y="941"/>
                  </a:cxn>
                  <a:cxn ang="0">
                    <a:pos x="316" y="689"/>
                  </a:cxn>
                  <a:cxn ang="0">
                    <a:pos x="442" y="444"/>
                  </a:cxn>
                  <a:cxn ang="0">
                    <a:pos x="580" y="216"/>
                  </a:cxn>
                  <a:cxn ang="0">
                    <a:pos x="735" y="0"/>
                  </a:cxn>
                  <a:cxn ang="0">
                    <a:pos x="723" y="0"/>
                  </a:cxn>
                  <a:cxn ang="0">
                    <a:pos x="568" y="210"/>
                  </a:cxn>
                  <a:cxn ang="0">
                    <a:pos x="430" y="438"/>
                  </a:cxn>
                  <a:cxn ang="0">
                    <a:pos x="311" y="683"/>
                  </a:cxn>
                  <a:cxn ang="0">
                    <a:pos x="209" y="941"/>
                  </a:cxn>
                  <a:cxn ang="0">
                    <a:pos x="125" y="1217"/>
                  </a:cxn>
                  <a:cxn ang="0">
                    <a:pos x="59" y="1505"/>
                  </a:cxn>
                  <a:cxn ang="0">
                    <a:pos x="18" y="1798"/>
                  </a:cxn>
                  <a:cxn ang="0">
                    <a:pos x="0" y="2098"/>
                  </a:cxn>
                  <a:cxn ang="0">
                    <a:pos x="6" y="2404"/>
                  </a:cxn>
                  <a:cxn ang="0">
                    <a:pos x="29" y="2709"/>
                  </a:cxn>
                  <a:cxn ang="0">
                    <a:pos x="77" y="3015"/>
                  </a:cxn>
                  <a:cxn ang="0">
                    <a:pos x="149" y="3315"/>
                  </a:cxn>
                  <a:cxn ang="0">
                    <a:pos x="227" y="3573"/>
                  </a:cxn>
                  <a:cxn ang="0">
                    <a:pos x="316" y="3824"/>
                  </a:cxn>
                  <a:cxn ang="0">
                    <a:pos x="424" y="4076"/>
                  </a:cxn>
                  <a:cxn ang="0">
                    <a:pos x="544" y="4316"/>
                  </a:cxn>
                  <a:cxn ang="0">
                    <a:pos x="556" y="4316"/>
                  </a:cxn>
                  <a:cxn ang="0">
                    <a:pos x="436" y="4076"/>
                  </a:cxn>
                  <a:cxn ang="0">
                    <a:pos x="328" y="3824"/>
                  </a:cxn>
                  <a:cxn ang="0">
                    <a:pos x="239" y="3573"/>
                  </a:cxn>
                  <a:cxn ang="0">
                    <a:pos x="161" y="3315"/>
                  </a:cxn>
                  <a:cxn ang="0">
                    <a:pos x="89" y="3015"/>
                  </a:cxn>
                  <a:cxn ang="0">
                    <a:pos x="41" y="2709"/>
                  </a:cxn>
                  <a:cxn ang="0">
                    <a:pos x="18" y="2404"/>
                  </a:cxn>
                  <a:cxn ang="0">
                    <a:pos x="12" y="2098"/>
                  </a:cxn>
                  <a:cxn ang="0">
                    <a:pos x="12" y="2098"/>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ru-RU">
                  <a:cs typeface="+mn-cs"/>
                </a:endParaRPr>
              </a:p>
            </p:txBody>
          </p:sp>
          <p:sp>
            <p:nvSpPr>
              <p:cNvPr id="58387" name="Freeform 19"/>
              <p:cNvSpPr>
                <a:spLocks/>
              </p:cNvSpPr>
              <p:nvPr userDrawn="1"/>
            </p:nvSpPr>
            <p:spPr bwMode="hidden">
              <a:xfrm>
                <a:off x="288" y="0"/>
                <a:ext cx="840" cy="4316"/>
              </a:xfrm>
              <a:custGeom>
                <a:avLst/>
                <a:gdLst/>
                <a:ahLst/>
                <a:cxnLst>
                  <a:cxn ang="0">
                    <a:pos x="18" y="1948"/>
                  </a:cxn>
                  <a:cxn ang="0">
                    <a:pos x="48" y="1708"/>
                  </a:cxn>
                  <a:cxn ang="0">
                    <a:pos x="96" y="1475"/>
                  </a:cxn>
                  <a:cxn ang="0">
                    <a:pos x="161" y="1235"/>
                  </a:cxn>
                  <a:cxn ang="0">
                    <a:pos x="251" y="995"/>
                  </a:cxn>
                  <a:cxn ang="0">
                    <a:pos x="365" y="755"/>
                  </a:cxn>
                  <a:cxn ang="0">
                    <a:pos x="496" y="510"/>
                  </a:cxn>
                  <a:cxn ang="0">
                    <a:pos x="658" y="258"/>
                  </a:cxn>
                  <a:cxn ang="0">
                    <a:pos x="741" y="132"/>
                  </a:cxn>
                  <a:cxn ang="0">
                    <a:pos x="837" y="0"/>
                  </a:cxn>
                  <a:cxn ang="0">
                    <a:pos x="825" y="0"/>
                  </a:cxn>
                  <a:cxn ang="0">
                    <a:pos x="729" y="132"/>
                  </a:cxn>
                  <a:cxn ang="0">
                    <a:pos x="640" y="258"/>
                  </a:cxn>
                  <a:cxn ang="0">
                    <a:pos x="562" y="384"/>
                  </a:cxn>
                  <a:cxn ang="0">
                    <a:pos x="484" y="510"/>
                  </a:cxn>
                  <a:cxn ang="0">
                    <a:pos x="353" y="755"/>
                  </a:cxn>
                  <a:cxn ang="0">
                    <a:pos x="239" y="995"/>
                  </a:cxn>
                  <a:cxn ang="0">
                    <a:pos x="150" y="1235"/>
                  </a:cxn>
                  <a:cxn ang="0">
                    <a:pos x="84" y="1469"/>
                  </a:cxn>
                  <a:cxn ang="0">
                    <a:pos x="36" y="1702"/>
                  </a:cxn>
                  <a:cxn ang="0">
                    <a:pos x="6" y="1942"/>
                  </a:cxn>
                  <a:cxn ang="0">
                    <a:pos x="0" y="2200"/>
                  </a:cxn>
                  <a:cxn ang="0">
                    <a:pos x="12" y="2470"/>
                  </a:cxn>
                  <a:cxn ang="0">
                    <a:pos x="48" y="2739"/>
                  </a:cxn>
                  <a:cxn ang="0">
                    <a:pos x="114" y="3027"/>
                  </a:cxn>
                  <a:cxn ang="0">
                    <a:pos x="150" y="3171"/>
                  </a:cxn>
                  <a:cxn ang="0">
                    <a:pos x="197" y="3321"/>
                  </a:cxn>
                  <a:cxn ang="0">
                    <a:pos x="245" y="3477"/>
                  </a:cxn>
                  <a:cxn ang="0">
                    <a:pos x="305" y="3639"/>
                  </a:cxn>
                  <a:cxn ang="0">
                    <a:pos x="365" y="3800"/>
                  </a:cxn>
                  <a:cxn ang="0">
                    <a:pos x="437" y="3968"/>
                  </a:cxn>
                  <a:cxn ang="0">
                    <a:pos x="508" y="4136"/>
                  </a:cxn>
                  <a:cxn ang="0">
                    <a:pos x="592" y="4316"/>
                  </a:cxn>
                  <a:cxn ang="0">
                    <a:pos x="604" y="4316"/>
                  </a:cxn>
                  <a:cxn ang="0">
                    <a:pos x="520" y="4136"/>
                  </a:cxn>
                  <a:cxn ang="0">
                    <a:pos x="448" y="3968"/>
                  </a:cxn>
                  <a:cxn ang="0">
                    <a:pos x="377" y="3800"/>
                  </a:cxn>
                  <a:cxn ang="0">
                    <a:pos x="317" y="3639"/>
                  </a:cxn>
                  <a:cxn ang="0">
                    <a:pos x="257" y="3477"/>
                  </a:cxn>
                  <a:cxn ang="0">
                    <a:pos x="209" y="3327"/>
                  </a:cxn>
                  <a:cxn ang="0">
                    <a:pos x="161" y="3171"/>
                  </a:cxn>
                  <a:cxn ang="0">
                    <a:pos x="126" y="3027"/>
                  </a:cxn>
                  <a:cxn ang="0">
                    <a:pos x="60" y="2739"/>
                  </a:cxn>
                  <a:cxn ang="0">
                    <a:pos x="24" y="2470"/>
                  </a:cxn>
                  <a:cxn ang="0">
                    <a:pos x="12" y="2206"/>
                  </a:cxn>
                  <a:cxn ang="0">
                    <a:pos x="18" y="1948"/>
                  </a:cxn>
                  <a:cxn ang="0">
                    <a:pos x="18" y="1948"/>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ru-RU">
                  <a:cs typeface="+mn-cs"/>
                </a:endParaRPr>
              </a:p>
            </p:txBody>
          </p:sp>
        </p:grpSp>
        <p:sp>
          <p:nvSpPr>
            <p:cNvPr id="58388" name="Freeform 20"/>
            <p:cNvSpPr>
              <a:spLocks/>
            </p:cNvSpPr>
            <p:nvPr/>
          </p:nvSpPr>
          <p:spPr bwMode="hidden">
            <a:xfrm>
              <a:off x="6" y="2901"/>
              <a:ext cx="606" cy="1415"/>
            </a:xfrm>
            <a:custGeom>
              <a:avLst/>
              <a:gdLst/>
              <a:ahLst/>
              <a:cxnLst>
                <a:cxn ang="0">
                  <a:pos x="0" y="54"/>
                </a:cxn>
                <a:cxn ang="0">
                  <a:pos x="42" y="228"/>
                </a:cxn>
                <a:cxn ang="0">
                  <a:pos x="96" y="402"/>
                </a:cxn>
                <a:cxn ang="0">
                  <a:pos x="161" y="576"/>
                </a:cxn>
                <a:cxn ang="0">
                  <a:pos x="227" y="744"/>
                </a:cxn>
                <a:cxn ang="0">
                  <a:pos x="305" y="917"/>
                </a:cxn>
                <a:cxn ang="0">
                  <a:pos x="389" y="1085"/>
                </a:cxn>
                <a:cxn ang="0">
                  <a:pos x="484" y="1253"/>
                </a:cxn>
                <a:cxn ang="0">
                  <a:pos x="586" y="1415"/>
                </a:cxn>
                <a:cxn ang="0">
                  <a:pos x="604" y="1415"/>
                </a:cxn>
                <a:cxn ang="0">
                  <a:pos x="496" y="1247"/>
                </a:cxn>
                <a:cxn ang="0">
                  <a:pos x="401" y="1073"/>
                </a:cxn>
                <a:cxn ang="0">
                  <a:pos x="311" y="899"/>
                </a:cxn>
                <a:cxn ang="0">
                  <a:pos x="233" y="720"/>
                </a:cxn>
                <a:cxn ang="0">
                  <a:pos x="161" y="546"/>
                </a:cxn>
                <a:cxn ang="0">
                  <a:pos x="102" y="366"/>
                </a:cxn>
                <a:cxn ang="0">
                  <a:pos x="48" y="180"/>
                </a:cxn>
                <a:cxn ang="0">
                  <a:pos x="0" y="0"/>
                </a:cxn>
                <a:cxn ang="0">
                  <a:pos x="0" y="54"/>
                </a:cxn>
                <a:cxn ang="0">
                  <a:pos x="0" y="54"/>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ru-RU">
                <a:cs typeface="+mn-cs"/>
              </a:endParaRPr>
            </a:p>
          </p:txBody>
        </p:sp>
        <p:sp>
          <p:nvSpPr>
            <p:cNvPr id="58389" name="Freeform 21"/>
            <p:cNvSpPr>
              <a:spLocks/>
            </p:cNvSpPr>
            <p:nvPr/>
          </p:nvSpPr>
          <p:spPr bwMode="hidden">
            <a:xfrm>
              <a:off x="6" y="3890"/>
              <a:ext cx="228" cy="426"/>
            </a:xfrm>
            <a:custGeom>
              <a:avLst/>
              <a:gdLst/>
              <a:ahLst/>
              <a:cxnLst>
                <a:cxn ang="0">
                  <a:pos x="0" y="30"/>
                </a:cxn>
                <a:cxn ang="0">
                  <a:pos x="108" y="240"/>
                </a:cxn>
                <a:cxn ang="0">
                  <a:pos x="215" y="426"/>
                </a:cxn>
                <a:cxn ang="0">
                  <a:pos x="227" y="426"/>
                </a:cxn>
                <a:cxn ang="0">
                  <a:pos x="167" y="330"/>
                </a:cxn>
                <a:cxn ang="0">
                  <a:pos x="114" y="222"/>
                </a:cxn>
                <a:cxn ang="0">
                  <a:pos x="0" y="0"/>
                </a:cxn>
                <a:cxn ang="0">
                  <a:pos x="0" y="30"/>
                </a:cxn>
                <a:cxn ang="0">
                  <a:pos x="0" y="30"/>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ru-RU">
                <a:cs typeface="+mn-cs"/>
              </a:endParaRPr>
            </a:p>
          </p:txBody>
        </p:sp>
        <p:sp>
          <p:nvSpPr>
            <p:cNvPr id="58390" name="Freeform 22"/>
            <p:cNvSpPr>
              <a:spLocks/>
            </p:cNvSpPr>
            <p:nvPr/>
          </p:nvSpPr>
          <p:spPr bwMode="hidden">
            <a:xfrm>
              <a:off x="4776" y="0"/>
              <a:ext cx="984" cy="1786"/>
            </a:xfrm>
            <a:custGeom>
              <a:avLst/>
              <a:gdLst/>
              <a:ahLst/>
              <a:cxnLst>
                <a:cxn ang="0">
                  <a:pos x="981" y="1786"/>
                </a:cxn>
                <a:cxn ang="0">
                  <a:pos x="981" y="1720"/>
                </a:cxn>
                <a:cxn ang="0">
                  <a:pos x="969" y="1666"/>
                </a:cxn>
                <a:cxn ang="0">
                  <a:pos x="957" y="1613"/>
                </a:cxn>
                <a:cxn ang="0">
                  <a:pos x="921" y="1487"/>
                </a:cxn>
                <a:cxn ang="0">
                  <a:pos x="885" y="1361"/>
                </a:cxn>
                <a:cxn ang="0">
                  <a:pos x="796" y="1121"/>
                </a:cxn>
                <a:cxn ang="0">
                  <a:pos x="682" y="899"/>
                </a:cxn>
                <a:cxn ang="0">
                  <a:pos x="562" y="689"/>
                </a:cxn>
                <a:cxn ang="0">
                  <a:pos x="431" y="498"/>
                </a:cxn>
                <a:cxn ang="0">
                  <a:pos x="293" y="318"/>
                </a:cxn>
                <a:cxn ang="0">
                  <a:pos x="150" y="150"/>
                </a:cxn>
                <a:cxn ang="0">
                  <a:pos x="12" y="0"/>
                </a:cxn>
                <a:cxn ang="0">
                  <a:pos x="0" y="0"/>
                </a:cxn>
                <a:cxn ang="0">
                  <a:pos x="138" y="150"/>
                </a:cxn>
                <a:cxn ang="0">
                  <a:pos x="275" y="318"/>
                </a:cxn>
                <a:cxn ang="0">
                  <a:pos x="413" y="498"/>
                </a:cxn>
                <a:cxn ang="0">
                  <a:pos x="545" y="689"/>
                </a:cxn>
                <a:cxn ang="0">
                  <a:pos x="670" y="899"/>
                </a:cxn>
                <a:cxn ang="0">
                  <a:pos x="778" y="1121"/>
                </a:cxn>
                <a:cxn ang="0">
                  <a:pos x="873" y="1361"/>
                </a:cxn>
                <a:cxn ang="0">
                  <a:pos x="909" y="1487"/>
                </a:cxn>
                <a:cxn ang="0">
                  <a:pos x="945" y="1619"/>
                </a:cxn>
                <a:cxn ang="0">
                  <a:pos x="963" y="1702"/>
                </a:cxn>
                <a:cxn ang="0">
                  <a:pos x="981" y="1786"/>
                </a:cxn>
                <a:cxn ang="0">
                  <a:pos x="981" y="1786"/>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a:defRPr/>
              </a:pPr>
              <a:endParaRPr lang="ru-RU">
                <a:cs typeface="+mn-cs"/>
              </a:endParaRPr>
            </a:p>
          </p:txBody>
        </p:sp>
        <p:sp>
          <p:nvSpPr>
            <p:cNvPr id="58391" name="Freeform 23"/>
            <p:cNvSpPr>
              <a:spLocks/>
            </p:cNvSpPr>
            <p:nvPr/>
          </p:nvSpPr>
          <p:spPr bwMode="hidden">
            <a:xfrm>
              <a:off x="5041" y="0"/>
              <a:ext cx="719" cy="845"/>
            </a:xfrm>
            <a:custGeom>
              <a:avLst/>
              <a:gdLst/>
              <a:ahLst/>
              <a:cxnLst>
                <a:cxn ang="0">
                  <a:pos x="717" y="845"/>
                </a:cxn>
                <a:cxn ang="0">
                  <a:pos x="717" y="821"/>
                </a:cxn>
                <a:cxn ang="0">
                  <a:pos x="574" y="605"/>
                </a:cxn>
                <a:cxn ang="0">
                  <a:pos x="406" y="396"/>
                </a:cxn>
                <a:cxn ang="0">
                  <a:pos x="221" y="192"/>
                </a:cxn>
                <a:cxn ang="0">
                  <a:pos x="17" y="0"/>
                </a:cxn>
                <a:cxn ang="0">
                  <a:pos x="0" y="0"/>
                </a:cxn>
                <a:cxn ang="0">
                  <a:pos x="209" y="198"/>
                </a:cxn>
                <a:cxn ang="0">
                  <a:pos x="400" y="408"/>
                </a:cxn>
                <a:cxn ang="0">
                  <a:pos x="568" y="623"/>
                </a:cxn>
                <a:cxn ang="0">
                  <a:pos x="717" y="845"/>
                </a:cxn>
                <a:cxn ang="0">
                  <a:pos x="717" y="845"/>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chemeClr val="bg1"/>
            </a:solidFill>
            <a:ln w="9525">
              <a:noFill/>
              <a:round/>
              <a:headEnd/>
              <a:tailEnd/>
            </a:ln>
          </p:spPr>
          <p:txBody>
            <a:bodyPr/>
            <a:lstStyle/>
            <a:p>
              <a:pPr>
                <a:defRPr/>
              </a:pPr>
              <a:endParaRPr lang="ru-RU">
                <a:cs typeface="+mn-cs"/>
              </a:endParaRPr>
            </a:p>
          </p:txBody>
        </p:sp>
        <p:sp>
          <p:nvSpPr>
            <p:cNvPr id="58392" name="Freeform 24"/>
            <p:cNvSpPr>
              <a:spLocks/>
            </p:cNvSpPr>
            <p:nvPr/>
          </p:nvSpPr>
          <p:spPr bwMode="hidden">
            <a:xfrm>
              <a:off x="5352" y="0"/>
              <a:ext cx="408" cy="414"/>
            </a:xfrm>
            <a:custGeom>
              <a:avLst/>
              <a:gdLst/>
              <a:ahLst/>
              <a:cxnLst>
                <a:cxn ang="0">
                  <a:pos x="407" y="414"/>
                </a:cxn>
                <a:cxn ang="0">
                  <a:pos x="407" y="396"/>
                </a:cxn>
                <a:cxn ang="0">
                  <a:pos x="222" y="192"/>
                </a:cxn>
                <a:cxn ang="0">
                  <a:pos x="12" y="0"/>
                </a:cxn>
                <a:cxn ang="0">
                  <a:pos x="0" y="0"/>
                </a:cxn>
                <a:cxn ang="0">
                  <a:pos x="108" y="102"/>
                </a:cxn>
                <a:cxn ang="0">
                  <a:pos x="216" y="204"/>
                </a:cxn>
                <a:cxn ang="0">
                  <a:pos x="407" y="414"/>
                </a:cxn>
                <a:cxn ang="0">
                  <a:pos x="407" y="414"/>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chemeClr val="bg1"/>
            </a:solidFill>
            <a:ln w="9525">
              <a:noFill/>
              <a:round/>
              <a:headEnd/>
              <a:tailEnd/>
            </a:ln>
          </p:spPr>
          <p:txBody>
            <a:bodyPr/>
            <a:lstStyle/>
            <a:p>
              <a:pPr>
                <a:defRPr/>
              </a:pPr>
              <a:endParaRPr lang="ru-RU">
                <a:cs typeface="+mn-cs"/>
              </a:endParaRPr>
            </a:p>
          </p:txBody>
        </p:sp>
        <p:sp>
          <p:nvSpPr>
            <p:cNvPr id="58393" name="Freeform 25"/>
            <p:cNvSpPr>
              <a:spLocks/>
            </p:cNvSpPr>
            <p:nvPr/>
          </p:nvSpPr>
          <p:spPr bwMode="hidden">
            <a:xfrm>
              <a:off x="6" y="0"/>
              <a:ext cx="858" cy="1409"/>
            </a:xfrm>
            <a:custGeom>
              <a:avLst/>
              <a:gdLst/>
              <a:ahLst/>
              <a:cxnLst>
                <a:cxn ang="0">
                  <a:pos x="0" y="1361"/>
                </a:cxn>
                <a:cxn ang="0">
                  <a:pos x="0" y="1409"/>
                </a:cxn>
                <a:cxn ang="0">
                  <a:pos x="54" y="1211"/>
                </a:cxn>
                <a:cxn ang="0">
                  <a:pos x="126" y="1013"/>
                </a:cxn>
                <a:cxn ang="0">
                  <a:pos x="215" y="827"/>
                </a:cxn>
                <a:cxn ang="0">
                  <a:pos x="311" y="647"/>
                </a:cxn>
                <a:cxn ang="0">
                  <a:pos x="431" y="474"/>
                </a:cxn>
                <a:cxn ang="0">
                  <a:pos x="556" y="312"/>
                </a:cxn>
                <a:cxn ang="0">
                  <a:pos x="700" y="150"/>
                </a:cxn>
                <a:cxn ang="0">
                  <a:pos x="855" y="0"/>
                </a:cxn>
                <a:cxn ang="0">
                  <a:pos x="837" y="0"/>
                </a:cxn>
                <a:cxn ang="0">
                  <a:pos x="688" y="144"/>
                </a:cxn>
                <a:cxn ang="0">
                  <a:pos x="550" y="300"/>
                </a:cxn>
                <a:cxn ang="0">
                  <a:pos x="425" y="462"/>
                </a:cxn>
                <a:cxn ang="0">
                  <a:pos x="311" y="629"/>
                </a:cxn>
                <a:cxn ang="0">
                  <a:pos x="215" y="803"/>
                </a:cxn>
                <a:cxn ang="0">
                  <a:pos x="132" y="983"/>
                </a:cxn>
                <a:cxn ang="0">
                  <a:pos x="60" y="1169"/>
                </a:cxn>
                <a:cxn ang="0">
                  <a:pos x="0" y="1361"/>
                </a:cxn>
                <a:cxn ang="0">
                  <a:pos x="0" y="1361"/>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a:defRPr/>
              </a:pPr>
              <a:endParaRPr lang="ru-RU">
                <a:cs typeface="+mn-cs"/>
              </a:endParaRPr>
            </a:p>
          </p:txBody>
        </p:sp>
        <p:sp>
          <p:nvSpPr>
            <p:cNvPr id="58394" name="Freeform 26"/>
            <p:cNvSpPr>
              <a:spLocks/>
            </p:cNvSpPr>
            <p:nvPr/>
          </p:nvSpPr>
          <p:spPr bwMode="hidden">
            <a:xfrm>
              <a:off x="6" y="0"/>
              <a:ext cx="588" cy="599"/>
            </a:xfrm>
            <a:custGeom>
              <a:avLst/>
              <a:gdLst/>
              <a:ahLst/>
              <a:cxnLst>
                <a:cxn ang="0">
                  <a:pos x="586" y="0"/>
                </a:cxn>
                <a:cxn ang="0">
                  <a:pos x="568" y="0"/>
                </a:cxn>
                <a:cxn ang="0">
                  <a:pos x="407" y="132"/>
                </a:cxn>
                <a:cxn ang="0">
                  <a:pos x="257" y="270"/>
                </a:cxn>
                <a:cxn ang="0">
                  <a:pos x="120" y="420"/>
                </a:cxn>
                <a:cxn ang="0">
                  <a:pos x="0" y="575"/>
                </a:cxn>
                <a:cxn ang="0">
                  <a:pos x="0" y="599"/>
                </a:cxn>
                <a:cxn ang="0">
                  <a:pos x="120" y="432"/>
                </a:cxn>
                <a:cxn ang="0">
                  <a:pos x="257" y="282"/>
                </a:cxn>
                <a:cxn ang="0">
                  <a:pos x="413" y="138"/>
                </a:cxn>
                <a:cxn ang="0">
                  <a:pos x="586" y="0"/>
                </a:cxn>
                <a:cxn ang="0">
                  <a:pos x="586" y="0"/>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chemeClr val="bg1"/>
            </a:solidFill>
            <a:ln w="9525">
              <a:noFill/>
              <a:round/>
              <a:headEnd/>
              <a:tailEnd/>
            </a:ln>
          </p:spPr>
          <p:txBody>
            <a:bodyPr/>
            <a:lstStyle/>
            <a:p>
              <a:pPr>
                <a:defRPr/>
              </a:pPr>
              <a:endParaRPr lang="ru-RU">
                <a:cs typeface="+mn-cs"/>
              </a:endParaRPr>
            </a:p>
          </p:txBody>
        </p:sp>
        <p:sp>
          <p:nvSpPr>
            <p:cNvPr id="58395" name="Freeform 27"/>
            <p:cNvSpPr>
              <a:spLocks/>
            </p:cNvSpPr>
            <p:nvPr/>
          </p:nvSpPr>
          <p:spPr bwMode="hidden">
            <a:xfrm>
              <a:off x="6" y="0"/>
              <a:ext cx="270" cy="252"/>
            </a:xfrm>
            <a:custGeom>
              <a:avLst/>
              <a:gdLst/>
              <a:ahLst/>
              <a:cxnLst>
                <a:cxn ang="0">
                  <a:pos x="269" y="0"/>
                </a:cxn>
                <a:cxn ang="0">
                  <a:pos x="251" y="0"/>
                </a:cxn>
                <a:cxn ang="0">
                  <a:pos x="120" y="114"/>
                </a:cxn>
                <a:cxn ang="0">
                  <a:pos x="60" y="174"/>
                </a:cxn>
                <a:cxn ang="0">
                  <a:pos x="0" y="234"/>
                </a:cxn>
                <a:cxn ang="0">
                  <a:pos x="0" y="252"/>
                </a:cxn>
                <a:cxn ang="0">
                  <a:pos x="126" y="120"/>
                </a:cxn>
                <a:cxn ang="0">
                  <a:pos x="269" y="0"/>
                </a:cxn>
                <a:cxn ang="0">
                  <a:pos x="269" y="0"/>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chemeClr val="bg1"/>
            </a:solidFill>
            <a:ln w="9525">
              <a:noFill/>
              <a:round/>
              <a:headEnd/>
              <a:tailEnd/>
            </a:ln>
          </p:spPr>
          <p:txBody>
            <a:bodyPr/>
            <a:lstStyle/>
            <a:p>
              <a:pPr>
                <a:defRPr/>
              </a:pPr>
              <a:endParaRPr lang="ru-RU">
                <a:cs typeface="+mn-cs"/>
              </a:endParaRPr>
            </a:p>
          </p:txBody>
        </p:sp>
        <p:sp>
          <p:nvSpPr>
            <p:cNvPr id="58396" name="Line 28"/>
            <p:cNvSpPr>
              <a:spLocks noChangeShapeType="1"/>
            </p:cNvSpPr>
            <p:nvPr/>
          </p:nvSpPr>
          <p:spPr bwMode="hidden">
            <a:xfrm>
              <a:off x="1" y="2749"/>
              <a:ext cx="5758" cy="0"/>
            </a:xfrm>
            <a:prstGeom prst="line">
              <a:avLst/>
            </a:prstGeom>
            <a:noFill/>
            <a:ln w="15875">
              <a:solidFill>
                <a:schemeClr val="bg1"/>
              </a:solidFill>
              <a:round/>
              <a:headEnd/>
              <a:tailEnd/>
            </a:ln>
            <a:effectLst/>
          </p:spPr>
          <p:txBody>
            <a:bodyPr/>
            <a:lstStyle/>
            <a:p>
              <a:pPr>
                <a:defRPr/>
              </a:pPr>
              <a:endParaRPr lang="ru-RU">
                <a:cs typeface="+mn-cs"/>
              </a:endParaRPr>
            </a:p>
          </p:txBody>
        </p:sp>
        <p:sp>
          <p:nvSpPr>
            <p:cNvPr id="58397" name="Line 29"/>
            <p:cNvSpPr>
              <a:spLocks noChangeShapeType="1"/>
            </p:cNvSpPr>
            <p:nvPr/>
          </p:nvSpPr>
          <p:spPr bwMode="hidden">
            <a:xfrm>
              <a:off x="1" y="2356"/>
              <a:ext cx="5758" cy="0"/>
            </a:xfrm>
            <a:prstGeom prst="line">
              <a:avLst/>
            </a:prstGeom>
            <a:noFill/>
            <a:ln w="15875">
              <a:solidFill>
                <a:schemeClr val="bg1"/>
              </a:solidFill>
              <a:round/>
              <a:headEnd/>
              <a:tailEnd/>
            </a:ln>
            <a:effectLst/>
          </p:spPr>
          <p:txBody>
            <a:bodyPr/>
            <a:lstStyle/>
            <a:p>
              <a:pPr>
                <a:defRPr/>
              </a:pPr>
              <a:endParaRPr lang="ru-RU">
                <a:cs typeface="+mn-cs"/>
              </a:endParaRPr>
            </a:p>
          </p:txBody>
        </p:sp>
        <p:sp>
          <p:nvSpPr>
            <p:cNvPr id="58398" name="Line 30"/>
            <p:cNvSpPr>
              <a:spLocks noChangeShapeType="1"/>
            </p:cNvSpPr>
            <p:nvPr/>
          </p:nvSpPr>
          <p:spPr bwMode="hidden">
            <a:xfrm>
              <a:off x="1" y="3142"/>
              <a:ext cx="5758" cy="0"/>
            </a:xfrm>
            <a:prstGeom prst="line">
              <a:avLst/>
            </a:prstGeom>
            <a:noFill/>
            <a:ln w="15875">
              <a:solidFill>
                <a:schemeClr val="bg2"/>
              </a:solidFill>
              <a:round/>
              <a:headEnd/>
              <a:tailEnd/>
            </a:ln>
            <a:effectLst/>
          </p:spPr>
          <p:txBody>
            <a:bodyPr/>
            <a:lstStyle/>
            <a:p>
              <a:pPr>
                <a:defRPr/>
              </a:pPr>
              <a:endParaRPr lang="ru-RU">
                <a:cs typeface="+mn-cs"/>
              </a:endParaRPr>
            </a:p>
          </p:txBody>
        </p:sp>
        <p:grpSp>
          <p:nvGrpSpPr>
            <p:cNvPr id="13335" name="Group 31"/>
            <p:cNvGrpSpPr>
              <a:grpSpLocks/>
            </p:cNvGrpSpPr>
            <p:nvPr/>
          </p:nvGrpSpPr>
          <p:grpSpPr bwMode="auto">
            <a:xfrm>
              <a:off x="1" y="392"/>
              <a:ext cx="5758" cy="1571"/>
              <a:chOff x="1" y="392"/>
              <a:chExt cx="5758" cy="1571"/>
            </a:xfrm>
          </p:grpSpPr>
          <p:sp>
            <p:nvSpPr>
              <p:cNvPr id="58400" name="Line 32"/>
              <p:cNvSpPr>
                <a:spLocks noChangeShapeType="1"/>
              </p:cNvSpPr>
              <p:nvPr userDrawn="1"/>
            </p:nvSpPr>
            <p:spPr bwMode="hidden">
              <a:xfrm>
                <a:off x="1" y="784"/>
                <a:ext cx="5758" cy="0"/>
              </a:xfrm>
              <a:prstGeom prst="line">
                <a:avLst/>
              </a:prstGeom>
              <a:noFill/>
              <a:ln w="15875">
                <a:solidFill>
                  <a:schemeClr val="bg1"/>
                </a:solidFill>
                <a:round/>
                <a:headEnd/>
                <a:tailEnd/>
              </a:ln>
              <a:effectLst/>
            </p:spPr>
            <p:txBody>
              <a:bodyPr/>
              <a:lstStyle/>
              <a:p>
                <a:pPr>
                  <a:defRPr/>
                </a:pPr>
                <a:endParaRPr lang="ru-RU">
                  <a:cs typeface="+mn-cs"/>
                </a:endParaRPr>
              </a:p>
            </p:txBody>
          </p:sp>
          <p:sp>
            <p:nvSpPr>
              <p:cNvPr id="58401" name="Line 33"/>
              <p:cNvSpPr>
                <a:spLocks noChangeShapeType="1"/>
              </p:cNvSpPr>
              <p:nvPr userDrawn="1"/>
            </p:nvSpPr>
            <p:spPr bwMode="hidden">
              <a:xfrm>
                <a:off x="1" y="1963"/>
                <a:ext cx="5758" cy="0"/>
              </a:xfrm>
              <a:prstGeom prst="line">
                <a:avLst/>
              </a:prstGeom>
              <a:noFill/>
              <a:ln w="15875">
                <a:solidFill>
                  <a:schemeClr val="bg1"/>
                </a:solidFill>
                <a:round/>
                <a:headEnd/>
                <a:tailEnd/>
              </a:ln>
              <a:effectLst/>
            </p:spPr>
            <p:txBody>
              <a:bodyPr/>
              <a:lstStyle/>
              <a:p>
                <a:pPr>
                  <a:defRPr/>
                </a:pPr>
                <a:endParaRPr lang="ru-RU">
                  <a:cs typeface="+mn-cs"/>
                </a:endParaRPr>
              </a:p>
            </p:txBody>
          </p:sp>
          <p:sp>
            <p:nvSpPr>
              <p:cNvPr id="58402" name="Line 34"/>
              <p:cNvSpPr>
                <a:spLocks noChangeShapeType="1"/>
              </p:cNvSpPr>
              <p:nvPr userDrawn="1"/>
            </p:nvSpPr>
            <p:spPr bwMode="hidden">
              <a:xfrm>
                <a:off x="1" y="1570"/>
                <a:ext cx="5758" cy="0"/>
              </a:xfrm>
              <a:prstGeom prst="line">
                <a:avLst/>
              </a:prstGeom>
              <a:noFill/>
              <a:ln w="15875">
                <a:solidFill>
                  <a:schemeClr val="bg1"/>
                </a:solidFill>
                <a:round/>
                <a:headEnd/>
                <a:tailEnd/>
              </a:ln>
              <a:effectLst/>
            </p:spPr>
            <p:txBody>
              <a:bodyPr/>
              <a:lstStyle/>
              <a:p>
                <a:pPr>
                  <a:defRPr/>
                </a:pPr>
                <a:endParaRPr lang="ru-RU">
                  <a:cs typeface="+mn-cs"/>
                </a:endParaRPr>
              </a:p>
            </p:txBody>
          </p:sp>
          <p:sp>
            <p:nvSpPr>
              <p:cNvPr id="58403" name="Line 35"/>
              <p:cNvSpPr>
                <a:spLocks noChangeShapeType="1"/>
              </p:cNvSpPr>
              <p:nvPr userDrawn="1"/>
            </p:nvSpPr>
            <p:spPr bwMode="hidden">
              <a:xfrm>
                <a:off x="1" y="1177"/>
                <a:ext cx="5758" cy="0"/>
              </a:xfrm>
              <a:prstGeom prst="line">
                <a:avLst/>
              </a:prstGeom>
              <a:noFill/>
              <a:ln w="15875">
                <a:solidFill>
                  <a:schemeClr val="bg1"/>
                </a:solidFill>
                <a:round/>
                <a:headEnd/>
                <a:tailEnd/>
              </a:ln>
              <a:effectLst/>
            </p:spPr>
            <p:txBody>
              <a:bodyPr/>
              <a:lstStyle/>
              <a:p>
                <a:pPr>
                  <a:defRPr/>
                </a:pPr>
                <a:endParaRPr lang="ru-RU">
                  <a:cs typeface="+mn-cs"/>
                </a:endParaRPr>
              </a:p>
            </p:txBody>
          </p:sp>
          <p:sp>
            <p:nvSpPr>
              <p:cNvPr id="58404" name="Line 36"/>
              <p:cNvSpPr>
                <a:spLocks noChangeShapeType="1"/>
              </p:cNvSpPr>
              <p:nvPr userDrawn="1"/>
            </p:nvSpPr>
            <p:spPr bwMode="hidden">
              <a:xfrm>
                <a:off x="1" y="392"/>
                <a:ext cx="5758" cy="0"/>
              </a:xfrm>
              <a:prstGeom prst="line">
                <a:avLst/>
              </a:prstGeom>
              <a:noFill/>
              <a:ln w="15875">
                <a:solidFill>
                  <a:schemeClr val="bg1"/>
                </a:solidFill>
                <a:round/>
                <a:headEnd/>
                <a:tailEnd/>
              </a:ln>
              <a:effectLst/>
            </p:spPr>
            <p:txBody>
              <a:bodyPr/>
              <a:lstStyle/>
              <a:p>
                <a:pPr>
                  <a:defRPr/>
                </a:pPr>
                <a:endParaRPr lang="ru-RU">
                  <a:cs typeface="+mn-cs"/>
                </a:endParaRPr>
              </a:p>
            </p:txBody>
          </p:sp>
        </p:grpSp>
        <p:sp>
          <p:nvSpPr>
            <p:cNvPr id="58405" name="Line 37"/>
            <p:cNvSpPr>
              <a:spLocks noChangeShapeType="1"/>
            </p:cNvSpPr>
            <p:nvPr/>
          </p:nvSpPr>
          <p:spPr bwMode="hidden">
            <a:xfrm>
              <a:off x="1" y="3928"/>
              <a:ext cx="5758" cy="0"/>
            </a:xfrm>
            <a:prstGeom prst="line">
              <a:avLst/>
            </a:prstGeom>
            <a:noFill/>
            <a:ln w="15875">
              <a:solidFill>
                <a:schemeClr val="bg2"/>
              </a:solidFill>
              <a:round/>
              <a:headEnd/>
              <a:tailEnd/>
            </a:ln>
            <a:effectLst/>
          </p:spPr>
          <p:txBody>
            <a:bodyPr/>
            <a:lstStyle/>
            <a:p>
              <a:pPr>
                <a:defRPr/>
              </a:pPr>
              <a:endParaRPr lang="ru-RU">
                <a:cs typeface="+mn-cs"/>
              </a:endParaRPr>
            </a:p>
          </p:txBody>
        </p:sp>
        <p:sp>
          <p:nvSpPr>
            <p:cNvPr id="58406" name="Line 38"/>
            <p:cNvSpPr>
              <a:spLocks noChangeShapeType="1"/>
            </p:cNvSpPr>
            <p:nvPr/>
          </p:nvSpPr>
          <p:spPr bwMode="hidden">
            <a:xfrm>
              <a:off x="1" y="3535"/>
              <a:ext cx="5758" cy="0"/>
            </a:xfrm>
            <a:prstGeom prst="line">
              <a:avLst/>
            </a:prstGeom>
            <a:noFill/>
            <a:ln w="15875">
              <a:solidFill>
                <a:schemeClr val="bg2"/>
              </a:solidFill>
              <a:round/>
              <a:headEnd/>
              <a:tailEnd/>
            </a:ln>
            <a:effectLst/>
          </p:spPr>
          <p:txBody>
            <a:bodyPr/>
            <a:lstStyle/>
            <a:p>
              <a:pPr>
                <a:defRPr/>
              </a:pPr>
              <a:endParaRPr lang="ru-RU">
                <a:cs typeface="+mn-cs"/>
              </a:endParaRPr>
            </a:p>
          </p:txBody>
        </p:sp>
      </p:grpSp>
      <p:sp>
        <p:nvSpPr>
          <p:cNvPr id="58407" name="Rectangle 39"/>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uk-UA" smtClean="0"/>
              <a:t>Зразок заголовка</a:t>
            </a:r>
          </a:p>
        </p:txBody>
      </p:sp>
      <p:sp>
        <p:nvSpPr>
          <p:cNvPr id="58408" name="Rectangle 40"/>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effectLst>
                  <a:outerShdw blurRad="38100" dist="38100" dir="2700000" algn="tl">
                    <a:srgbClr val="000000"/>
                  </a:outerShdw>
                </a:effectLst>
                <a:cs typeface="+mn-cs"/>
              </a:defRPr>
            </a:lvl1pPr>
          </a:lstStyle>
          <a:p>
            <a:pPr>
              <a:defRPr/>
            </a:pPr>
            <a:endParaRPr lang="uk-UA"/>
          </a:p>
        </p:txBody>
      </p:sp>
      <p:sp>
        <p:nvSpPr>
          <p:cNvPr id="58409" name="Rectangle 41"/>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effectLst>
                  <a:outerShdw blurRad="38100" dist="38100" dir="2700000" algn="tl">
                    <a:srgbClr val="000000"/>
                  </a:outerShdw>
                </a:effectLst>
                <a:cs typeface="+mn-cs"/>
              </a:defRPr>
            </a:lvl1pPr>
          </a:lstStyle>
          <a:p>
            <a:pPr>
              <a:defRPr/>
            </a:pPr>
            <a:endParaRPr lang="uk-UA"/>
          </a:p>
        </p:txBody>
      </p:sp>
      <p:sp>
        <p:nvSpPr>
          <p:cNvPr id="58410" name="Rectangle 42"/>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effectLst>
                  <a:outerShdw blurRad="38100" dist="38100" dir="2700000" algn="tl">
                    <a:srgbClr val="000000"/>
                  </a:outerShdw>
                </a:effectLst>
                <a:cs typeface="+mn-cs"/>
              </a:defRPr>
            </a:lvl1pPr>
          </a:lstStyle>
          <a:p>
            <a:pPr>
              <a:defRPr/>
            </a:pPr>
            <a:fld id="{434C938E-1B20-4457-86FE-1863C4D956E1}" type="slidenum">
              <a:rPr lang="uk-UA"/>
              <a:pPr>
                <a:defRPr/>
              </a:pPr>
              <a:t>‹#›</a:t>
            </a:fld>
            <a:endParaRPr lang="uk-UA"/>
          </a:p>
        </p:txBody>
      </p:sp>
      <p:sp>
        <p:nvSpPr>
          <p:cNvPr id="58411"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p>
        </p:txBody>
      </p:sp>
    </p:spTree>
  </p:cSld>
  <p:clrMap bg1="dk2" tx1="lt1" bg2="dk1" tx2="lt2" accent1="accent1" accent2="accent2" accent3="accent3" accent4="accent4" accent5="accent5" accent6="accent6" hlink="hlink" folHlink="folHlink"/>
  <p:sldLayoutIdLst>
    <p:sldLayoutId id="2147483683" r:id="rId1"/>
    <p:sldLayoutId id="2147483681" r:id="rId2"/>
    <p:sldLayoutId id="2147483680" r:id="rId3"/>
    <p:sldLayoutId id="2147483679" r:id="rId4"/>
    <p:sldLayoutId id="2147483678" r:id="rId5"/>
    <p:sldLayoutId id="2147483677" r:id="rId6"/>
    <p:sldLayoutId id="2147483676" r:id="rId7"/>
    <p:sldLayoutId id="2147483675" r:id="rId8"/>
    <p:sldLayoutId id="2147483674" r:id="rId9"/>
    <p:sldLayoutId id="2147483673" r:id="rId10"/>
    <p:sldLayoutId id="2147483672"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SzPct val="6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755576" y="836712"/>
            <a:ext cx="7772400" cy="1470025"/>
          </a:xfrm>
        </p:spPr>
        <p:txBody>
          <a:bodyPr/>
          <a:lstStyle/>
          <a:p>
            <a:pPr eaLnBrk="1" hangingPunct="1">
              <a:defRPr/>
            </a:pPr>
            <a:r>
              <a:rPr lang="uk-UA" sz="4400" dirty="0" smtClean="0"/>
              <a:t>Інтеграція </a:t>
            </a:r>
            <a:r>
              <a:rPr lang="uk-UA" sz="4400" dirty="0" err="1" smtClean="0"/>
              <a:t>національно-</a:t>
            </a:r>
            <a:r>
              <a:rPr lang="uk-UA" sz="4400" dirty="0" smtClean="0"/>
              <a:t> інформаційних процесів структури ЄС</a:t>
            </a:r>
            <a:r>
              <a:rPr lang="uk-UA" sz="4400" dirty="0" smtClean="0">
                <a:effectLst/>
              </a:rPr>
              <a:t> </a:t>
            </a:r>
          </a:p>
        </p:txBody>
      </p:sp>
    </p:spTree>
  </p:cSld>
  <p:clrMapOvr>
    <a:masterClrMapping/>
  </p:clrMapOvr>
  <p:transition advTm="3656"/>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050"/>
                                        </p:tgtEl>
                                        <p:attrNameLst>
                                          <p:attrName>style.visibility</p:attrName>
                                        </p:attrNameLst>
                                      </p:cBhvr>
                                      <p:to>
                                        <p:strVal val="visible"/>
                                      </p:to>
                                    </p:set>
                                    <p:anim calcmode="lin" valueType="num">
                                      <p:cBhvr additive="base">
                                        <p:cTn id="7" dur="1000" fill="hold"/>
                                        <p:tgtEl>
                                          <p:spTgt spid="2050"/>
                                        </p:tgtEl>
                                        <p:attrNameLst>
                                          <p:attrName>ppt_x</p:attrName>
                                        </p:attrNameLst>
                                      </p:cBhvr>
                                      <p:tavLst>
                                        <p:tav tm="0">
                                          <p:val>
                                            <p:strVal val="#ppt_x"/>
                                          </p:val>
                                        </p:tav>
                                        <p:tav tm="100000">
                                          <p:val>
                                            <p:strVal val="#ppt_x"/>
                                          </p:val>
                                        </p:tav>
                                      </p:tavLst>
                                    </p:anim>
                                    <p:anim calcmode="lin" valueType="num">
                                      <p:cBhvr additive="base">
                                        <p:cTn id="8" dur="1000" fill="hold"/>
                                        <p:tgtEl>
                                          <p:spTgt spid="205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ext Box 4"/>
          <p:cNvSpPr txBox="1">
            <a:spLocks noChangeArrowheads="1"/>
          </p:cNvSpPr>
          <p:nvPr/>
        </p:nvSpPr>
        <p:spPr bwMode="auto">
          <a:xfrm>
            <a:off x="250825" y="188913"/>
            <a:ext cx="4681538" cy="4486275"/>
          </a:xfrm>
          <a:prstGeom prst="rect">
            <a:avLst/>
          </a:prstGeom>
          <a:noFill/>
          <a:ln w="9525">
            <a:noFill/>
            <a:miter lim="800000"/>
            <a:headEnd/>
            <a:tailEnd/>
          </a:ln>
        </p:spPr>
        <p:txBody>
          <a:bodyPr>
            <a:spAutoFit/>
          </a:bodyPr>
          <a:lstStyle/>
          <a:p>
            <a:r>
              <a:rPr lang="uk-UA"/>
              <a:t>Зрозуміло, що найважливішим досягненням європейської інтеграції на етапі економічного союзу буде введення єдиної валюти євро. Запровадження спільної валюти підведе єдину базу під існуючі в ЄС єдині ринки товарів, послуг, капіталу і робочої сили і завершить створення валютно-економічного союзу.</a:t>
            </a:r>
            <a:br>
              <a:rPr lang="uk-UA"/>
            </a:br>
            <a:r>
              <a:rPr lang="uk-UA"/>
              <a:t>Функціонування ЄС базується на політико-правовій системі управління, яка включає в себе наднаціональні та національно-державні органи регулювання. До основних правових структур ЄС відносяться Рада міністрів, Комісія ЄС, Європейський парламент, Суд ЄС. </a:t>
            </a:r>
          </a:p>
        </p:txBody>
      </p:sp>
      <p:pic>
        <p:nvPicPr>
          <p:cNvPr id="31746" name="Picture 6" descr="233348"/>
          <p:cNvPicPr>
            <a:picLocks noChangeAspect="1" noChangeArrowheads="1"/>
          </p:cNvPicPr>
          <p:nvPr/>
        </p:nvPicPr>
        <p:blipFill>
          <a:blip r:embed="rId2"/>
          <a:srcRect/>
          <a:stretch>
            <a:fillRect/>
          </a:stretch>
        </p:blipFill>
        <p:spPr bwMode="auto">
          <a:xfrm>
            <a:off x="5076825" y="765175"/>
            <a:ext cx="3792538" cy="3168650"/>
          </a:xfrm>
          <a:prstGeom prst="rect">
            <a:avLst/>
          </a:prstGeom>
          <a:noFill/>
          <a:ln w="9525">
            <a:noFill/>
            <a:miter lim="800000"/>
            <a:headEnd/>
            <a:tailEnd/>
          </a:ln>
        </p:spPr>
      </p:pic>
      <p:sp>
        <p:nvSpPr>
          <p:cNvPr id="31747" name="Text Box 8"/>
          <p:cNvSpPr txBox="1">
            <a:spLocks noChangeArrowheads="1"/>
          </p:cNvSpPr>
          <p:nvPr/>
        </p:nvSpPr>
        <p:spPr bwMode="auto">
          <a:xfrm>
            <a:off x="250825" y="4797425"/>
            <a:ext cx="8516938" cy="1190625"/>
          </a:xfrm>
          <a:prstGeom prst="rect">
            <a:avLst/>
          </a:prstGeom>
          <a:noFill/>
          <a:ln w="9525">
            <a:noFill/>
            <a:miter lim="800000"/>
            <a:headEnd/>
            <a:tailEnd/>
          </a:ln>
        </p:spPr>
        <p:txBody>
          <a:bodyPr>
            <a:spAutoFit/>
          </a:bodyPr>
          <a:lstStyle/>
          <a:p>
            <a:r>
              <a:rPr lang="uk-UA"/>
              <a:t>Функціонування ЄС базується на політико-правовій системі управління, яка включає в себе наднаціональні та національно-державні органи регулювання. До основних правових структур ЄС відносяться Рада міністрів, Комісія ЄС, Європейський парламент, Суд ЄС.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69" name="Picture 5" descr="komitet"/>
          <p:cNvPicPr>
            <a:picLocks noChangeAspect="1" noChangeArrowheads="1"/>
          </p:cNvPicPr>
          <p:nvPr/>
        </p:nvPicPr>
        <p:blipFill>
          <a:blip r:embed="rId2"/>
          <a:srcRect/>
          <a:stretch>
            <a:fillRect/>
          </a:stretch>
        </p:blipFill>
        <p:spPr bwMode="auto">
          <a:xfrm>
            <a:off x="4500563" y="620713"/>
            <a:ext cx="4473575" cy="3060700"/>
          </a:xfrm>
          <a:prstGeom prst="rect">
            <a:avLst/>
          </a:prstGeom>
          <a:noFill/>
          <a:ln w="9525">
            <a:noFill/>
            <a:miter lim="800000"/>
            <a:headEnd/>
            <a:tailEnd/>
          </a:ln>
        </p:spPr>
      </p:pic>
      <p:sp>
        <p:nvSpPr>
          <p:cNvPr id="32770" name="Text Box 6"/>
          <p:cNvSpPr txBox="1">
            <a:spLocks noChangeArrowheads="1"/>
          </p:cNvSpPr>
          <p:nvPr/>
        </p:nvSpPr>
        <p:spPr bwMode="auto">
          <a:xfrm>
            <a:off x="179388" y="260350"/>
            <a:ext cx="4211637" cy="4211638"/>
          </a:xfrm>
          <a:prstGeom prst="rect">
            <a:avLst/>
          </a:prstGeom>
          <a:noFill/>
          <a:ln w="9525">
            <a:noFill/>
            <a:miter lim="800000"/>
            <a:headEnd/>
            <a:tailEnd/>
          </a:ln>
        </p:spPr>
        <p:txBody>
          <a:bodyPr>
            <a:spAutoFit/>
          </a:bodyPr>
          <a:lstStyle/>
          <a:p>
            <a:r>
              <a:rPr lang="uk-UA"/>
              <a:t>Рада міністрів ЄС є головним міжурядовим органом, до складу якого входять міністри закордонних справ, фінансів, економіки, сільського господарства, транспорту і ін. Рада міністрів засідає по мірі необхідності і вирішує більшість питань простою більшістю голосів. Окремі питання (наприклад, оподаткування) вимагають стопроцентної згоди учасників. Рада міністрів виступає законодавчим органом ЄС і відіграє головну роль в системі влади.</a:t>
            </a:r>
            <a:br>
              <a:rPr lang="uk-UA"/>
            </a:br>
            <a:endParaRPr lang="uk-UA"/>
          </a:p>
        </p:txBody>
      </p:sp>
      <p:sp>
        <p:nvSpPr>
          <p:cNvPr id="32771" name="Text Box 7"/>
          <p:cNvSpPr txBox="1">
            <a:spLocks noChangeArrowheads="1"/>
          </p:cNvSpPr>
          <p:nvPr/>
        </p:nvSpPr>
        <p:spPr bwMode="auto">
          <a:xfrm>
            <a:off x="179388" y="4221163"/>
            <a:ext cx="9144000" cy="2838450"/>
          </a:xfrm>
          <a:prstGeom prst="rect">
            <a:avLst/>
          </a:prstGeom>
          <a:noFill/>
          <a:ln w="9525">
            <a:noFill/>
            <a:miter lim="800000"/>
            <a:headEnd/>
            <a:tailEnd/>
          </a:ln>
        </p:spPr>
        <p:txBody>
          <a:bodyPr>
            <a:spAutoFit/>
          </a:bodyPr>
          <a:lstStyle/>
          <a:p>
            <a:r>
              <a:rPr lang="uk-UA"/>
              <a:t>Європейська рада являє собою директивний орган ЄС, який збирається на засідання, як правило, двічі на рік у складі глав держав та урядів-учасниць і голови Комісії ЄС. Європейська рада приймає рішення з таких питань як прийняття нових членів, створення європейської валютної системи, реформа єдиної сільськогосподарської політики, відношення з третіми країнами, виборну Європарламент тощо. Рішення Європейської ради є обов'язковими для виконання всіма іншими органами ЄС. Головою Європейської ради є глава держави або уряду однієї з країн-учасниць, який змінюється через кожні 6 місяців. </a:t>
            </a:r>
          </a:p>
          <a:p>
            <a:endParaRPr lang="uk-UA"/>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6" name="Text Box 4"/>
          <p:cNvSpPr txBox="1">
            <a:spLocks noChangeArrowheads="1"/>
          </p:cNvSpPr>
          <p:nvPr/>
        </p:nvSpPr>
        <p:spPr bwMode="auto">
          <a:xfrm>
            <a:off x="447675" y="419100"/>
            <a:ext cx="4484688" cy="3113088"/>
          </a:xfrm>
          <a:prstGeom prst="rect">
            <a:avLst/>
          </a:prstGeom>
          <a:noFill/>
          <a:ln w="9525">
            <a:noFill/>
            <a:miter lim="800000"/>
            <a:headEnd/>
            <a:tailEnd/>
          </a:ln>
          <a:effectLst/>
        </p:spPr>
        <p:txBody>
          <a:bodyPr>
            <a:spAutoFit/>
          </a:bodyPr>
          <a:lstStyle/>
          <a:p>
            <a:r>
              <a:rPr lang="uk-UA"/>
              <a:t>Комісія ЄС являє собою наддержавний виконавчий орган ЄС Складається з призначених урядами країн-учасниць персонально на п'ять років. Члени Комісії не можуть одержувати які-небудь інструкції від своїх урядів і зобов'язані діяти в інтересах співтовариства в цілому. Голова Комісії призначається за домовленістю між урядами країн ЄС і за згодою Європейського парламенту на 5 років. </a:t>
            </a:r>
          </a:p>
        </p:txBody>
      </p:sp>
      <p:sp>
        <p:nvSpPr>
          <p:cNvPr id="33799" name="Text Box 7"/>
          <p:cNvSpPr txBox="1">
            <a:spLocks noChangeArrowheads="1"/>
          </p:cNvSpPr>
          <p:nvPr/>
        </p:nvSpPr>
        <p:spPr bwMode="auto">
          <a:xfrm>
            <a:off x="468313" y="3789363"/>
            <a:ext cx="8856662" cy="1878012"/>
          </a:xfrm>
          <a:prstGeom prst="rect">
            <a:avLst/>
          </a:prstGeom>
          <a:noFill/>
          <a:ln w="9525">
            <a:noFill/>
            <a:miter lim="800000"/>
            <a:headEnd/>
            <a:tailEnd/>
          </a:ln>
          <a:effectLst/>
        </p:spPr>
        <p:txBody>
          <a:bodyPr>
            <a:spAutoFit/>
          </a:bodyPr>
          <a:lstStyle/>
          <a:p>
            <a:r>
              <a:rPr lang="uk-UA"/>
              <a:t>Комісія здійснює керівництво повсякденною діяльністю ЄС, готує пропозиції для розгляду на засіданні Ради міністрів, здійснює контроль за виконанням рішень Ради міністрів національними урядами. Комісія ЄС здійснює всі відносини від імені ЄС з третіми країнами, контролює здійснення єдиної політики ЄС стосовно третіх країн. </a:t>
            </a:r>
          </a:p>
          <a:p>
            <a:pPr>
              <a:spcBef>
                <a:spcPct val="50000"/>
              </a:spcBef>
            </a:pPr>
            <a:endParaRPr lang="uk-UA"/>
          </a:p>
        </p:txBody>
      </p:sp>
      <p:pic>
        <p:nvPicPr>
          <p:cNvPr id="33801" name="Picture 9" descr="european_commission"/>
          <p:cNvPicPr>
            <a:picLocks noChangeAspect="1" noChangeArrowheads="1"/>
          </p:cNvPicPr>
          <p:nvPr/>
        </p:nvPicPr>
        <p:blipFill>
          <a:blip r:embed="rId2"/>
          <a:srcRect/>
          <a:stretch>
            <a:fillRect/>
          </a:stretch>
        </p:blipFill>
        <p:spPr bwMode="auto">
          <a:xfrm>
            <a:off x="5148263" y="765175"/>
            <a:ext cx="3768725" cy="2827338"/>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1" name="Text Box 5"/>
          <p:cNvSpPr txBox="1">
            <a:spLocks noChangeArrowheads="1"/>
          </p:cNvSpPr>
          <p:nvPr/>
        </p:nvSpPr>
        <p:spPr bwMode="auto">
          <a:xfrm>
            <a:off x="323850" y="188913"/>
            <a:ext cx="3744913" cy="3444875"/>
          </a:xfrm>
          <a:prstGeom prst="rect">
            <a:avLst/>
          </a:prstGeom>
          <a:noFill/>
          <a:ln w="9525">
            <a:noFill/>
            <a:miter lim="800000"/>
            <a:headEnd/>
            <a:tailEnd/>
          </a:ln>
          <a:effectLst/>
        </p:spPr>
        <p:txBody>
          <a:bodyPr>
            <a:spAutoFit/>
          </a:bodyPr>
          <a:lstStyle/>
          <a:p>
            <a:pPr>
              <a:spcBef>
                <a:spcPct val="50000"/>
              </a:spcBef>
            </a:pPr>
            <a:r>
              <a:rPr lang="uk-UA" sz="2000"/>
              <a:t>Європейський парламент є представницьким і контролюючим органом ЄС. З моменту створення Європейського економічного співтовариства, тобто з 1957 року і до 1979 року депутати делегувалися до складу Європейського парламенту національними парламентами. </a:t>
            </a:r>
          </a:p>
        </p:txBody>
      </p:sp>
      <p:pic>
        <p:nvPicPr>
          <p:cNvPr id="34822" name="Picture 6" descr="EU_-_Commission_building_gallery_display"/>
          <p:cNvPicPr>
            <a:picLocks noChangeAspect="1" noChangeArrowheads="1"/>
          </p:cNvPicPr>
          <p:nvPr/>
        </p:nvPicPr>
        <p:blipFill>
          <a:blip r:embed="rId2"/>
          <a:srcRect/>
          <a:stretch>
            <a:fillRect/>
          </a:stretch>
        </p:blipFill>
        <p:spPr bwMode="auto">
          <a:xfrm>
            <a:off x="4572000" y="765175"/>
            <a:ext cx="4095750" cy="2686050"/>
          </a:xfrm>
          <a:prstGeom prst="rect">
            <a:avLst/>
          </a:prstGeom>
          <a:noFill/>
        </p:spPr>
      </p:pic>
      <p:sp>
        <p:nvSpPr>
          <p:cNvPr id="34823" name="Text Box 7"/>
          <p:cNvSpPr txBox="1">
            <a:spLocks noChangeArrowheads="1"/>
          </p:cNvSpPr>
          <p:nvPr/>
        </p:nvSpPr>
        <p:spPr bwMode="auto">
          <a:xfrm>
            <a:off x="323850" y="3933825"/>
            <a:ext cx="8497888" cy="2378075"/>
          </a:xfrm>
          <a:prstGeom prst="rect">
            <a:avLst/>
          </a:prstGeom>
          <a:noFill/>
          <a:ln w="9525">
            <a:noFill/>
            <a:miter lim="800000"/>
            <a:headEnd/>
            <a:tailEnd/>
          </a:ln>
          <a:effectLst/>
        </p:spPr>
        <p:txBody>
          <a:bodyPr>
            <a:spAutoFit/>
          </a:bodyPr>
          <a:lstStyle/>
          <a:p>
            <a:pPr>
              <a:spcBef>
                <a:spcPct val="50000"/>
              </a:spcBef>
            </a:pPr>
            <a:r>
              <a:rPr lang="uk-UA" sz="2000"/>
              <a:t>З 1979 року депутати Європарламенту обираються прямим голосуванням у всіх країнах-членах строком на 5 років. Парламент приймає рішення спільно з Радою міністрів з питань внутрішнього ринку, прийняття бюджету, прийняття нових членів, заключення угод про асоціації з країнами, що розвиваються, та співробітництво з країнами з перехідною економікою. </a:t>
            </a:r>
          </a:p>
          <a:p>
            <a:pPr>
              <a:spcBef>
                <a:spcPct val="50000"/>
              </a:spcBef>
            </a:pPr>
            <a:endParaRPr lang="uk-UA" sz="20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8" name="Picture 8" descr="international_court"/>
          <p:cNvPicPr>
            <a:picLocks noChangeAspect="1" noChangeArrowheads="1"/>
          </p:cNvPicPr>
          <p:nvPr/>
        </p:nvPicPr>
        <p:blipFill>
          <a:blip r:embed="rId2"/>
          <a:srcRect/>
          <a:stretch>
            <a:fillRect/>
          </a:stretch>
        </p:blipFill>
        <p:spPr bwMode="auto">
          <a:xfrm>
            <a:off x="4787900" y="620713"/>
            <a:ext cx="3835400" cy="2724150"/>
          </a:xfrm>
          <a:prstGeom prst="rect">
            <a:avLst/>
          </a:prstGeom>
          <a:noFill/>
        </p:spPr>
      </p:pic>
      <p:sp>
        <p:nvSpPr>
          <p:cNvPr id="35850" name="Text Box 10"/>
          <p:cNvSpPr txBox="1">
            <a:spLocks noChangeArrowheads="1"/>
          </p:cNvSpPr>
          <p:nvPr/>
        </p:nvSpPr>
        <p:spPr bwMode="auto">
          <a:xfrm>
            <a:off x="250825" y="404813"/>
            <a:ext cx="4537075" cy="3140075"/>
          </a:xfrm>
          <a:prstGeom prst="rect">
            <a:avLst/>
          </a:prstGeom>
          <a:noFill/>
          <a:ln w="9525">
            <a:noFill/>
            <a:miter lim="800000"/>
            <a:headEnd/>
            <a:tailEnd/>
          </a:ln>
          <a:effectLst/>
        </p:spPr>
        <p:txBody>
          <a:bodyPr>
            <a:spAutoFit/>
          </a:bodyPr>
          <a:lstStyle/>
          <a:p>
            <a:pPr>
              <a:spcBef>
                <a:spcPct val="50000"/>
              </a:spcBef>
            </a:pPr>
            <a:r>
              <a:rPr lang="uk-UA" sz="2000"/>
              <a:t>Суд ЄС являє собою верховну судову інстанцією ЄС. Він забезпечує дотримання законності, виконання угод і реалізацію принципів ЄС. До складу Суду ЄС входять по одному судді від кожної держави-члена (після останнього розширення – 27), яким допомагають вісім генеральних адвокатів. </a:t>
            </a:r>
          </a:p>
        </p:txBody>
      </p:sp>
      <p:sp>
        <p:nvSpPr>
          <p:cNvPr id="35851" name="Text Box 11"/>
          <p:cNvSpPr txBox="1">
            <a:spLocks noChangeArrowheads="1"/>
          </p:cNvSpPr>
          <p:nvPr/>
        </p:nvSpPr>
        <p:spPr bwMode="auto">
          <a:xfrm>
            <a:off x="323850" y="3644900"/>
            <a:ext cx="8064500" cy="2987675"/>
          </a:xfrm>
          <a:prstGeom prst="rect">
            <a:avLst/>
          </a:prstGeom>
          <a:noFill/>
          <a:ln w="9525">
            <a:noFill/>
            <a:miter lim="800000"/>
            <a:headEnd/>
            <a:tailEnd/>
          </a:ln>
          <a:effectLst/>
        </p:spPr>
        <p:txBody>
          <a:bodyPr>
            <a:spAutoFit/>
          </a:bodyPr>
          <a:lstStyle/>
          <a:p>
            <a:r>
              <a:rPr lang="uk-UA" sz="2000"/>
              <a:t>Суддів і адвокатів призначають за загальної згоди держав-членів на шестирічний термін. Суд може засідати в палатах або збиратися на пленарні засідання для розгляду особливо важливих чи складних справ та на вимогу держав-членів.</a:t>
            </a:r>
          </a:p>
          <a:p>
            <a:r>
              <a:rPr lang="uk-UA" sz="2000"/>
              <a:t>Він виконує дві основні функції:</a:t>
            </a:r>
          </a:p>
          <a:p>
            <a:pPr>
              <a:buFontTx/>
              <a:buChar char="•"/>
            </a:pPr>
            <a:r>
              <a:rPr lang="uk-UA" sz="2000"/>
              <a:t>перевіряє на відповідність договорам документи, видані європейськими інституціями та урядами;</a:t>
            </a:r>
          </a:p>
          <a:p>
            <a:pPr>
              <a:buFontTx/>
              <a:buChar char="•"/>
            </a:pPr>
            <a:r>
              <a:rPr lang="uk-UA" sz="2000"/>
              <a:t>тлумачить право Спільноти на запит національних судів.</a:t>
            </a:r>
          </a:p>
          <a:p>
            <a:pPr>
              <a:spcBef>
                <a:spcPct val="50000"/>
              </a:spcBef>
            </a:pPr>
            <a:endParaRPr lang="uk-UA" sz="20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8" name="Picture 4" descr="EU"/>
          <p:cNvPicPr>
            <a:picLocks noChangeAspect="1" noChangeArrowheads="1"/>
          </p:cNvPicPr>
          <p:nvPr/>
        </p:nvPicPr>
        <p:blipFill>
          <a:blip r:embed="rId2"/>
          <a:srcRect/>
          <a:stretch>
            <a:fillRect/>
          </a:stretch>
        </p:blipFill>
        <p:spPr bwMode="auto">
          <a:xfrm>
            <a:off x="5292725" y="981075"/>
            <a:ext cx="3600450" cy="2320925"/>
          </a:xfrm>
          <a:prstGeom prst="rect">
            <a:avLst/>
          </a:prstGeom>
          <a:noFill/>
        </p:spPr>
      </p:pic>
      <p:sp>
        <p:nvSpPr>
          <p:cNvPr id="36870" name="Text Box 6"/>
          <p:cNvSpPr txBox="1">
            <a:spLocks noChangeArrowheads="1"/>
          </p:cNvSpPr>
          <p:nvPr/>
        </p:nvSpPr>
        <p:spPr bwMode="auto">
          <a:xfrm>
            <a:off x="250825" y="260350"/>
            <a:ext cx="5113338" cy="3662363"/>
          </a:xfrm>
          <a:prstGeom prst="rect">
            <a:avLst/>
          </a:prstGeom>
          <a:noFill/>
          <a:ln w="9525">
            <a:noFill/>
            <a:miter lim="800000"/>
            <a:headEnd/>
            <a:tailEnd/>
          </a:ln>
          <a:effectLst/>
        </p:spPr>
        <p:txBody>
          <a:bodyPr>
            <a:spAutoFit/>
          </a:bodyPr>
          <a:lstStyle/>
          <a:p>
            <a:pPr>
              <a:spcBef>
                <a:spcPct val="50000"/>
              </a:spcBef>
            </a:pPr>
            <a:r>
              <a:rPr lang="uk-UA"/>
              <a:t>Крім названих, існують й інші владні і консультативні органи, а також допоміжні установи, які необхідні для нормального функціонування ЄС.</a:t>
            </a:r>
            <a:br>
              <a:rPr lang="uk-UA"/>
            </a:br>
            <a:r>
              <a:rPr lang="uk-UA"/>
              <a:t>Правовою основою діяльності ЄС і всіх його органів виступають міждержавні угоди про створення та функціонування ЄС. Вони підлягають однаковому витлумаченню і застосуванню всіма країнами-учасницями і підпадають під юрисдикцію Суду ЄС. Названі угоди становлять собою своєрідну конституцію ЄС, тобто первинне законодавство. </a:t>
            </a:r>
          </a:p>
        </p:txBody>
      </p:sp>
      <p:sp>
        <p:nvSpPr>
          <p:cNvPr id="36871" name="Text Box 7"/>
          <p:cNvSpPr txBox="1">
            <a:spLocks noChangeArrowheads="1"/>
          </p:cNvSpPr>
          <p:nvPr/>
        </p:nvSpPr>
        <p:spPr bwMode="auto">
          <a:xfrm>
            <a:off x="250825" y="3881438"/>
            <a:ext cx="8208963" cy="2976562"/>
          </a:xfrm>
          <a:prstGeom prst="rect">
            <a:avLst/>
          </a:prstGeom>
          <a:noFill/>
          <a:ln w="9525">
            <a:noFill/>
            <a:miter lim="800000"/>
            <a:headEnd/>
            <a:tailEnd/>
          </a:ln>
          <a:effectLst/>
        </p:spPr>
        <p:txBody>
          <a:bodyPr>
            <a:spAutoFit/>
          </a:bodyPr>
          <a:lstStyle/>
          <a:p>
            <a:pPr>
              <a:spcBef>
                <a:spcPct val="50000"/>
              </a:spcBef>
            </a:pPr>
            <a:r>
              <a:rPr lang="uk-UA"/>
              <a:t>Похідним законодавством виступають регламенти, директиви, рішення, рекомендації. Регламенти за своїм статусом стоять вище національних законів країн-членів ЄС і набувають на територіях цих країн силу закону. Директиви являють собою законодавчі акти, що містять загальні положення, які конкретизуються в спеціальних постановах країн-учасниць ЄС. Рішення стосуються конкретних країн, підприємств або навіть окремих осіб, яким вони адресовані. Рекомендації не є обов'язковими до виконання, але вони служать орієнтиром для національних урядів. </a:t>
            </a:r>
          </a:p>
          <a:p>
            <a:pPr>
              <a:spcBef>
                <a:spcPct val="50000"/>
              </a:spcBef>
            </a:pPr>
            <a:endParaRPr lang="uk-UA"/>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2" name="Text Box 4"/>
          <p:cNvSpPr txBox="1">
            <a:spLocks noChangeArrowheads="1"/>
          </p:cNvSpPr>
          <p:nvPr/>
        </p:nvSpPr>
        <p:spPr bwMode="auto">
          <a:xfrm>
            <a:off x="323850" y="333375"/>
            <a:ext cx="4319588" cy="2838450"/>
          </a:xfrm>
          <a:prstGeom prst="rect">
            <a:avLst/>
          </a:prstGeom>
          <a:noFill/>
          <a:ln w="9525">
            <a:noFill/>
            <a:miter lim="800000"/>
            <a:headEnd/>
            <a:tailEnd/>
          </a:ln>
          <a:effectLst/>
        </p:spPr>
        <p:txBody>
          <a:bodyPr>
            <a:spAutoFit/>
          </a:bodyPr>
          <a:lstStyle/>
          <a:p>
            <a:r>
              <a:rPr lang="uk-UA"/>
              <a:t>Європейський союз має власні фінансові кошти, тобто свій власний бюджет, який визначається Радою міністрів і Європарламентом та затверджується останнім. Приблизно дві третини видатків з бюджету ЄС використовується на реалізацію єдиної аграрної політики. В її основі лежить субсидування внутрішніх та експортних цін. </a:t>
            </a:r>
          </a:p>
        </p:txBody>
      </p:sp>
      <p:pic>
        <p:nvPicPr>
          <p:cNvPr id="37894" name="Picture 6" descr="o-00126641-n-00343545"/>
          <p:cNvPicPr>
            <a:picLocks noChangeAspect="1" noChangeArrowheads="1"/>
          </p:cNvPicPr>
          <p:nvPr/>
        </p:nvPicPr>
        <p:blipFill>
          <a:blip r:embed="rId2"/>
          <a:srcRect/>
          <a:stretch>
            <a:fillRect/>
          </a:stretch>
        </p:blipFill>
        <p:spPr bwMode="auto">
          <a:xfrm>
            <a:off x="4572000" y="260350"/>
            <a:ext cx="4356100" cy="2846388"/>
          </a:xfrm>
          <a:prstGeom prst="rect">
            <a:avLst/>
          </a:prstGeom>
          <a:noFill/>
        </p:spPr>
      </p:pic>
      <p:sp>
        <p:nvSpPr>
          <p:cNvPr id="37895" name="Text Box 7"/>
          <p:cNvSpPr txBox="1">
            <a:spLocks noChangeArrowheads="1"/>
          </p:cNvSpPr>
          <p:nvPr/>
        </p:nvSpPr>
        <p:spPr bwMode="auto">
          <a:xfrm>
            <a:off x="287338" y="3332163"/>
            <a:ext cx="8856662" cy="3525837"/>
          </a:xfrm>
          <a:prstGeom prst="rect">
            <a:avLst/>
          </a:prstGeom>
          <a:noFill/>
          <a:ln w="9525">
            <a:noFill/>
            <a:miter lim="800000"/>
            <a:headEnd/>
            <a:tailEnd/>
          </a:ln>
          <a:effectLst/>
        </p:spPr>
        <p:txBody>
          <a:bodyPr>
            <a:spAutoFit/>
          </a:bodyPr>
          <a:lstStyle/>
          <a:p>
            <a:r>
              <a:rPr lang="uk-UA"/>
              <a:t>Завдяки єдиній аграрній політиці ЄС перетворився у другого після США світового експортера сільськогосподарської продукції. Єдина аграрна політика включає в себе такі елементи:</a:t>
            </a:r>
            <a:br>
              <a:rPr lang="uk-UA"/>
            </a:br>
            <a:r>
              <a:rPr lang="uk-UA"/>
              <a:t>- єдині ціни на сільськогосподарську продукцію всередині ЄС і єдиний механізм їх підтримання;</a:t>
            </a:r>
            <a:br>
              <a:rPr lang="uk-UA"/>
            </a:br>
            <a:r>
              <a:rPr lang="uk-UA"/>
              <a:t>- вільна торгівля сільськогосподарською продукцією, відсутність тарифних і кількісних обмежень всередині ЄС та єдині правила зовнішньої торгівлі сільськогосподарською продукцією і єдині митні тарифи на торгівлю нею з третіми країнами;</a:t>
            </a:r>
            <a:br>
              <a:rPr lang="uk-UA"/>
            </a:br>
            <a:r>
              <a:rPr lang="uk-UA"/>
              <a:t>- єдине фінансування сільського господарства через Європейський фонд орієнтації і гарантії сільського господарства. </a:t>
            </a:r>
          </a:p>
          <a:p>
            <a:pPr>
              <a:spcBef>
                <a:spcPct val="50000"/>
              </a:spcBef>
            </a:pPr>
            <a:endParaRPr lang="uk-UA"/>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6" name="Text Box 4"/>
          <p:cNvSpPr txBox="1">
            <a:spLocks noChangeArrowheads="1"/>
          </p:cNvSpPr>
          <p:nvPr/>
        </p:nvSpPr>
        <p:spPr bwMode="auto">
          <a:xfrm>
            <a:off x="395288" y="476250"/>
            <a:ext cx="4679950" cy="2225675"/>
          </a:xfrm>
          <a:prstGeom prst="rect">
            <a:avLst/>
          </a:prstGeom>
          <a:noFill/>
          <a:ln w="9525">
            <a:noFill/>
            <a:miter lim="800000"/>
            <a:headEnd/>
            <a:tailEnd/>
          </a:ln>
          <a:effectLst/>
        </p:spPr>
        <p:txBody>
          <a:bodyPr>
            <a:spAutoFit/>
          </a:bodyPr>
          <a:lstStyle/>
          <a:p>
            <a:pPr>
              <a:spcBef>
                <a:spcPct val="50000"/>
              </a:spcBef>
            </a:pPr>
            <a:r>
              <a:rPr lang="uk-UA" sz="2000"/>
              <a:t>Єдина аграрна політика дозволяє країнам ЄС продавати свою сільськогосподарську продукцію за цінами значно вищими за середньосвітові. Це перевищення інколи становить 30% і навіть більше. </a:t>
            </a:r>
          </a:p>
        </p:txBody>
      </p:sp>
      <p:sp>
        <p:nvSpPr>
          <p:cNvPr id="38917" name="Text Box 5"/>
          <p:cNvSpPr txBox="1">
            <a:spLocks noChangeArrowheads="1"/>
          </p:cNvSpPr>
          <p:nvPr/>
        </p:nvSpPr>
        <p:spPr bwMode="auto">
          <a:xfrm>
            <a:off x="395288" y="3357563"/>
            <a:ext cx="8569325" cy="3140075"/>
          </a:xfrm>
          <a:prstGeom prst="rect">
            <a:avLst/>
          </a:prstGeom>
          <a:noFill/>
          <a:ln w="9525">
            <a:noFill/>
            <a:miter lim="800000"/>
            <a:headEnd/>
            <a:tailEnd/>
          </a:ln>
          <a:effectLst/>
        </p:spPr>
        <p:txBody>
          <a:bodyPr>
            <a:spAutoFit/>
          </a:bodyPr>
          <a:lstStyle/>
          <a:p>
            <a:r>
              <a:rPr lang="uk-UA" sz="2000"/>
              <a:t>Частина сільського господарства в ВВП ЄС складає майже 3%, на сектор припадає 6% зайнятого роботоздатного населення ЄС. Сільське господарство являє собою економічний сектор, де процес європейської інтеграції є найбільш розвиненим.</a:t>
            </a:r>
          </a:p>
          <a:p>
            <a:r>
              <a:rPr lang="uk-UA" sz="2000"/>
              <a:t>В результаті здійснення узгодженої аграрної політики всі країни ЄС отримали можливість продавати свою продукцію за цінами, значно вищими за середньосвітові, в окремих випадках на 30% і більше. Єдина політика забезпечує абсолютний пріоритет закупок сільськогосподарської продукції у фермерів країн ЄС перед імпортом. </a:t>
            </a:r>
          </a:p>
        </p:txBody>
      </p:sp>
      <p:pic>
        <p:nvPicPr>
          <p:cNvPr id="38919" name="Picture 7" descr="Enlargement-of-the-EU-to-the-Western-Balkans-negotiations-on-agriculture_large"/>
          <p:cNvPicPr>
            <a:picLocks noChangeAspect="1" noChangeArrowheads="1"/>
          </p:cNvPicPr>
          <p:nvPr/>
        </p:nvPicPr>
        <p:blipFill>
          <a:blip r:embed="rId2"/>
          <a:srcRect/>
          <a:stretch>
            <a:fillRect/>
          </a:stretch>
        </p:blipFill>
        <p:spPr bwMode="auto">
          <a:xfrm>
            <a:off x="5219700" y="404813"/>
            <a:ext cx="3706813" cy="2770187"/>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40" name="Text Box 4"/>
          <p:cNvSpPr txBox="1">
            <a:spLocks noChangeArrowheads="1"/>
          </p:cNvSpPr>
          <p:nvPr/>
        </p:nvSpPr>
        <p:spPr bwMode="auto">
          <a:xfrm>
            <a:off x="323850" y="549275"/>
            <a:ext cx="4032250" cy="3444875"/>
          </a:xfrm>
          <a:prstGeom prst="rect">
            <a:avLst/>
          </a:prstGeom>
          <a:noFill/>
          <a:ln w="9525">
            <a:noFill/>
            <a:miter lim="800000"/>
            <a:headEnd/>
            <a:tailEnd/>
          </a:ln>
          <a:effectLst/>
        </p:spPr>
        <p:txBody>
          <a:bodyPr>
            <a:spAutoFit/>
          </a:bodyPr>
          <a:lstStyle/>
          <a:p>
            <a:pPr>
              <a:spcBef>
                <a:spcPct val="50000"/>
              </a:spcBef>
            </a:pPr>
            <a:r>
              <a:rPr lang="uk-UA" sz="2000"/>
              <a:t>Поряд з ЄС в Європі з 1960 року існує ще одна організація - Європейська асоціація вільної торгівлі. Вона становить собою торгово-економічне об'єднання, створене за ініціативи Великобританії, у відповідь на створення Європейського економічного співтовариства.</a:t>
            </a:r>
            <a:br>
              <a:rPr lang="uk-UA" sz="2000"/>
            </a:br>
            <a:endParaRPr lang="uk-UA" sz="2000"/>
          </a:p>
        </p:txBody>
      </p:sp>
      <p:pic>
        <p:nvPicPr>
          <p:cNvPr id="39942" name="Picture 6" descr="924815"/>
          <p:cNvPicPr>
            <a:picLocks noChangeAspect="1" noChangeArrowheads="1"/>
          </p:cNvPicPr>
          <p:nvPr/>
        </p:nvPicPr>
        <p:blipFill>
          <a:blip r:embed="rId2"/>
          <a:srcRect/>
          <a:stretch>
            <a:fillRect/>
          </a:stretch>
        </p:blipFill>
        <p:spPr bwMode="auto">
          <a:xfrm>
            <a:off x="4643438" y="692150"/>
            <a:ext cx="4286250" cy="2857500"/>
          </a:xfrm>
          <a:prstGeom prst="rect">
            <a:avLst/>
          </a:prstGeom>
          <a:noFill/>
        </p:spPr>
      </p:pic>
      <p:sp>
        <p:nvSpPr>
          <p:cNvPr id="39943" name="Text Box 7"/>
          <p:cNvSpPr txBox="1">
            <a:spLocks noChangeArrowheads="1"/>
          </p:cNvSpPr>
          <p:nvPr/>
        </p:nvSpPr>
        <p:spPr bwMode="auto">
          <a:xfrm>
            <a:off x="323850" y="3933825"/>
            <a:ext cx="7921625" cy="2073275"/>
          </a:xfrm>
          <a:prstGeom prst="rect">
            <a:avLst/>
          </a:prstGeom>
          <a:noFill/>
          <a:ln w="9525">
            <a:noFill/>
            <a:miter lim="800000"/>
            <a:headEnd/>
            <a:tailEnd/>
          </a:ln>
          <a:effectLst/>
        </p:spPr>
        <p:txBody>
          <a:bodyPr>
            <a:spAutoFit/>
          </a:bodyPr>
          <a:lstStyle/>
          <a:p>
            <a:pPr>
              <a:spcBef>
                <a:spcPct val="50000"/>
              </a:spcBef>
            </a:pPr>
            <a:r>
              <a:rPr lang="uk-UA" sz="2000"/>
              <a:t>До Європейської асоціації вільної торгівлі в різний час входили Австрія, Великобританія, Португалія, Швеція, Фінляндія, Данія, однак в той чи інший період вони залишили це об'єднання. В даний час членами Європейської асоціації вільної торгівлі є Ісландія, Норвегія, Швейцарія і Ліхтенштейн.  </a:t>
            </a:r>
          </a:p>
          <a:p>
            <a:pPr>
              <a:spcBef>
                <a:spcPct val="50000"/>
              </a:spcBef>
            </a:pPr>
            <a:endParaRPr lang="uk-UA" sz="20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4" name="Text Box 4"/>
          <p:cNvSpPr txBox="1">
            <a:spLocks noChangeArrowheads="1"/>
          </p:cNvSpPr>
          <p:nvPr/>
        </p:nvSpPr>
        <p:spPr bwMode="auto">
          <a:xfrm>
            <a:off x="250825" y="765175"/>
            <a:ext cx="4608513" cy="2530475"/>
          </a:xfrm>
          <a:prstGeom prst="rect">
            <a:avLst/>
          </a:prstGeom>
          <a:noFill/>
          <a:ln w="9525">
            <a:noFill/>
            <a:miter lim="800000"/>
            <a:headEnd/>
            <a:tailEnd/>
          </a:ln>
          <a:effectLst/>
        </p:spPr>
        <p:txBody>
          <a:bodyPr>
            <a:spAutoFit/>
          </a:bodyPr>
          <a:lstStyle/>
          <a:p>
            <a:pPr>
              <a:spcBef>
                <a:spcPct val="50000"/>
              </a:spcBef>
            </a:pPr>
            <a:r>
              <a:rPr lang="uk-UA" sz="2000"/>
              <a:t>Думається, що після того, як вступить в силу угода про єдиний економічний простір між 15 країнами ЄС і трьома країнами Європейської асоціації вільної торгівлі (Ісландією, Норвегією і Ліхтенштейном) остання, очевидно припинить своє існування. </a:t>
            </a:r>
          </a:p>
        </p:txBody>
      </p:sp>
      <p:pic>
        <p:nvPicPr>
          <p:cNvPr id="40966" name="Picture 6" descr="xsev-f"/>
          <p:cNvPicPr>
            <a:picLocks noChangeAspect="1" noChangeArrowheads="1"/>
          </p:cNvPicPr>
          <p:nvPr/>
        </p:nvPicPr>
        <p:blipFill>
          <a:blip r:embed="rId2"/>
          <a:srcRect/>
          <a:stretch>
            <a:fillRect/>
          </a:stretch>
        </p:blipFill>
        <p:spPr bwMode="auto">
          <a:xfrm>
            <a:off x="4787900" y="765175"/>
            <a:ext cx="4064000" cy="2709863"/>
          </a:xfrm>
          <a:prstGeom prst="rect">
            <a:avLst/>
          </a:prstGeom>
          <a:noFill/>
        </p:spPr>
      </p:pic>
      <p:sp>
        <p:nvSpPr>
          <p:cNvPr id="40967" name="Text Box 7"/>
          <p:cNvSpPr txBox="1">
            <a:spLocks noChangeArrowheads="1"/>
          </p:cNvSpPr>
          <p:nvPr/>
        </p:nvSpPr>
        <p:spPr bwMode="auto">
          <a:xfrm>
            <a:off x="250825" y="3573463"/>
            <a:ext cx="8208963" cy="2682875"/>
          </a:xfrm>
          <a:prstGeom prst="rect">
            <a:avLst/>
          </a:prstGeom>
          <a:noFill/>
          <a:ln w="9525">
            <a:noFill/>
            <a:miter lim="800000"/>
            <a:headEnd/>
            <a:tailEnd/>
          </a:ln>
          <a:effectLst/>
        </p:spPr>
        <p:txBody>
          <a:bodyPr>
            <a:spAutoFit/>
          </a:bodyPr>
          <a:lstStyle/>
          <a:p>
            <a:pPr>
              <a:spcBef>
                <a:spcPct val="50000"/>
              </a:spcBef>
            </a:pPr>
            <a:r>
              <a:rPr lang="uk-UA" sz="2000"/>
              <a:t>Близькою до ЄС по формі, глибині і масштабах інтеграційних процесів в свій час була Рада Економічної Взаємодопомоги, до складу якої входило десять країн Східної Європи, Азії та Америки - Болгарія, Угорщина, В'єтнам, Німецька Демократична Республіка, Куба, Монголія, Польща, Румунія, СРСР і Чехословаччина. Вона була створена в 1949 році й проіснувала до кінця 80-х років. </a:t>
            </a:r>
          </a:p>
          <a:p>
            <a:pPr>
              <a:spcBef>
                <a:spcPct val="50000"/>
              </a:spcBef>
            </a:pPr>
            <a:endParaRPr lang="uk-UA" sz="20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ext Box 4"/>
          <p:cNvSpPr txBox="1">
            <a:spLocks noChangeArrowheads="1"/>
          </p:cNvSpPr>
          <p:nvPr/>
        </p:nvSpPr>
        <p:spPr bwMode="auto">
          <a:xfrm>
            <a:off x="179388" y="476250"/>
            <a:ext cx="5616575" cy="5568950"/>
          </a:xfrm>
          <a:prstGeom prst="rect">
            <a:avLst/>
          </a:prstGeom>
          <a:noFill/>
          <a:ln w="9525">
            <a:noFill/>
            <a:miter lim="800000"/>
            <a:headEnd/>
            <a:tailEnd/>
          </a:ln>
        </p:spPr>
        <p:txBody>
          <a:bodyPr>
            <a:spAutoFit/>
          </a:bodyPr>
          <a:lstStyle/>
          <a:p>
            <a:pPr>
              <a:spcBef>
                <a:spcPct val="50000"/>
              </a:spcBef>
            </a:pPr>
            <a:r>
              <a:rPr lang="uk-UA" sz="2400" b="1"/>
              <a:t>В сучасних умовах в світі нараховується майже два десятки міжнародних економічних об'єднань інтеграційного типу. Одним з найбільш розвинутих щодо глибини інтеграційного процесу є Європейський Союз, який утворився на основі трьох інтеграційних об'єднань - Європейського об'єднання вугілля та сталі, Європейського співтовариства по атомній енергії, Європейського економічного співтовариства.</a:t>
            </a:r>
            <a:br>
              <a:rPr lang="uk-UA" sz="2400" b="1"/>
            </a:br>
            <a:endParaRPr lang="uk-UA" sz="2400" b="1"/>
          </a:p>
        </p:txBody>
      </p:sp>
      <p:pic>
        <p:nvPicPr>
          <p:cNvPr id="26626" name="Picture 6" descr="geo_evrosoyuz_teor"/>
          <p:cNvPicPr>
            <a:picLocks noChangeAspect="1" noChangeArrowheads="1"/>
          </p:cNvPicPr>
          <p:nvPr/>
        </p:nvPicPr>
        <p:blipFill>
          <a:blip r:embed="rId2"/>
          <a:srcRect/>
          <a:stretch>
            <a:fillRect/>
          </a:stretch>
        </p:blipFill>
        <p:spPr bwMode="auto">
          <a:xfrm>
            <a:off x="5867400" y="1628775"/>
            <a:ext cx="3048000" cy="304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6" name="Text Box 4"/>
          <p:cNvSpPr txBox="1">
            <a:spLocks noChangeArrowheads="1"/>
          </p:cNvSpPr>
          <p:nvPr/>
        </p:nvSpPr>
        <p:spPr bwMode="auto">
          <a:xfrm>
            <a:off x="179388" y="404813"/>
            <a:ext cx="4500562" cy="3444875"/>
          </a:xfrm>
          <a:prstGeom prst="rect">
            <a:avLst/>
          </a:prstGeom>
          <a:noFill/>
          <a:ln w="9525">
            <a:noFill/>
            <a:miter lim="800000"/>
            <a:headEnd/>
            <a:tailEnd/>
          </a:ln>
          <a:effectLst/>
        </p:spPr>
        <p:txBody>
          <a:bodyPr>
            <a:spAutoFit/>
          </a:bodyPr>
          <a:lstStyle/>
          <a:p>
            <a:pPr>
              <a:spcBef>
                <a:spcPct val="50000"/>
              </a:spcBef>
            </a:pPr>
            <a:r>
              <a:rPr lang="uk-UA" sz="2000"/>
              <a:t>Після припинення існування Ради Економічної Взаємодопомоги колишні її учасники прагнуть приєднатися до вже існуючих інтеграційних об'єднань або ж намагаються створити нові. Країни Східної Європи, в тому числі окремі республіки колишнього СРСР (Україна, Росія, країни Балтії) орієнтуються на членство в ЄС. </a:t>
            </a:r>
          </a:p>
        </p:txBody>
      </p:sp>
      <p:pic>
        <p:nvPicPr>
          <p:cNvPr id="44038" name="Picture 6" descr="300px-CEMA_members"/>
          <p:cNvPicPr>
            <a:picLocks noChangeAspect="1" noChangeArrowheads="1"/>
          </p:cNvPicPr>
          <p:nvPr/>
        </p:nvPicPr>
        <p:blipFill>
          <a:blip r:embed="rId2"/>
          <a:srcRect/>
          <a:stretch>
            <a:fillRect/>
          </a:stretch>
        </p:blipFill>
        <p:spPr bwMode="auto">
          <a:xfrm>
            <a:off x="4716463" y="620713"/>
            <a:ext cx="4211637" cy="2654300"/>
          </a:xfrm>
          <a:prstGeom prst="rect">
            <a:avLst/>
          </a:prstGeom>
          <a:noFill/>
        </p:spPr>
      </p:pic>
      <p:sp>
        <p:nvSpPr>
          <p:cNvPr id="44040" name="Text Box 8"/>
          <p:cNvSpPr txBox="1">
            <a:spLocks noChangeArrowheads="1"/>
          </p:cNvSpPr>
          <p:nvPr/>
        </p:nvSpPr>
        <p:spPr bwMode="auto">
          <a:xfrm>
            <a:off x="179388" y="3860800"/>
            <a:ext cx="8280400" cy="2682875"/>
          </a:xfrm>
          <a:prstGeom prst="rect">
            <a:avLst/>
          </a:prstGeom>
          <a:noFill/>
          <a:ln w="9525">
            <a:noFill/>
            <a:miter lim="800000"/>
            <a:headEnd/>
            <a:tailEnd/>
          </a:ln>
          <a:effectLst/>
        </p:spPr>
        <p:txBody>
          <a:bodyPr>
            <a:spAutoFit/>
          </a:bodyPr>
          <a:lstStyle/>
          <a:p>
            <a:pPr>
              <a:spcBef>
                <a:spcPct val="50000"/>
              </a:spcBef>
            </a:pPr>
            <a:r>
              <a:rPr lang="uk-UA" sz="2000"/>
              <a:t>Однак поки що в цих країнах відсутні необхідні для приєднання до ЄС економічні та соціальні передумови. Та й політика ЄС щодо прийняття нових членів далеко неоднакова. ЄС віддає перевагу країнам Східної Європи. Що стосується країн СНД, то відносини з ними розвиваються в рамках звичайних угод про співробітництво. Для них процес зближення з ЄС буде досить тривалим, важким і суперечливим. </a:t>
            </a:r>
          </a:p>
          <a:p>
            <a:pPr>
              <a:spcBef>
                <a:spcPct val="50000"/>
              </a:spcBef>
            </a:pPr>
            <a:endParaRPr lang="uk-UA" sz="20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Text Box 4"/>
          <p:cNvSpPr txBox="1">
            <a:spLocks noChangeArrowheads="1"/>
          </p:cNvSpPr>
          <p:nvPr/>
        </p:nvSpPr>
        <p:spPr bwMode="auto">
          <a:xfrm>
            <a:off x="179388" y="404813"/>
            <a:ext cx="4537075" cy="2838450"/>
          </a:xfrm>
          <a:prstGeom prst="rect">
            <a:avLst/>
          </a:prstGeom>
          <a:noFill/>
          <a:ln w="9525">
            <a:noFill/>
            <a:miter lim="800000"/>
            <a:headEnd/>
            <a:tailEnd/>
          </a:ln>
          <a:effectLst/>
        </p:spPr>
        <p:txBody>
          <a:bodyPr>
            <a:spAutoFit/>
          </a:bodyPr>
          <a:lstStyle/>
          <a:p>
            <a:pPr>
              <a:spcBef>
                <a:spcPct val="50000"/>
              </a:spcBef>
            </a:pPr>
            <a:r>
              <a:rPr lang="uk-UA"/>
              <a:t>Відсутність активних інтеграційних процесів з ЄС країни колишнього СРСР намагаються компенсувати за рахунок поглиблення взаємних зв'язків. Прикладом такого намагання може бути створення Співдружності Незалежних Держав (СНД). Угоду про утворення СНД було підписано в 1991 році. В 1992 році прийнято Статут СНД. Членам</a:t>
            </a:r>
          </a:p>
        </p:txBody>
      </p:sp>
      <p:pic>
        <p:nvPicPr>
          <p:cNvPr id="45062" name="Picture 6" descr="f98edf1b26_219032"/>
          <p:cNvPicPr>
            <a:picLocks noChangeAspect="1" noChangeArrowheads="1"/>
          </p:cNvPicPr>
          <p:nvPr/>
        </p:nvPicPr>
        <p:blipFill>
          <a:blip r:embed="rId2"/>
          <a:srcRect/>
          <a:stretch>
            <a:fillRect/>
          </a:stretch>
        </p:blipFill>
        <p:spPr bwMode="auto">
          <a:xfrm>
            <a:off x="4859338" y="765175"/>
            <a:ext cx="4067175" cy="2716213"/>
          </a:xfrm>
          <a:prstGeom prst="rect">
            <a:avLst/>
          </a:prstGeom>
          <a:noFill/>
        </p:spPr>
      </p:pic>
      <p:sp>
        <p:nvSpPr>
          <p:cNvPr id="45063" name="Text Box 7"/>
          <p:cNvSpPr txBox="1">
            <a:spLocks noChangeArrowheads="1"/>
          </p:cNvSpPr>
          <p:nvPr/>
        </p:nvSpPr>
        <p:spPr bwMode="auto">
          <a:xfrm>
            <a:off x="179388" y="3284538"/>
            <a:ext cx="8785225" cy="3800475"/>
          </a:xfrm>
          <a:prstGeom prst="rect">
            <a:avLst/>
          </a:prstGeom>
          <a:noFill/>
          <a:ln w="9525">
            <a:noFill/>
            <a:miter lim="800000"/>
            <a:headEnd/>
            <a:tailEnd/>
          </a:ln>
          <a:effectLst/>
        </p:spPr>
        <p:txBody>
          <a:bodyPr>
            <a:spAutoFit/>
          </a:bodyPr>
          <a:lstStyle/>
          <a:p>
            <a:pPr>
              <a:spcBef>
                <a:spcPct val="50000"/>
              </a:spcBef>
            </a:pPr>
            <a:r>
              <a:rPr lang="uk-UA" b="1"/>
              <a:t>Співдружності стали 12 країн.</a:t>
            </a:r>
            <a:br>
              <a:rPr lang="uk-UA" b="1"/>
            </a:br>
            <a:r>
              <a:rPr lang="uk-UA"/>
              <a:t>Основними цілями діяльності СНД є:</a:t>
            </a:r>
            <a:br>
              <a:rPr lang="uk-UA"/>
            </a:br>
            <a:r>
              <a:rPr lang="uk-UA"/>
              <a:t>здійснення співробітництва в політичній, економічній екологічній, гуманітарній та культурній галузях; сприяння всебічному і збалансованому економічному т соціальному розвитку держав-членів в рамках спільно економічного простору, а також міждержавному співробітництву та інтеграції. Керівними органами СНД є Рада глав держав (найвищий орган) Рада глав урядів, Рада міністрів закордонних справ, Координаційно консультативний комітет, Рада міністрів оборони, Штаб п координуванню військового співробітництва країн-членів, Рада командуючих прикордонними військами, Економічний суд, Міждержавний банк, Комісія з прав людини, Міжпарламентська асамблея, Виконавчий секретаріат. </a:t>
            </a:r>
          </a:p>
          <a:p>
            <a:pPr>
              <a:spcBef>
                <a:spcPct val="50000"/>
              </a:spcBef>
            </a:pPr>
            <a:endParaRPr lang="uk-UA"/>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4" name="Text Box 4"/>
          <p:cNvSpPr txBox="1">
            <a:spLocks noChangeArrowheads="1"/>
          </p:cNvSpPr>
          <p:nvPr/>
        </p:nvSpPr>
        <p:spPr bwMode="auto">
          <a:xfrm>
            <a:off x="0" y="476250"/>
            <a:ext cx="5184775" cy="3387725"/>
          </a:xfrm>
          <a:prstGeom prst="rect">
            <a:avLst/>
          </a:prstGeom>
          <a:noFill/>
          <a:ln w="9525">
            <a:noFill/>
            <a:miter lim="800000"/>
            <a:headEnd/>
            <a:tailEnd/>
          </a:ln>
          <a:effectLst/>
        </p:spPr>
        <p:txBody>
          <a:bodyPr>
            <a:spAutoFit/>
          </a:bodyPr>
          <a:lstStyle/>
          <a:p>
            <a:r>
              <a:rPr lang="uk-UA" b="1"/>
              <a:t>В межах СНД відбувається посилення односторонньої та взаємної залежності країн. Перша тенденція чітко простежується у взаємовідносинах між Україною і Росією. Якщо в 1990 році в українській торгівлі з країнами СНД на Росію припадало 73,4%, то в 1998 році -82,4%. В господарських зв'язках Росії з країнами СНД питома вага України, навпаки, зменшилась з 42,6% до 35,0%.</a:t>
            </a:r>
            <a:br>
              <a:rPr lang="uk-UA" b="1"/>
            </a:br>
            <a:endParaRPr lang="uk-UA" b="1"/>
          </a:p>
        </p:txBody>
      </p:sp>
      <p:pic>
        <p:nvPicPr>
          <p:cNvPr id="46086" name="Picture 6" descr="800px-Commonwealth_of_Independent_States_members"/>
          <p:cNvPicPr>
            <a:picLocks noChangeAspect="1" noChangeArrowheads="1"/>
          </p:cNvPicPr>
          <p:nvPr/>
        </p:nvPicPr>
        <p:blipFill>
          <a:blip r:embed="rId2"/>
          <a:srcRect/>
          <a:stretch>
            <a:fillRect/>
          </a:stretch>
        </p:blipFill>
        <p:spPr bwMode="auto">
          <a:xfrm>
            <a:off x="5148263" y="549275"/>
            <a:ext cx="3810000" cy="2609850"/>
          </a:xfrm>
          <a:prstGeom prst="rect">
            <a:avLst/>
          </a:prstGeom>
          <a:noFill/>
        </p:spPr>
      </p:pic>
      <p:sp>
        <p:nvSpPr>
          <p:cNvPr id="46087" name="Text Box 7"/>
          <p:cNvSpPr txBox="1">
            <a:spLocks noChangeArrowheads="1"/>
          </p:cNvSpPr>
          <p:nvPr/>
        </p:nvSpPr>
        <p:spPr bwMode="auto">
          <a:xfrm>
            <a:off x="323850" y="3716338"/>
            <a:ext cx="8351838" cy="3292475"/>
          </a:xfrm>
          <a:prstGeom prst="rect">
            <a:avLst/>
          </a:prstGeom>
          <a:noFill/>
          <a:ln w="9525">
            <a:noFill/>
            <a:miter lim="800000"/>
            <a:headEnd/>
            <a:tailEnd/>
          </a:ln>
          <a:effectLst/>
        </p:spPr>
        <p:txBody>
          <a:bodyPr>
            <a:spAutoFit/>
          </a:bodyPr>
          <a:lstStyle/>
          <a:p>
            <a:pPr algn="ctr"/>
            <a:r>
              <a:rPr lang="uk-UA" sz="2000" b="1"/>
              <a:t>Друга тенденція, яка свідчить про регіоналізацію економічного простору країн СНД, найбільш повно проявляється в оформленні політико-організаційних утворень, до складу яких входять окремі країни. На сьогодні таких утворень чотири: Союз Білорусі та Росії; об'єднання Білорусі, Казахстану, Киргизії та Росії; неформальне об'єднання Грузії, України, Азербайджану, Узбекистану і Молдови; об’єднання Казахстану, Киргизії та Узбекистану.</a:t>
            </a:r>
            <a:br>
              <a:rPr lang="uk-UA" sz="2000" b="1"/>
            </a:br>
            <a:endParaRPr lang="uk-UA" sz="2000" b="1"/>
          </a:p>
          <a:p>
            <a:pPr>
              <a:spcBef>
                <a:spcPct val="50000"/>
              </a:spcBef>
            </a:pPr>
            <a:endParaRPr lang="uk-UA" sz="2000" b="1"/>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8" name="Text Box 4"/>
          <p:cNvSpPr txBox="1">
            <a:spLocks noChangeArrowheads="1"/>
          </p:cNvSpPr>
          <p:nvPr/>
        </p:nvSpPr>
        <p:spPr bwMode="auto">
          <a:xfrm>
            <a:off x="323850" y="549275"/>
            <a:ext cx="8497888" cy="4760913"/>
          </a:xfrm>
          <a:prstGeom prst="rect">
            <a:avLst/>
          </a:prstGeom>
          <a:noFill/>
          <a:ln w="9525">
            <a:noFill/>
            <a:miter lim="800000"/>
            <a:headEnd/>
            <a:tailEnd/>
          </a:ln>
          <a:effectLst/>
        </p:spPr>
        <p:txBody>
          <a:bodyPr>
            <a:spAutoFit/>
          </a:bodyPr>
          <a:lstStyle/>
          <a:p>
            <a:pPr algn="ctr">
              <a:spcBef>
                <a:spcPct val="50000"/>
              </a:spcBef>
            </a:pPr>
            <a:r>
              <a:rPr lang="uk-UA" b="1"/>
              <a:t>Зростання кількості регіональних об'єднань в рамках СНД пояснюється тим, що, ставши на шлях незалежності, колишні республіки СРСР наштовхнулись на неоднакові проблеми. А тому й групуються в залежності від того, які цілі ставить сьогодні перед собою кожній з країн-учасниць.</a:t>
            </a:r>
            <a:br>
              <a:rPr lang="uk-UA" b="1"/>
            </a:br>
            <a:r>
              <a:rPr lang="uk-UA" b="1"/>
              <a:t>Слід мати на увазі, що в межах СНД як і в світовому господарстві, економічна інтеграція здійснюється на двох рівнях: на рівні країн в цілому (макрорівні) і на рівні господарюючих суб'єктів (мікрорівні).</a:t>
            </a:r>
            <a:br>
              <a:rPr lang="uk-UA" b="1"/>
            </a:br>
            <a:r>
              <a:rPr lang="uk-UA" b="1"/>
              <a:t>Незважаючи на певні напрацювання щодо зміцнення та поглиблення взаємозв'язків між країнами - членами, інтеграційні процеси в СНД поки що розвиваються вкрай повільно. Головна перешкода на шляху економічного зближення в СНД на даному етапі - це відмінності в рівнях реформування економіки в окремих країнах. Крім того, розвитку інтеграційних процесів перешкоджають певні політичні сили, які помилково вважають, що їхні держави зможуть без створення необхідних передумов стрибнути в ЄС або інше престижне інтеграційне об'єднання.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157" name="Picture 5" descr="bsec"/>
          <p:cNvPicPr>
            <a:picLocks noChangeAspect="1" noChangeArrowheads="1"/>
          </p:cNvPicPr>
          <p:nvPr/>
        </p:nvPicPr>
        <p:blipFill>
          <a:blip r:embed="rId2"/>
          <a:srcRect/>
          <a:stretch>
            <a:fillRect/>
          </a:stretch>
        </p:blipFill>
        <p:spPr bwMode="auto">
          <a:xfrm>
            <a:off x="4859338" y="333375"/>
            <a:ext cx="4083050" cy="2682875"/>
          </a:xfrm>
          <a:prstGeom prst="rect">
            <a:avLst/>
          </a:prstGeom>
          <a:noFill/>
        </p:spPr>
      </p:pic>
      <p:sp>
        <p:nvSpPr>
          <p:cNvPr id="49158" name="Text Box 6"/>
          <p:cNvSpPr txBox="1">
            <a:spLocks noChangeArrowheads="1"/>
          </p:cNvSpPr>
          <p:nvPr/>
        </p:nvSpPr>
        <p:spPr bwMode="auto">
          <a:xfrm>
            <a:off x="179388" y="476250"/>
            <a:ext cx="4679950" cy="2289175"/>
          </a:xfrm>
          <a:prstGeom prst="rect">
            <a:avLst/>
          </a:prstGeom>
          <a:noFill/>
          <a:ln w="9525">
            <a:noFill/>
            <a:miter lim="800000"/>
            <a:headEnd/>
            <a:tailEnd/>
          </a:ln>
          <a:effectLst/>
        </p:spPr>
        <p:txBody>
          <a:bodyPr>
            <a:spAutoFit/>
          </a:bodyPr>
          <a:lstStyle/>
          <a:p>
            <a:pPr>
              <a:spcBef>
                <a:spcPct val="50000"/>
              </a:spcBef>
            </a:pPr>
            <a:r>
              <a:rPr lang="uk-UA"/>
              <a:t>Прикладом пошуку шляхів активізації та розвитку загальноєвропейської інтеграції можна назвати Чорноморське економічне співробітництво (ЧЕС). Воно було створене в 1992 році. Його членами є Азербайджан, Албанія, Болгарія, Вірменія, Греція, Грузія, Молдова, Росія, Румунія, Турція, Україна.</a:t>
            </a:r>
          </a:p>
        </p:txBody>
      </p:sp>
      <p:sp>
        <p:nvSpPr>
          <p:cNvPr id="49159" name="Text Box 7"/>
          <p:cNvSpPr txBox="1">
            <a:spLocks noChangeArrowheads="1"/>
          </p:cNvSpPr>
          <p:nvPr/>
        </p:nvSpPr>
        <p:spPr bwMode="auto">
          <a:xfrm>
            <a:off x="179388" y="3141663"/>
            <a:ext cx="8569325" cy="4075112"/>
          </a:xfrm>
          <a:prstGeom prst="rect">
            <a:avLst/>
          </a:prstGeom>
          <a:noFill/>
          <a:ln w="9525">
            <a:noFill/>
            <a:miter lim="800000"/>
            <a:headEnd/>
            <a:tailEnd/>
          </a:ln>
          <a:effectLst/>
        </p:spPr>
        <p:txBody>
          <a:bodyPr>
            <a:spAutoFit/>
          </a:bodyPr>
          <a:lstStyle/>
          <a:p>
            <a:pPr>
              <a:spcBef>
                <a:spcPct val="50000"/>
              </a:spcBef>
            </a:pPr>
            <a:r>
              <a:rPr lang="uk-UA"/>
              <a:t>Країни-члени задекларували такі основні цілі ЧЕС: перетворення Чорного моря в море миру, стабільності та розквіту шляхом розвитку дружніх і добросусідських відносин; розвиток економічного співробітництва між державами - учасниками на основі принципів хельсинського Заключного акту і рішень, що містяться в наступних документах Організації по безпеці і співробітництву в Європі (ОБСЄ); поліпшення умов для підприємницької діяльності і стимулювання індивідуальних та колективних ініціатив підприємств і фірм. Керівними органами ЧЕС задекларовані: сесія (зустріч) міністрів закордонних справ, голова сесії, Рада ЧЕС, Парламентська асамблея ЧЕС (ПАЧЕС), Чорноморський банк торгівлі і розвитку, зустріч найвищих посадових осіб, Робочі групи, секретаріат, Чорноморський координаційних центр обміну статистичними даними і економічною інформацією. </a:t>
            </a:r>
          </a:p>
          <a:p>
            <a:pPr>
              <a:spcBef>
                <a:spcPct val="50000"/>
              </a:spcBef>
            </a:pPr>
            <a:endParaRPr lang="uk-UA"/>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3" name="Text Box 5"/>
          <p:cNvSpPr txBox="1">
            <a:spLocks noChangeArrowheads="1"/>
          </p:cNvSpPr>
          <p:nvPr/>
        </p:nvSpPr>
        <p:spPr bwMode="auto">
          <a:xfrm>
            <a:off x="323850" y="188913"/>
            <a:ext cx="3598863" cy="3113087"/>
          </a:xfrm>
          <a:prstGeom prst="rect">
            <a:avLst/>
          </a:prstGeom>
          <a:noFill/>
          <a:ln w="9525">
            <a:noFill/>
            <a:miter lim="800000"/>
            <a:headEnd/>
            <a:tailEnd/>
          </a:ln>
          <a:effectLst/>
        </p:spPr>
        <p:txBody>
          <a:bodyPr>
            <a:spAutoFit/>
          </a:bodyPr>
          <a:lstStyle/>
          <a:p>
            <a:pPr>
              <a:spcBef>
                <a:spcPct val="50000"/>
              </a:spcBef>
            </a:pPr>
            <a:r>
              <a:rPr lang="uk-UA"/>
              <a:t>Співробітництво здійснюється в галузі транспорту і комунікацій, обміну економічною та комерційною інформацією, стандартизації та сертифікації продукції, енергетики, видобування і обробки мінеральних сировинних матеріалів, АПК, охорони здоров'я, науки і техніки, туризму. </a:t>
            </a:r>
          </a:p>
        </p:txBody>
      </p:sp>
      <p:pic>
        <p:nvPicPr>
          <p:cNvPr id="48135" name="Picture 7" descr="Файл:BSEC Map.png"/>
          <p:cNvPicPr>
            <a:picLocks noChangeAspect="1" noChangeArrowheads="1"/>
          </p:cNvPicPr>
          <p:nvPr/>
        </p:nvPicPr>
        <p:blipFill>
          <a:blip r:embed="rId2"/>
          <a:srcRect/>
          <a:stretch>
            <a:fillRect/>
          </a:stretch>
        </p:blipFill>
        <p:spPr bwMode="auto">
          <a:xfrm>
            <a:off x="3924300" y="692150"/>
            <a:ext cx="5033963" cy="2208213"/>
          </a:xfrm>
          <a:prstGeom prst="rect">
            <a:avLst/>
          </a:prstGeom>
          <a:noFill/>
        </p:spPr>
      </p:pic>
      <p:sp>
        <p:nvSpPr>
          <p:cNvPr id="48136" name="Text Box 8"/>
          <p:cNvSpPr txBox="1">
            <a:spLocks noChangeArrowheads="1"/>
          </p:cNvSpPr>
          <p:nvPr/>
        </p:nvSpPr>
        <p:spPr bwMode="auto">
          <a:xfrm>
            <a:off x="323850" y="3500438"/>
            <a:ext cx="7343775" cy="1878012"/>
          </a:xfrm>
          <a:prstGeom prst="rect">
            <a:avLst/>
          </a:prstGeom>
          <a:noFill/>
          <a:ln w="9525">
            <a:noFill/>
            <a:miter lim="800000"/>
            <a:headEnd/>
            <a:tailEnd/>
          </a:ln>
          <a:effectLst/>
        </p:spPr>
        <p:txBody>
          <a:bodyPr>
            <a:spAutoFit/>
          </a:bodyPr>
          <a:lstStyle/>
          <a:p>
            <a:pPr>
              <a:spcBef>
                <a:spcPct val="50000"/>
              </a:spcBef>
            </a:pPr>
            <a:r>
              <a:rPr lang="uk-UA"/>
              <a:t>Бюджет ЧЕС утворюється за рахунок внесків держав-учасниць. Країна, в якій відбуваються зустрічі міністрів закордонних справ та засідання допоміжних органів, несе витрати на їх організацію.</a:t>
            </a:r>
            <a:br>
              <a:rPr lang="uk-UA"/>
            </a:br>
            <a:r>
              <a:rPr lang="uk-UA"/>
              <a:t>Отже, європейські інтеграційні процеси в наш час досить вагомі. Вони, можна сказати, не мають собі рівних. </a:t>
            </a:r>
          </a:p>
          <a:p>
            <a:pPr>
              <a:spcBef>
                <a:spcPct val="50000"/>
              </a:spcBef>
            </a:pPr>
            <a:endParaRPr lang="uk-UA"/>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4" name="Text Box 4"/>
          <p:cNvSpPr txBox="1">
            <a:spLocks noChangeArrowheads="1"/>
          </p:cNvSpPr>
          <p:nvPr/>
        </p:nvSpPr>
        <p:spPr bwMode="auto">
          <a:xfrm>
            <a:off x="395288" y="620713"/>
            <a:ext cx="5329237" cy="2647950"/>
          </a:xfrm>
          <a:prstGeom prst="rect">
            <a:avLst/>
          </a:prstGeom>
          <a:noFill/>
          <a:ln w="9525">
            <a:noFill/>
            <a:miter lim="800000"/>
            <a:headEnd/>
            <a:tailEnd/>
          </a:ln>
          <a:effectLst/>
        </p:spPr>
        <p:txBody>
          <a:bodyPr>
            <a:spAutoFit/>
          </a:bodyPr>
          <a:lstStyle/>
          <a:p>
            <a:pPr>
              <a:spcBef>
                <a:spcPct val="50000"/>
              </a:spcBef>
            </a:pPr>
            <a:r>
              <a:rPr lang="uk-UA" sz="2400" b="1"/>
              <a:t>Європейське об'єднання вугілля та сталі було створено в 1952 році у вигляді спільного ринку вугілля, залізної руди і статі. До складу цього об'єднання увійшли ФРН, Франція, Бельгія, Нідерланди, Люксембург, Італія. </a:t>
            </a:r>
          </a:p>
        </p:txBody>
      </p:sp>
      <p:pic>
        <p:nvPicPr>
          <p:cNvPr id="56328" name="Picture 8" descr="European_Coal_and_Steel_Community-picture"/>
          <p:cNvPicPr>
            <a:picLocks noChangeAspect="1" noChangeArrowheads="1"/>
          </p:cNvPicPr>
          <p:nvPr/>
        </p:nvPicPr>
        <p:blipFill>
          <a:blip r:embed="rId2"/>
          <a:srcRect/>
          <a:stretch>
            <a:fillRect/>
          </a:stretch>
        </p:blipFill>
        <p:spPr bwMode="auto">
          <a:xfrm>
            <a:off x="5795963" y="1052513"/>
            <a:ext cx="3203575" cy="2135187"/>
          </a:xfrm>
          <a:prstGeom prst="rect">
            <a:avLst/>
          </a:prstGeom>
          <a:noFill/>
        </p:spPr>
      </p:pic>
      <p:sp>
        <p:nvSpPr>
          <p:cNvPr id="56329" name="Text Box 9"/>
          <p:cNvSpPr txBox="1">
            <a:spLocks noChangeArrowheads="1"/>
          </p:cNvSpPr>
          <p:nvPr/>
        </p:nvSpPr>
        <p:spPr bwMode="auto">
          <a:xfrm>
            <a:off x="395288" y="3500438"/>
            <a:ext cx="7993062" cy="2695575"/>
          </a:xfrm>
          <a:prstGeom prst="rect">
            <a:avLst/>
          </a:prstGeom>
          <a:noFill/>
          <a:ln w="9525">
            <a:noFill/>
            <a:miter lim="800000"/>
            <a:headEnd/>
            <a:tailEnd/>
          </a:ln>
          <a:effectLst/>
        </p:spPr>
        <p:txBody>
          <a:bodyPr>
            <a:spAutoFit/>
          </a:bodyPr>
          <a:lstStyle/>
          <a:p>
            <a:r>
              <a:rPr lang="uk-UA" sz="2400" b="1"/>
              <a:t>Вони підписали угоду, якою відмінялися митні податки та кількісні обмеження імпорту й експорту між учасниками об'єднання і запроваджувалися єдині митні тарифи на імпорт вугілля і сталі з третіх країн. </a:t>
            </a:r>
          </a:p>
          <a:p>
            <a:endParaRPr lang="uk-UA" sz="2400" b="1"/>
          </a:p>
          <a:p>
            <a:pPr>
              <a:spcBef>
                <a:spcPct val="50000"/>
              </a:spcBef>
            </a:pPr>
            <a:endParaRPr lang="uk-UA"/>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49" name="Picture 6" descr="EU-flag-001"/>
          <p:cNvPicPr>
            <a:picLocks noChangeAspect="1" noChangeArrowheads="1"/>
          </p:cNvPicPr>
          <p:nvPr/>
        </p:nvPicPr>
        <p:blipFill>
          <a:blip r:embed="rId2"/>
          <a:srcRect/>
          <a:stretch>
            <a:fillRect/>
          </a:stretch>
        </p:blipFill>
        <p:spPr bwMode="auto">
          <a:xfrm>
            <a:off x="4500563" y="836613"/>
            <a:ext cx="4381500" cy="2628900"/>
          </a:xfrm>
          <a:prstGeom prst="rect">
            <a:avLst/>
          </a:prstGeom>
          <a:noFill/>
          <a:ln w="9525">
            <a:noFill/>
            <a:miter lim="800000"/>
            <a:headEnd/>
            <a:tailEnd/>
          </a:ln>
        </p:spPr>
      </p:pic>
      <p:sp>
        <p:nvSpPr>
          <p:cNvPr id="27650" name="Text Box 8"/>
          <p:cNvSpPr txBox="1">
            <a:spLocks noChangeArrowheads="1"/>
          </p:cNvSpPr>
          <p:nvPr/>
        </p:nvSpPr>
        <p:spPr bwMode="auto">
          <a:xfrm>
            <a:off x="179388" y="476250"/>
            <a:ext cx="4124325" cy="3140075"/>
          </a:xfrm>
          <a:prstGeom prst="rect">
            <a:avLst/>
          </a:prstGeom>
          <a:noFill/>
          <a:ln w="9525">
            <a:noFill/>
            <a:miter lim="800000"/>
            <a:headEnd/>
            <a:tailEnd/>
          </a:ln>
        </p:spPr>
        <p:txBody>
          <a:bodyPr>
            <a:spAutoFit/>
          </a:bodyPr>
          <a:lstStyle/>
          <a:p>
            <a:r>
              <a:rPr lang="uk-UA" sz="2000"/>
              <a:t>Європейське економічне співтовариство ("Спільний ринок") було створене в 1957 році в результаті підписання Римського договору. До його складу увійшли ті же країни, що входили в Європейське об'єднання вугілля і сталі. Основною метою створення цього об'єднання було:</a:t>
            </a:r>
          </a:p>
        </p:txBody>
      </p:sp>
      <p:sp>
        <p:nvSpPr>
          <p:cNvPr id="27651" name="Text Box 9"/>
          <p:cNvSpPr txBox="1">
            <a:spLocks noChangeArrowheads="1"/>
          </p:cNvSpPr>
          <p:nvPr/>
        </p:nvSpPr>
        <p:spPr bwMode="auto">
          <a:xfrm>
            <a:off x="179388" y="3717925"/>
            <a:ext cx="8661400" cy="3140075"/>
          </a:xfrm>
          <a:prstGeom prst="rect">
            <a:avLst/>
          </a:prstGeom>
          <a:noFill/>
          <a:ln w="9525">
            <a:noFill/>
            <a:miter lim="800000"/>
            <a:headEnd/>
            <a:tailEnd/>
          </a:ln>
        </p:spPr>
        <p:txBody>
          <a:bodyPr>
            <a:spAutoFit/>
          </a:bodyPr>
          <a:lstStyle/>
          <a:p>
            <a:pPr marL="342900" indent="-342900">
              <a:buFontTx/>
              <a:buAutoNum type="arabicParenR"/>
            </a:pPr>
            <a:r>
              <a:rPr lang="uk-UA" sz="2000"/>
              <a:t>зняття торгових обмежень між країнами-членами; </a:t>
            </a:r>
          </a:p>
          <a:p>
            <a:pPr marL="342900" indent="-342900">
              <a:buFontTx/>
              <a:buAutoNum type="arabicParenR"/>
            </a:pPr>
            <a:r>
              <a:rPr lang="uk-UA" sz="2000"/>
              <a:t>встановлення єдиного спільного тарифу в торгівлі з третіми країнами; </a:t>
            </a:r>
          </a:p>
          <a:p>
            <a:pPr marL="342900" indent="-342900">
              <a:buFontTx/>
              <a:buAutoNum type="arabicParenR"/>
            </a:pPr>
            <a:r>
              <a:rPr lang="uk-UA" sz="2000"/>
              <a:t>забезпечення вільного переміщення капіталів, послуг і робочої сили; </a:t>
            </a:r>
          </a:p>
          <a:p>
            <a:pPr marL="342900" indent="-342900">
              <a:buFontTx/>
              <a:buAutoNum type="arabicParenR"/>
            </a:pPr>
            <a:r>
              <a:rPr lang="uk-UA" sz="2000"/>
              <a:t>4) узгодження і проведення єдиної політики в галузі сільського господарства, транспорту і енергетики; </a:t>
            </a:r>
          </a:p>
          <a:p>
            <a:pPr marL="342900" indent="-342900">
              <a:buFontTx/>
              <a:buAutoNum type="arabicParenR"/>
            </a:pPr>
            <a:r>
              <a:rPr lang="uk-UA" sz="2000"/>
              <a:t>5) уніфікація податків; </a:t>
            </a:r>
          </a:p>
          <a:p>
            <a:pPr marL="342900" indent="-342900">
              <a:buFontTx/>
              <a:buAutoNum type="arabicParenR"/>
            </a:pPr>
            <a:r>
              <a:rPr lang="uk-UA" sz="2000"/>
              <a:t>6) створення валютного союзу. </a:t>
            </a:r>
          </a:p>
          <a:p>
            <a:pPr marL="342900" indent="-342900"/>
            <a:endParaRPr lang="uk-UA" sz="200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349" name="Picture 5" descr="File:EU27-2008 European Union map.svg"/>
          <p:cNvPicPr>
            <a:picLocks noChangeAspect="1" noChangeArrowheads="1"/>
          </p:cNvPicPr>
          <p:nvPr/>
        </p:nvPicPr>
        <p:blipFill>
          <a:blip r:embed="rId2"/>
          <a:srcRect/>
          <a:stretch>
            <a:fillRect/>
          </a:stretch>
        </p:blipFill>
        <p:spPr bwMode="auto">
          <a:xfrm>
            <a:off x="4179888" y="0"/>
            <a:ext cx="4964112" cy="3795713"/>
          </a:xfrm>
          <a:prstGeom prst="rect">
            <a:avLst/>
          </a:prstGeom>
          <a:noFill/>
        </p:spPr>
      </p:pic>
      <p:sp>
        <p:nvSpPr>
          <p:cNvPr id="57350" name="Rectangle 6"/>
          <p:cNvSpPr>
            <a:spLocks noChangeArrowheads="1"/>
          </p:cNvSpPr>
          <p:nvPr/>
        </p:nvSpPr>
        <p:spPr bwMode="auto">
          <a:xfrm>
            <a:off x="395288" y="333375"/>
            <a:ext cx="3527425" cy="3378200"/>
          </a:xfrm>
          <a:prstGeom prst="rect">
            <a:avLst/>
          </a:prstGeom>
          <a:noFill/>
          <a:ln w="9525">
            <a:noFill/>
            <a:miter lim="800000"/>
            <a:headEnd/>
            <a:tailEnd/>
          </a:ln>
          <a:effectLst/>
        </p:spPr>
        <p:txBody>
          <a:bodyPr>
            <a:spAutoFit/>
          </a:bodyPr>
          <a:lstStyle/>
          <a:p>
            <a:r>
              <a:rPr lang="uk-UA" sz="2400" b="1"/>
              <a:t>Європейське співтовариство по атомній енергії було утворене в 1958 році вже згадуваними нами шістьма європейськими країнам</a:t>
            </a:r>
          </a:p>
        </p:txBody>
      </p:sp>
      <p:sp>
        <p:nvSpPr>
          <p:cNvPr id="57351" name="Text Box 7"/>
          <p:cNvSpPr txBox="1">
            <a:spLocks noChangeArrowheads="1"/>
          </p:cNvSpPr>
          <p:nvPr/>
        </p:nvSpPr>
        <p:spPr bwMode="auto">
          <a:xfrm>
            <a:off x="395288" y="3933825"/>
            <a:ext cx="8066087" cy="2282825"/>
          </a:xfrm>
          <a:prstGeom prst="rect">
            <a:avLst/>
          </a:prstGeom>
          <a:noFill/>
          <a:ln w="9525">
            <a:noFill/>
            <a:miter lim="800000"/>
            <a:headEnd/>
            <a:tailEnd/>
          </a:ln>
          <a:effectLst/>
        </p:spPr>
        <p:txBody>
          <a:bodyPr>
            <a:spAutoFit/>
          </a:bodyPr>
          <a:lstStyle/>
          <a:p>
            <a:pPr>
              <a:spcBef>
                <a:spcPct val="50000"/>
              </a:spcBef>
            </a:pPr>
            <a:r>
              <a:rPr lang="uk-UA" sz="2400" b="1"/>
              <a:t>Його метою були: контроль за використанням матеріалів, щ розщеплюються; проведення дослідних робіт; обмін технічно інформацією; спільне будівництво підприємств атомної енергетики і т. ін.</a:t>
            </a:r>
            <a:br>
              <a:rPr lang="uk-UA" sz="2400" b="1"/>
            </a:br>
            <a:endParaRPr lang="uk-UA" sz="2400" b="1"/>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3" name="Picture 5" descr="414013_image_large"/>
          <p:cNvPicPr>
            <a:picLocks noChangeAspect="1" noChangeArrowheads="1"/>
          </p:cNvPicPr>
          <p:nvPr/>
        </p:nvPicPr>
        <p:blipFill>
          <a:blip r:embed="rId2"/>
          <a:srcRect/>
          <a:stretch>
            <a:fillRect/>
          </a:stretch>
        </p:blipFill>
        <p:spPr bwMode="auto">
          <a:xfrm>
            <a:off x="4643438" y="981075"/>
            <a:ext cx="4286250" cy="2857500"/>
          </a:xfrm>
          <a:prstGeom prst="rect">
            <a:avLst/>
          </a:prstGeom>
          <a:noFill/>
          <a:ln w="9525">
            <a:noFill/>
            <a:miter lim="800000"/>
            <a:headEnd/>
            <a:tailEnd/>
          </a:ln>
        </p:spPr>
      </p:pic>
      <p:sp>
        <p:nvSpPr>
          <p:cNvPr id="28674" name="Text Box 6"/>
          <p:cNvSpPr txBox="1">
            <a:spLocks noChangeArrowheads="1"/>
          </p:cNvSpPr>
          <p:nvPr/>
        </p:nvSpPr>
        <p:spPr bwMode="auto">
          <a:xfrm>
            <a:off x="250825" y="549275"/>
            <a:ext cx="4392613" cy="3749675"/>
          </a:xfrm>
          <a:prstGeom prst="rect">
            <a:avLst/>
          </a:prstGeom>
          <a:noFill/>
          <a:ln w="9525">
            <a:noFill/>
            <a:miter lim="800000"/>
            <a:headEnd/>
            <a:tailEnd/>
          </a:ln>
        </p:spPr>
        <p:txBody>
          <a:bodyPr>
            <a:spAutoFit/>
          </a:bodyPr>
          <a:lstStyle/>
          <a:p>
            <a:r>
              <a:rPr lang="uk-UA" sz="2000"/>
              <a:t>Західноєвропейська інтеграція в процесі свого розвитку пройшла декілька основних етапів: етап зони вільної торгівлі, етап митного союзу, етап спільного ринку і етап економічного союзу, який розпочався в 1993 році і триває по сьогодні. Кожен із названих етапів західноєвропейської інтеграції характеризувався певними особливостями.</a:t>
            </a:r>
            <a:br>
              <a:rPr lang="uk-UA" sz="2000"/>
            </a:br>
            <a:endParaRPr lang="uk-UA" sz="2000"/>
          </a:p>
        </p:txBody>
      </p:sp>
      <p:sp>
        <p:nvSpPr>
          <p:cNvPr id="28675" name="Text Box 7"/>
          <p:cNvSpPr txBox="1">
            <a:spLocks noChangeArrowheads="1"/>
          </p:cNvSpPr>
          <p:nvPr/>
        </p:nvSpPr>
        <p:spPr bwMode="auto">
          <a:xfrm>
            <a:off x="303213" y="131763"/>
            <a:ext cx="8589962" cy="366712"/>
          </a:xfrm>
          <a:prstGeom prst="rect">
            <a:avLst/>
          </a:prstGeom>
          <a:noFill/>
          <a:ln w="9525">
            <a:noFill/>
            <a:miter lim="800000"/>
            <a:headEnd/>
            <a:tailEnd/>
          </a:ln>
        </p:spPr>
        <p:txBody>
          <a:bodyPr>
            <a:spAutoFit/>
          </a:bodyPr>
          <a:lstStyle/>
          <a:p>
            <a:endParaRPr lang="uk-UA"/>
          </a:p>
        </p:txBody>
      </p:sp>
      <p:sp>
        <p:nvSpPr>
          <p:cNvPr id="28676" name="Text Box 10"/>
          <p:cNvSpPr txBox="1">
            <a:spLocks noChangeArrowheads="1"/>
          </p:cNvSpPr>
          <p:nvPr/>
        </p:nvSpPr>
        <p:spPr bwMode="auto">
          <a:xfrm>
            <a:off x="323850" y="4437063"/>
            <a:ext cx="8445500" cy="1616075"/>
          </a:xfrm>
          <a:prstGeom prst="rect">
            <a:avLst/>
          </a:prstGeom>
          <a:noFill/>
          <a:ln w="9525">
            <a:noFill/>
            <a:miter lim="800000"/>
            <a:headEnd/>
            <a:tailEnd/>
          </a:ln>
        </p:spPr>
        <p:txBody>
          <a:bodyPr>
            <a:spAutoFit/>
          </a:bodyPr>
          <a:lstStyle/>
          <a:p>
            <a:r>
              <a:rPr lang="uk-UA" sz="2000"/>
              <a:t>На етапі зони вільної торгівлі (1958-1968 pp.) у відповідності з Римським договором були відмінені митні податки та кількісні обмеження на взаємну торгівлю, встановлений єдиний спільний митний тариф і запроваджена загальна митна політика стосовно третіх країн.</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ext Box 4"/>
          <p:cNvSpPr txBox="1">
            <a:spLocks noChangeArrowheads="1"/>
          </p:cNvSpPr>
          <p:nvPr/>
        </p:nvSpPr>
        <p:spPr bwMode="auto">
          <a:xfrm>
            <a:off x="468313" y="3860800"/>
            <a:ext cx="8534400" cy="2835275"/>
          </a:xfrm>
          <a:prstGeom prst="rect">
            <a:avLst/>
          </a:prstGeom>
          <a:noFill/>
          <a:ln w="9525">
            <a:noFill/>
            <a:miter lim="800000"/>
            <a:headEnd/>
            <a:tailEnd/>
          </a:ln>
        </p:spPr>
        <p:txBody>
          <a:bodyPr>
            <a:spAutoFit/>
          </a:bodyPr>
          <a:lstStyle/>
          <a:p>
            <a:pPr algn="ctr"/>
            <a:r>
              <a:rPr lang="uk-UA" sz="2000"/>
              <a:t>На етапі спільного ринку (1987-1992 pp.) були ліквідовані залишки перешкод та обмежень на шляху переміщення товарів, послуг, капіталу і робочої сили. Крім того, країни домовилися про те, що надалі будуть відмінені прикордонні митні пости і паспортний контроль, подолані відмінності у стандартах, здійснені заходи по взаємному визнанню освітніх сертифікатів, забезпечені рівні права всім виробникам об'єднання при державних закупівлях продукції, подолані відмінності в системі оподаткування.</a:t>
            </a:r>
            <a:br>
              <a:rPr lang="uk-UA" sz="2000"/>
            </a:br>
            <a:endParaRPr lang="uk-UA" sz="2000"/>
          </a:p>
        </p:txBody>
      </p:sp>
      <p:pic>
        <p:nvPicPr>
          <p:cNvPr id="29698" name="Picture 6" descr="Sommet%20UE%20-%20AmLat"/>
          <p:cNvPicPr>
            <a:picLocks noChangeAspect="1" noChangeArrowheads="1"/>
          </p:cNvPicPr>
          <p:nvPr/>
        </p:nvPicPr>
        <p:blipFill>
          <a:blip r:embed="rId2"/>
          <a:srcRect/>
          <a:stretch>
            <a:fillRect/>
          </a:stretch>
        </p:blipFill>
        <p:spPr bwMode="auto">
          <a:xfrm>
            <a:off x="2339975" y="404813"/>
            <a:ext cx="4357688" cy="32559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ext Box 4"/>
          <p:cNvSpPr txBox="1">
            <a:spLocks noChangeArrowheads="1"/>
          </p:cNvSpPr>
          <p:nvPr/>
        </p:nvSpPr>
        <p:spPr bwMode="auto">
          <a:xfrm>
            <a:off x="179388" y="476250"/>
            <a:ext cx="4464050" cy="4968875"/>
          </a:xfrm>
          <a:prstGeom prst="rect">
            <a:avLst/>
          </a:prstGeom>
          <a:noFill/>
          <a:ln w="9525">
            <a:noFill/>
            <a:miter lim="800000"/>
            <a:headEnd/>
            <a:tailEnd/>
          </a:ln>
        </p:spPr>
        <p:txBody>
          <a:bodyPr>
            <a:spAutoFit/>
          </a:bodyPr>
          <a:lstStyle/>
          <a:p>
            <a:r>
              <a:rPr lang="uk-UA" sz="2000"/>
              <a:t>На етапі економічного союзу (з 1993 року і по сьогодні) відбувається інтенсивний розвиток валютного союзу і посилення політичної інтеграції. Хоча офіційно назву "Економічний союз" європейське інтеграційне об'єднання одержало з 1 листопада 1993 року, тобто після ратифікації країнами-учасницями Маастріхтських угод, окремі вчені датою започаткування економічного союзу вважають початок 90-х років, коли були підписані Маастріхтські угоди. </a:t>
            </a:r>
          </a:p>
          <a:p>
            <a:endParaRPr lang="uk-UA" sz="2000"/>
          </a:p>
        </p:txBody>
      </p:sp>
      <p:pic>
        <p:nvPicPr>
          <p:cNvPr id="30722" name="Picture 5"/>
          <p:cNvPicPr>
            <a:picLocks noChangeAspect="1" noChangeArrowheads="1"/>
          </p:cNvPicPr>
          <p:nvPr/>
        </p:nvPicPr>
        <p:blipFill>
          <a:blip r:embed="rId2"/>
          <a:srcRect/>
          <a:stretch>
            <a:fillRect/>
          </a:stretch>
        </p:blipFill>
        <p:spPr bwMode="auto">
          <a:xfrm>
            <a:off x="4643438" y="765175"/>
            <a:ext cx="4321175" cy="31400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373" name="Picture 5" descr="Файл:Signing of the Maastricht Treaty.jpg"/>
          <p:cNvPicPr>
            <a:picLocks noChangeAspect="1" noChangeArrowheads="1"/>
          </p:cNvPicPr>
          <p:nvPr/>
        </p:nvPicPr>
        <p:blipFill>
          <a:blip r:embed="rId2"/>
          <a:srcRect/>
          <a:stretch>
            <a:fillRect/>
          </a:stretch>
        </p:blipFill>
        <p:spPr bwMode="auto">
          <a:xfrm>
            <a:off x="5795963" y="404813"/>
            <a:ext cx="3046412" cy="4537075"/>
          </a:xfrm>
          <a:prstGeom prst="rect">
            <a:avLst/>
          </a:prstGeom>
          <a:noFill/>
        </p:spPr>
      </p:pic>
      <p:sp>
        <p:nvSpPr>
          <p:cNvPr id="58374" name="Rectangle 6"/>
          <p:cNvSpPr>
            <a:spLocks noChangeArrowheads="1"/>
          </p:cNvSpPr>
          <p:nvPr/>
        </p:nvSpPr>
        <p:spPr bwMode="auto">
          <a:xfrm>
            <a:off x="323850" y="333375"/>
            <a:ext cx="5257800" cy="5116513"/>
          </a:xfrm>
          <a:prstGeom prst="rect">
            <a:avLst/>
          </a:prstGeom>
          <a:noFill/>
          <a:ln w="9525">
            <a:noFill/>
            <a:miter lim="800000"/>
            <a:headEnd/>
            <a:tailEnd/>
          </a:ln>
          <a:effectLst/>
        </p:spPr>
        <p:txBody>
          <a:bodyPr>
            <a:spAutoFit/>
          </a:bodyPr>
          <a:lstStyle/>
          <a:p>
            <a:r>
              <a:rPr lang="uk-UA" sz="2200"/>
              <a:t>Згідно з Маастріхтським договором в Європейському союзі вводиться єдина валюта євро і створюється єдиний центр по формуванню валютної і грошово-кредитної політики в складі Центрального банку і Європейської системи центральних банків на зразок Федеральної резервної системи США. Сьогодні членами ЄС є 15 країн: Австрія, Бельгія, Великобританія, Німеччина, Греція, Данія, Ірландія, Іспанія, Італія, Люксембург, Нідерланди, Португалія, Фінляндія, Франція, Швеція. </a:t>
            </a:r>
          </a:p>
        </p:txBody>
      </p:sp>
    </p:spTree>
  </p:cSld>
  <p:clrMapOvr>
    <a:masterClrMapping/>
  </p:clrMapOvr>
</p:sld>
</file>

<file path=ppt/theme/theme1.xml><?xml version="1.0" encoding="utf-8"?>
<a:theme xmlns:a="http://schemas.openxmlformats.org/drawingml/2006/main" name="Океан">
  <a:themeElements>
    <a:clrScheme name="Океан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Океан">
      <a:majorFont>
        <a:latin typeface="Tahoma"/>
        <a:ea typeface=""/>
        <a:cs typeface=""/>
      </a:majorFont>
      <a:minorFont>
        <a:latin typeface="Tahoma"/>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кеан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Океан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clrMap bg1="dk2" tx1="lt1" bg2="dk1" tx2="lt2" accent1="accent1" accent2="accent2" accent3="accent3" accent4="accent4" accent5="accent5" accent6="accent6" hlink="hlink" folHlink="folHlink"/>
    </a:extraClrScheme>
    <a:extraClrScheme>
      <a:clrScheme name="Океан 3">
        <a:dk1>
          <a:srgbClr val="000000"/>
        </a:dk1>
        <a:lt1>
          <a:srgbClr val="FFFFFF"/>
        </a:lt1>
        <a:dk2>
          <a:srgbClr val="572E88"/>
        </a:dk2>
        <a:lt2>
          <a:srgbClr val="FFFFFF"/>
        </a:lt2>
        <a:accent1>
          <a:srgbClr val="FF6600"/>
        </a:accent1>
        <a:accent2>
          <a:srgbClr val="FFCC00"/>
        </a:accent2>
        <a:accent3>
          <a:srgbClr val="B4ADC3"/>
        </a:accent3>
        <a:accent4>
          <a:srgbClr val="DADADA"/>
        </a:accent4>
        <a:accent5>
          <a:srgbClr val="FFB8AA"/>
        </a:accent5>
        <a:accent6>
          <a:srgbClr val="E7B900"/>
        </a:accent6>
        <a:hlink>
          <a:srgbClr val="33CCCC"/>
        </a:hlink>
        <a:folHlink>
          <a:srgbClr val="36CC64"/>
        </a:folHlink>
      </a:clrScheme>
      <a:clrMap bg1="dk2" tx1="lt1" bg2="dk1" tx2="lt2" accent1="accent1" accent2="accent2" accent3="accent3" accent4="accent4" accent5="accent5" accent6="accent6" hlink="hlink" folHlink="folHlink"/>
    </a:extraClrScheme>
    <a:extraClrScheme>
      <a:clrScheme name="Океан 4">
        <a:dk1>
          <a:srgbClr val="003366"/>
        </a:dk1>
        <a:lt1>
          <a:srgbClr val="FFFFFF"/>
        </a:lt1>
        <a:dk2>
          <a:srgbClr val="666699"/>
        </a:dk2>
        <a:lt2>
          <a:srgbClr val="FFFFFF"/>
        </a:lt2>
        <a:accent1>
          <a:srgbClr val="9966FF"/>
        </a:accent1>
        <a:accent2>
          <a:srgbClr val="00CC66"/>
        </a:accent2>
        <a:accent3>
          <a:srgbClr val="B8B8CA"/>
        </a:accent3>
        <a:accent4>
          <a:srgbClr val="DADADA"/>
        </a:accent4>
        <a:accent5>
          <a:srgbClr val="CAB8FF"/>
        </a:accent5>
        <a:accent6>
          <a:srgbClr val="00B95C"/>
        </a:accent6>
        <a:hlink>
          <a:srgbClr val="65C8FF"/>
        </a:hlink>
        <a:folHlink>
          <a:srgbClr val="FFCC99"/>
        </a:folHlink>
      </a:clrScheme>
      <a:clrMap bg1="dk2" tx1="lt1" bg2="dk1" tx2="lt2" accent1="accent1" accent2="accent2" accent3="accent3" accent4="accent4" accent5="accent5" accent6="accent6" hlink="hlink" folHlink="folHlink"/>
    </a:extraClrScheme>
    <a:extraClrScheme>
      <a:clrScheme name="Океан 5">
        <a:dk1>
          <a:srgbClr val="000000"/>
        </a:dk1>
        <a:lt1>
          <a:srgbClr val="FFFFFF"/>
        </a:lt1>
        <a:dk2>
          <a:srgbClr val="336600"/>
        </a:dk2>
        <a:lt2>
          <a:srgbClr val="FFFFFF"/>
        </a:lt2>
        <a:accent1>
          <a:srgbClr val="B7C533"/>
        </a:accent1>
        <a:accent2>
          <a:srgbClr val="CCCCFF"/>
        </a:accent2>
        <a:accent3>
          <a:srgbClr val="ADB8AA"/>
        </a:accent3>
        <a:accent4>
          <a:srgbClr val="DADADA"/>
        </a:accent4>
        <a:accent5>
          <a:srgbClr val="D8DFAD"/>
        </a:accent5>
        <a:accent6>
          <a:srgbClr val="B9B9E7"/>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Океан 6">
        <a:dk1>
          <a:srgbClr val="000000"/>
        </a:dk1>
        <a:lt1>
          <a:srgbClr val="FFFFFF"/>
        </a:lt1>
        <a:dk2>
          <a:srgbClr val="006B80"/>
        </a:dk2>
        <a:lt2>
          <a:srgbClr val="C1CB75"/>
        </a:lt2>
        <a:accent1>
          <a:srgbClr val="6F8406"/>
        </a:accent1>
        <a:accent2>
          <a:srgbClr val="D9E288"/>
        </a:accent2>
        <a:accent3>
          <a:srgbClr val="AABAC0"/>
        </a:accent3>
        <a:accent4>
          <a:srgbClr val="DADADA"/>
        </a:accent4>
        <a:accent5>
          <a:srgbClr val="BBC2AA"/>
        </a:accent5>
        <a:accent6>
          <a:srgbClr val="C4CD7B"/>
        </a:accent6>
        <a:hlink>
          <a:srgbClr val="00CC00"/>
        </a:hlink>
        <a:folHlink>
          <a:srgbClr val="C0FF73"/>
        </a:folHlink>
      </a:clrScheme>
      <a:clrMap bg1="dk2" tx1="lt1" bg2="dk1" tx2="lt2" accent1="accent1" accent2="accent2" accent3="accent3" accent4="accent4" accent5="accent5" accent6="accent6" hlink="hlink" folHlink="folHlink"/>
    </a:extraClrScheme>
    <a:extraClrScheme>
      <a:clrScheme name="Океан 7">
        <a:dk1>
          <a:srgbClr val="5F5F5F"/>
        </a:dk1>
        <a:lt1>
          <a:srgbClr val="FFFFFF"/>
        </a:lt1>
        <a:dk2>
          <a:srgbClr val="FF6600"/>
        </a:dk2>
        <a:lt2>
          <a:srgbClr val="FFFFFF"/>
        </a:lt2>
        <a:accent1>
          <a:srgbClr val="CC6600"/>
        </a:accent1>
        <a:accent2>
          <a:srgbClr val="FF6600"/>
        </a:accent2>
        <a:accent3>
          <a:srgbClr val="FFB8AA"/>
        </a:accent3>
        <a:accent4>
          <a:srgbClr val="DADADA"/>
        </a:accent4>
        <a:accent5>
          <a:srgbClr val="E2B8AA"/>
        </a:accent5>
        <a:accent6>
          <a:srgbClr val="E75C00"/>
        </a:accent6>
        <a:hlink>
          <a:srgbClr val="FFFF99"/>
        </a:hlink>
        <a:folHlink>
          <a:srgbClr val="FFCC99"/>
        </a:folHlink>
      </a:clrScheme>
      <a:clrMap bg1="dk2" tx1="lt1" bg2="dk1" tx2="lt2" accent1="accent1" accent2="accent2" accent3="accent3" accent4="accent4" accent5="accent5" accent6="accent6" hlink="hlink" folHlink="folHlink"/>
    </a:extraClrScheme>
    <a:extraClrScheme>
      <a:clrScheme name="Океан 8">
        <a:dk1>
          <a:srgbClr val="000000"/>
        </a:dk1>
        <a:lt1>
          <a:srgbClr val="FFFFFF"/>
        </a:lt1>
        <a:dk2>
          <a:srgbClr val="FFBA2F"/>
        </a:dk2>
        <a:lt2>
          <a:srgbClr val="A50021"/>
        </a:lt2>
        <a:accent1>
          <a:srgbClr val="FF6600"/>
        </a:accent1>
        <a:accent2>
          <a:srgbClr val="CC6600"/>
        </a:accent2>
        <a:accent3>
          <a:srgbClr val="FFD9AD"/>
        </a:accent3>
        <a:accent4>
          <a:srgbClr val="DADADA"/>
        </a:accent4>
        <a:accent5>
          <a:srgbClr val="FFB8AA"/>
        </a:accent5>
        <a:accent6>
          <a:srgbClr val="B95C00"/>
        </a:accent6>
        <a:hlink>
          <a:srgbClr val="6633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Глобус">
  <a:themeElements>
    <a:clrScheme name="Глобус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fontScheme name="Глобус">
      <a:majorFont>
        <a:latin typeface="Arial"/>
        <a:ea typeface=""/>
        <a:cs typeface=""/>
      </a:majorFont>
      <a:minorFont>
        <a:latin typeface="Verdana"/>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Глобус 1">
        <a:dk1>
          <a:srgbClr val="622100"/>
        </a:dk1>
        <a:lt1>
          <a:srgbClr val="FFFFFF"/>
        </a:lt1>
        <a:dk2>
          <a:srgbClr val="800000"/>
        </a:dk2>
        <a:lt2>
          <a:srgbClr val="FFFFCC"/>
        </a:lt2>
        <a:accent1>
          <a:srgbClr val="E42B00"/>
        </a:accent1>
        <a:accent2>
          <a:srgbClr val="996600"/>
        </a:accent2>
        <a:accent3>
          <a:srgbClr val="C0AAAA"/>
        </a:accent3>
        <a:accent4>
          <a:srgbClr val="DADADA"/>
        </a:accent4>
        <a:accent5>
          <a:srgbClr val="EFACAA"/>
        </a:accent5>
        <a:accent6>
          <a:srgbClr val="8A5C00"/>
        </a:accent6>
        <a:hlink>
          <a:srgbClr val="FADF6C"/>
        </a:hlink>
        <a:folHlink>
          <a:srgbClr val="FF9900"/>
        </a:folHlink>
      </a:clrScheme>
      <a:clrMap bg1="dk2" tx1="lt1" bg2="dk1" tx2="lt2" accent1="accent1" accent2="accent2" accent3="accent3" accent4="accent4" accent5="accent5" accent6="accent6" hlink="hlink" folHlink="folHlink"/>
    </a:extraClrScheme>
    <a:extraClrScheme>
      <a:clrScheme name="Глобус 2">
        <a:dk1>
          <a:srgbClr val="5F4545"/>
        </a:dk1>
        <a:lt1>
          <a:srgbClr val="FFFFFF"/>
        </a:lt1>
        <a:dk2>
          <a:srgbClr val="8F6969"/>
        </a:dk2>
        <a:lt2>
          <a:srgbClr val="FFFFCC"/>
        </a:lt2>
        <a:accent1>
          <a:srgbClr val="CC6600"/>
        </a:accent1>
        <a:accent2>
          <a:srgbClr val="924C0C"/>
        </a:accent2>
        <a:accent3>
          <a:srgbClr val="C6B9B9"/>
        </a:accent3>
        <a:accent4>
          <a:srgbClr val="DADADA"/>
        </a:accent4>
        <a:accent5>
          <a:srgbClr val="E2B8AA"/>
        </a:accent5>
        <a:accent6>
          <a:srgbClr val="84440A"/>
        </a:accent6>
        <a:hlink>
          <a:srgbClr val="CFD375"/>
        </a:hlink>
        <a:folHlink>
          <a:srgbClr val="98BB91"/>
        </a:folHlink>
      </a:clrScheme>
      <a:clrMap bg1="dk2" tx1="lt1" bg2="dk1" tx2="lt2" accent1="accent1" accent2="accent2" accent3="accent3" accent4="accent4" accent5="accent5" accent6="accent6" hlink="hlink" folHlink="folHlink"/>
    </a:extraClrScheme>
    <a:extraClrScheme>
      <a:clrScheme name="Глобус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Глобус 4">
        <a:dk1>
          <a:srgbClr val="005856"/>
        </a:dk1>
        <a:lt1>
          <a:srgbClr val="FFFFFF"/>
        </a:lt1>
        <a:dk2>
          <a:srgbClr val="008080"/>
        </a:dk2>
        <a:lt2>
          <a:srgbClr val="FFFFCC"/>
        </a:lt2>
        <a:accent1>
          <a:srgbClr val="0099CC"/>
        </a:accent1>
        <a:accent2>
          <a:srgbClr val="00CCFF"/>
        </a:accent2>
        <a:accent3>
          <a:srgbClr val="AAC0C0"/>
        </a:accent3>
        <a:accent4>
          <a:srgbClr val="DADADA"/>
        </a:accent4>
        <a:accent5>
          <a:srgbClr val="AACAE2"/>
        </a:accent5>
        <a:accent6>
          <a:srgbClr val="00B9E7"/>
        </a:accent6>
        <a:hlink>
          <a:srgbClr val="1ACE9F"/>
        </a:hlink>
        <a:folHlink>
          <a:srgbClr val="948CCE"/>
        </a:folHlink>
      </a:clrScheme>
      <a:clrMap bg1="dk2" tx1="lt1" bg2="dk1" tx2="lt2" accent1="accent1" accent2="accent2" accent3="accent3" accent4="accent4" accent5="accent5" accent6="accent6" hlink="hlink" folHlink="folHlink"/>
    </a:extraClrScheme>
    <a:extraClrScheme>
      <a:clrScheme name="Глобус 5">
        <a:dk1>
          <a:srgbClr val="3C5436"/>
        </a:dk1>
        <a:lt1>
          <a:srgbClr val="FFFFFF"/>
        </a:lt1>
        <a:dk2>
          <a:srgbClr val="5F8656"/>
        </a:dk2>
        <a:lt2>
          <a:srgbClr val="D6D8C0"/>
        </a:lt2>
        <a:accent1>
          <a:srgbClr val="61733D"/>
        </a:accent1>
        <a:accent2>
          <a:srgbClr val="324A39"/>
        </a:accent2>
        <a:accent3>
          <a:srgbClr val="B6C3B4"/>
        </a:accent3>
        <a:accent4>
          <a:srgbClr val="DADADA"/>
        </a:accent4>
        <a:accent5>
          <a:srgbClr val="B7BCAF"/>
        </a:accent5>
        <a:accent6>
          <a:srgbClr val="2C4233"/>
        </a:accent6>
        <a:hlink>
          <a:srgbClr val="73D588"/>
        </a:hlink>
        <a:folHlink>
          <a:srgbClr val="6F99B9"/>
        </a:folHlink>
      </a:clrScheme>
      <a:clrMap bg1="dk2" tx1="lt1" bg2="dk1" tx2="lt2" accent1="accent1" accent2="accent2" accent3="accent3" accent4="accent4" accent5="accent5" accent6="accent6" hlink="hlink" folHlink="folHlink"/>
    </a:extraClrScheme>
    <a:extraClrScheme>
      <a:clrScheme name="Глобус 6">
        <a:dk1>
          <a:srgbClr val="5B7B65"/>
        </a:dk1>
        <a:lt1>
          <a:srgbClr val="FFFFFF"/>
        </a:lt1>
        <a:dk2>
          <a:srgbClr val="9ABE9D"/>
        </a:dk2>
        <a:lt2>
          <a:srgbClr val="336600"/>
        </a:lt2>
        <a:accent1>
          <a:srgbClr val="00CC66"/>
        </a:accent1>
        <a:accent2>
          <a:srgbClr val="4E7050"/>
        </a:accent2>
        <a:accent3>
          <a:srgbClr val="CADBCC"/>
        </a:accent3>
        <a:accent4>
          <a:srgbClr val="DADADA"/>
        </a:accent4>
        <a:accent5>
          <a:srgbClr val="AAE2B8"/>
        </a:accent5>
        <a:accent6>
          <a:srgbClr val="466548"/>
        </a:accent6>
        <a:hlink>
          <a:srgbClr val="FFFFCC"/>
        </a:hlink>
        <a:folHlink>
          <a:srgbClr val="9CE8A3"/>
        </a:folHlink>
      </a:clrScheme>
      <a:clrMap bg1="dk2" tx1="lt1" bg2="dk1" tx2="lt2" accent1="accent1" accent2="accent2" accent3="accent3" accent4="accent4" accent5="accent5" accent6="accent6" hlink="hlink" folHlink="folHlink"/>
    </a:extraClrScheme>
    <a:extraClrScheme>
      <a:clrScheme name="Глобус 7">
        <a:dk1>
          <a:srgbClr val="4C4E44"/>
        </a:dk1>
        <a:lt1>
          <a:srgbClr val="FFFFFF"/>
        </a:lt1>
        <a:dk2>
          <a:srgbClr val="686B5D"/>
        </a:dk2>
        <a:lt2>
          <a:srgbClr val="D6D5C6"/>
        </a:lt2>
        <a:accent1>
          <a:srgbClr val="898D79"/>
        </a:accent1>
        <a:accent2>
          <a:srgbClr val="4D4F45"/>
        </a:accent2>
        <a:accent3>
          <a:srgbClr val="B9BAB6"/>
        </a:accent3>
        <a:accent4>
          <a:srgbClr val="DADADA"/>
        </a:accent4>
        <a:accent5>
          <a:srgbClr val="C4C5BE"/>
        </a:accent5>
        <a:accent6>
          <a:srgbClr val="45473E"/>
        </a:accent6>
        <a:hlink>
          <a:srgbClr val="58BE67"/>
        </a:hlink>
        <a:folHlink>
          <a:srgbClr val="C0C640"/>
        </a:folHlink>
      </a:clrScheme>
      <a:clrMap bg1="dk2" tx1="lt1" bg2="dk1" tx2="lt2" accent1="accent1" accent2="accent2" accent3="accent3" accent4="accent4" accent5="accent5" accent6="accent6" hlink="hlink" folHlink="folHlink"/>
    </a:extraClrScheme>
    <a:extraClrScheme>
      <a:clrScheme name="Глобус 8">
        <a:dk1>
          <a:srgbClr val="000000"/>
        </a:dk1>
        <a:lt1>
          <a:srgbClr val="FFFFDD"/>
        </a:lt1>
        <a:dk2>
          <a:srgbClr val="000000"/>
        </a:dk2>
        <a:lt2>
          <a:srgbClr val="98977A"/>
        </a:lt2>
        <a:accent1>
          <a:srgbClr val="BDCDA7"/>
        </a:accent1>
        <a:accent2>
          <a:srgbClr val="A0D060"/>
        </a:accent2>
        <a:accent3>
          <a:srgbClr val="FFFFEB"/>
        </a:accent3>
        <a:accent4>
          <a:srgbClr val="000000"/>
        </a:accent4>
        <a:accent5>
          <a:srgbClr val="DBE3D0"/>
        </a:accent5>
        <a:accent6>
          <a:srgbClr val="91BC56"/>
        </a:accent6>
        <a:hlink>
          <a:srgbClr val="FADD4E"/>
        </a:hlink>
        <a:folHlink>
          <a:srgbClr val="CC99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1</TotalTime>
  <Words>2145</Words>
  <Application>Microsoft Office PowerPoint</Application>
  <PresentationFormat>Экран (4:3)</PresentationFormat>
  <Paragraphs>53</Paragraphs>
  <Slides>25</Slides>
  <Notes>0</Notes>
  <HiddenSlides>0</HiddenSlides>
  <MMClips>0</MMClips>
  <ScaleCrop>false</ScaleCrop>
  <HeadingPairs>
    <vt:vector size="4" baseType="variant">
      <vt:variant>
        <vt:lpstr>Тема</vt:lpstr>
      </vt:variant>
      <vt:variant>
        <vt:i4>2</vt:i4>
      </vt:variant>
      <vt:variant>
        <vt:lpstr>Заголовки слайдов</vt:lpstr>
      </vt:variant>
      <vt:variant>
        <vt:i4>25</vt:i4>
      </vt:variant>
    </vt:vector>
  </HeadingPairs>
  <TitlesOfParts>
    <vt:vector size="27" baseType="lpstr">
      <vt:lpstr>Океан</vt:lpstr>
      <vt:lpstr>Глобус</vt:lpstr>
      <vt:lpstr>Інтеграція національно- інформаційних процесів структури ЄС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Політичні та економічні системи країн</dc:title>
  <dc:creator>PC_vLODKO</dc:creator>
  <cp:lastModifiedBy>user</cp:lastModifiedBy>
  <cp:revision>8</cp:revision>
  <dcterms:created xsi:type="dcterms:W3CDTF">2011-10-17T12:54:35Z</dcterms:created>
  <dcterms:modified xsi:type="dcterms:W3CDTF">2014-03-08T13:43:29Z</dcterms:modified>
</cp:coreProperties>
</file>